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3" r:id="rId4"/>
    <p:sldId id="264" r:id="rId5"/>
    <p:sldId id="265" r:id="rId6"/>
    <p:sldId id="266" r:id="rId7"/>
    <p:sldId id="267" r:id="rId8"/>
    <p:sldId id="258" r:id="rId9"/>
    <p:sldId id="259" r:id="rId10"/>
    <p:sldId id="260" r:id="rId11"/>
    <p:sldId id="261" r:id="rId12"/>
    <p:sldId id="26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23T13:12:05.69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8633 1800 391 0,'0'0'255'0,"0"0"-39"0,0 0-36 0,0 0-4 16,0 0-23-16,0 0 22 0,0 0-24 0,0 0-10 15,0 0-8-15,0 0-15 0,0 0-10 16,0 0-2-16,0 0-29 0,0 0 13 0,0 0-24 16,0 0-6-16,0 0 1 0,0 0 9 15,0 0-15-15,0 0-2 0,0 0 23 0,0 0-3 16,-2 4-13-16,-4 11-9 0,-1 4-7 0,-1 0 9 15,2-1-10-15,-1 1 10 0,-1 0 0 16,1 0-24-16,-1 0 22 0,0 0-7 0,-1-1-15 16,2 2 2-16,-3 0-3 0,2 0 7 0,-2-1-3 15,4 2-1-15,-5-2-17 0,5 1 12 16,-3-1-18-16,-2 1 24 0,1-3-15 16,-2 2 0-16,3-2-4 0,1-2 30 0,2-1-39 15,0-1-13-15,-1-3 4 0,2-1 3 0,-1-2 24 16,5-2-15-16,0 1 0 0,-1-2-3 15,0 0 33-15,0 0-32 0,-1-1 14 0,3-2 17 16,0 2-3-16,-2-1-23 0,-1-1 15 16,3-1-2-16,2-1 7 0,-3-2-40 0,2 0 18 15,-2-3 20-15,3 1 8 0,4-9-25 0,1-3 23 16,-2-2-19-16,5-1-12 0,2-2-6 16,-1 1-18-16,2-1 9 0,-1 0 2 0,3-2 32 15,-3 1-10-15,4-2-5 0,-1 0-26 0,-1 1 32 16,2 2 11-16,-4 0-8 0,2-1-29 15,-2-1 1-15,1 1 2 0,-2-2 0 16,-1 6 65-16,2-1-6 0,-3 1-6 0,-3 4 2 16,2-1-17-16,0 2 10 0,-1 1-4 0,0-4-6 15,-2 9 8-15,1-2 4 0,-2 4-7 16,-1 1-1-16,0 1-12 0,-1 0 13 0,1 2-2 16,-1-4-11-16,0 4-5 0,-1-1 13 0,0 1-7 15,1 1 10-15,-1 1-9 0,-1 0-27 16,0 0 18-16,0 0-7 0,0 0 21 0,4 11-3 15,-1-5-10-15,-1-1 27 0,3 12-29 0,0-2 16 16,0 1-11-16,3 2-6 0,1-2 15 16,-4 1-15-16,1 1 8 0,3 1-15 0,-3-1 22 15,4 3 7-15,0-1-12 0,3 2-1 0,-5-2 2 16,4 2-7-16,2-1-10 0,-1-1 8 16,1 1-1-16,-2 0 4 0,1-2-7 0,0 0 3 15,-1 1 10-15,-2-1-12 0,1-2 1 0,-2-3 4 16,0 2-5-16,0-1 1 0,0 0 7 15,-2-1-8-15,0-3-7 0,2 1-4 0,-4-4-5 16,-3-3 26-16,1 1-21 0,1-4 14 0,-1 1-1 16,-2 1 0-16,0-3 4 0,0 3 6 15,-1-3-6-15,1 1 0 0,-1 0 18 0,0 0 4 16,1-1-2-16,1 0-20 0,-2-1 14 0,0 0-5 16,-2-1-9-16,1 0 5 0,-1-2 13 15,-1 0-23-15,0 0 10 0,-1 0-12 0,-6-6 8 16,-5-1-12-16,-1 1 8 0,-2-1-10 15,0 0-5-15,-3 2 6 0,0-2 11 0,-2 2-24 16,1-1 13-16,-2 2 4 16,-1-2 3-16,1 1-13 0,0 0 8 15,0 3-9-15,1-4 4 0,-1 4-3 0,3-1 5 16,-2 1 0-16,1-1-11 0,0 3 0 16,2 1 6-16,0 0 1 0,6 1 4 0,-1 1-10 0,4-2 7 0,11 2-4 15,-9 0 9-15,-1 0-5 0,3 0 5 16,-1 0-13-16,8 0 10 0,-9 0 2 0,3 0-15 15,6 0 18-15,-8 0-6 0,8 0-4 0,-8 0 8 16,8 0-7-16,-9 0 5 0,9 0-7 16,-6 0-21-16,6 0 3 0,0 0-17 0,-8 0 13 15,8 0-35-15,0 0-8 0,-8 0 8 0,8 0-86 16,0 0-32-16,-7 7-26 0,7-7-31 0,0 0-37 16,0 0 27-16,0 0-275 0,-9 7 40 15,13-8-17-15,14-1 56 0,-4-6 30 0,2 1 26 16,0 0 26-16,4 2 16 0,-5-1-37 0</inkml:trace>
  <inkml:trace contextRef="#ctx0" brushRef="#br0" timeOffset="652.9166">9197 1936 386 0,'1'-3'298'0,"1"1"-31"16,0-1-57-16,1 1 19 0,-1-1-44 0,0 1 0 15,0 1-13-15,1 0-5 0,0 1-16 0,0 0-27 16,0-2-14-16,3 2 9 0,0 0-28 0,1-1 16 15,-1 1-22-15,-6 0-15 0,14 0-17 16,2 0-6-16,-1 0-4 0,0 0-6 0,2 0 2 16,0 0 4-16,3 0-16 0,-2 0-3 15,-1 0-27-15,-2 0-2 0,-4 0-29 0,-1 0-44 16,-1 0-8-16,-2 0-46 0,-7 0 11 16,0 0-104-16,10 13-128 0,-11-11 24 0,-3 0-89 15,-1 1 47-15,-10 3 13 0,0 1 5 16</inkml:trace>
  <inkml:trace contextRef="#ctx0" brushRef="#br0" timeOffset="655.866">9196 2126 348 0,'0'1'301'0,"2"2"-45"16,-1-1-8-16,1-1 3 0,0 2-34 0,0-2-23 15,1 0 2-15,-1 0-30 0,3-1 3 16,-2 2-17-16,1-2 17 0,2 3-48 0,-1-3 3 15,1 1-16-15,1 0-22 0,1-1-24 16,10 3-4-16,2-1 12 0,1 0 18 0,1 1-43 16,0-1-20-16,1-1-31 0,1-1-17 0,-1 2-26 15,-13-2-28-15,6 0-33 0,3 0 9 16,-1 0-219-16,15-10-99 0,-22 5 9 0,-3 3 27 16,-5-3 26-16,0 1 3 0,-3-1 9 15</inkml:trace>
  <inkml:trace contextRef="#ctx0" brushRef="#br0" timeOffset="2262.2903">10562 1557 468 0,'4'-3'279'0,"-1"1"-54"15,0 0-20-15,-1 0-1 0,0 0-20 16,-1 1-44-16,0 0-15 0,-1 1-22 0,0 0 14 16,0 0-31-16,0 0 15 0,0 0-33 15,-37-3 9-15,25 3-27 0,-6 0-3 0,-3 0 3 16,-2 0 6-16,-3 0-27 0,0 0 13 0,-1 0-21 16,-1 0-7-16,-1 0 0 0,1 0 12 0,1 0-8 15,-1 0 20-15,1 0-14 0,1 0-5 16,1 0 14-16,2 0-7 0,4 0-17 0,2 0 21 15,4 0-10-15,2 0 9 0,2 0 20 0,2 0-34 16,7 0 13-16,-8 0 6 0,8 0 12 16,-7 0-7-16,7 0 0 0,-8 0 11 0,8 0 0 15,0 0-11-15,0 0-12 0,-7 0-8 16,7 0 21-16,0 0-10 0,0 0 5 0,0 0 0 16,-8 1 0-16,7 1 6 0,1 2-4 0,-1 0 23 15,2 2-22-15,0 0 19 0,-1 1-23 0,0 2 3 16,0 2 5-16,0 5 1 0,0 4-27 15,0 2 22-15,0 0-19 0,0 1 4 0,0 0-8 16,0 1-1-16,0 0-2 0,0 1 22 16,0 1-2-16,0 0-20 0,0 1 12 0,0-1-1 15,-9 0-3-15,-2 27-2 0,9-25 0 16,-2-1-4-16,1-1-1 0,-1 1 6 0,-3 0-2 16,6 1-8-16,-2-3-1 0,-2-2 0 0,2 0 12 15,-1 1 0-15,1-2-2 0,-1 2-20 16,1-1 0-16,-2-1 1 0,1 1 3 0,-3 0 0 15,4 4 17-15,-2 1 28 0,2 0 5 0,-2 2-5 16,1 1 13-16,3 0-24 0,-3-2 5 0,1 2-24 16,0 1 12-16,-3-4 14 0,5 6 1 15,-1-4 2-15,2-13 4 0,0 7-2 0,0 5 11 16,0 3-13-16,-11 34-4 0,7-31-1 16,0 3-6-16,1-5 15 0,2-2-11 0,-2-1 2 15,2 3-10-15,0-6-12 0,1 2 8 0,-2-2 6 16,2-2-12-16,-1-2-2 0,1 0-13 15,0-2 9-15,0-10-7 0,0 3 3 0,0 5 2 16,0-2-1-16,0 1-8 0,0-1 0 16,0 1 6-16,0-2-12 0,0-2 12 0,0-2 5 15,0 3-11-15,0 0 7 0,0 4-6 16,0-1-8-16,0 1-2 0,0-3 4 0,-4 20 3 16,4-14 8-16,0-3-3 0,0-2 5 0,-2 2-1 15,1-1-3-15,1-7-1 0,0 6-5 0,0 2 0 16,0 0-3-16,11 22 8 0,-10-17-1 0,0 0-3 15,2 0 5-15,0-2-5 0,-1 2-8 16,2 0 15-16,-2-2 1 0,1 0-8 16,-2-4-7-16,2 3 4 0,-1 0 12 0,-1 0-8 15,0 0 5-15,-1 0-10 0,0-11-5 16,0 5 6-16,0 1-3 0,0 2 4 0,0-2 10 16,0-1-17-16,0 1 16 0,0-2-11 15,0-1 5-15,0 1-1 0,-12 14 1 0,8-13 4 16,3-2 3-16,-1-3-12 0,0-3-5 15,0 3 19-15,1-3 0 0,-1 1-9 0,1-1-8 16,-2 9 7-16,3-16-8 0,0 11 4 0,0-2 10 16,0-2 3-16,0 0 2 0,0-1-25 0,0-6 19 15,0 7-8-15,-11 4 5 0,11-11-1 0,0 0-14 16,0 0 13-16,0 7-10 0,0-7 15 16,0 7-2-16,0-7-2 0,0 7 6 0,0-7-8 15,13 13 11-15,-9-10 0 0,13 1-7 0,0 0-5 16,3-3 10-16,-1 3-15 0,3-2 8 15,0 3 0-15,2-4-20 0,-1 2 6 0,1-1 18 16,0-1-8-16,0 0 5 0,-2 1-9 0,1 0 13 16,-2-1-8-16,2 0 0 0,-3 1-11 15,0 0 10-15,-2-1-1 0,-1 1 5 0,-3 0-6 16,-3 1-1-16,-2-2-6 0,-1 1 11 16,-1-2-5-16,-1 1 7 0,-1-1-17 0,-1 1 20 15,0 0-12-15,1 0 8 0,0-1-3 0,-2 1 3 16,0 1-9-16,0-2 0 0,0 0 1 0,-3 0 16 15,0 0-2-15,0 0-22 0,0 0 15 16,0 0 7-16,0 0-3 0,7 0 5 0,-7 0-17 16,0 0 6-16,0 0-10 0,0 0-16 15,0 0-15-15,6 0-25 0,-6 0-10 0,0 0-33 16,7-3 11-16,-8 0-104 0,-2-1-80 0,0 1 27 16,1-3-240-16,-1 1 44 0,-2-11 35 15,4 1 34-15,1-8 29 0,0 11-31 0,0-7 28 16,13-25 23-16,-2 19-25 0,5-8 32 0,4-3 36 15</inkml:trace>
  <inkml:trace contextRef="#ctx0" brushRef="#br0" timeOffset="4245.4881">17312 1317 551 0,'-1'2'223'0,"2"-2"-30"0,1 1-12 0,0 0-51 15,1-1 10-15,3 2-4 0,0-2-7 0,0 0-26 16,2 1-8-16,11 2-16 0,-3-3-1 15,4 4-7-15,1-4-7 0,-2 0 7 0,2 0 3 16,-8 0-18-16,5 0 9 0,3 0-11 16,-1 0-12-16,3 0 4 0,0 0 2 0,0 0 0 15,-1 0-21-15,1 0 14 0,-1 0 13 0,0 0-6 16,-1 0-16-16,0 0 22 0,-6 0-18 16,-1 0 1-16,-3 0-8 0,-1 0 21 0,-1-6 4 15,-2 6-14-15,-1 0 17 0,-6 0 0 16,7 0-8-16,6-10-14 0,-9 10 14 0,0-1 4 15,-1 1 2-15,0 0-4 0,-1-1-22 0,1 1 14 16,-2 0-23-16,-1 0 8 0,0 0-16 16,0 0 13-16,0 0-29 0,0 0 39 15,0 0-29-15,0 0-7 0,0 0-6 0,0 0 22 16,12 10-8-16,-11-6 12 0,0 0-2 0,0 4-9 16,0-1 25-16,1 11-21 0,-2 1 19 15,1-1-6-15,1 2-15 0,-2-10-4 0,0 5 9 16,0 5-5-16,0 0-8 0,0 2-14 0,-14 27 2 15,11-24 9-15,-3 1 2 0,-1 1-19 16,4 2 11-16,-4-4 7 0,5 7-1 0,-4-2 0 16,2 2 10-16,0 1-10 0,1-5 2 15,-1 2 35-15,1 0-47 0,0 2 29 0,2 2-12 0,-3-3-2 16,-1 4 7-16,0-6 2 0,0 2-10 16,3 0 5-16,-4 0-14 0,1 1 2 0,-1-1 5 15,-1 0-8-15,0-1 21 0,3 1 9 16,-1-2 0-16,-2 0-3 0,2 2-2 0,0-3 3 15,1-1-35-15,-2 1 2 0,1 0-1 16,4 4 27-16,-4-3-3 0,0 3-1 0,-2-1 0 16,1-1 31-16,2 2 19 0,0 2-12 0,1 2-13 15,-1 0 2-15,-2 1-7 0,2 0 23 16,2 3 13-16,-3-2-22 0,0 0 13 0,1 2-16 16,-1 1-2-16,-1-1 10 0,2-1 9 0,3 0-4 15,-3-2 9-15,0 2-16 0,0 1 2 16,0-4-2-16,0 5 3 0,1-3-16 0,-1 0 16 15,2 0-13-15,0-1 1 0,-1 1-2 0,1-4-12 16,0 0 10-16,1-1-7 0,0 0-5 0,0-1-15 16,1-15 15-16,0 6 0 0,0 4-9 15,0 2 9-15,0 0-22 0,-12 35 8 0,10-36 10 16,0 2-3-16,-2 1 6 0,0-2-4 16,1 0-6-16,0-2-14 0,1-1 17 0,0-1-7 15,-1-1-3-15,2-6 3 0,-1 1-9 16,1-1-3-16,-2-5 14 0,2 4 5 0,0 0-24 15,0-6 22-15,0-1-3 0,1 0-9 16,-1-2-6-16,0-1 3 0,1-1 19 0,-1 1-6 16,1-2-7-16,0 0 3 0,0 0 5 0,0-1-18 15,-1 1 14-15,1-1-7 0,0 1 3 0,0-1 3 16,0 0-5-16,0-1 0 0,-1 1-1 16,1-1 7-16,0-2 1 0,0 2 9 0,-1-1-4 15,-1 1 2-15,0 0 5 0,0 0 1 0,-14 3 9 16,-3 0-22-16,-4-1 17 0,-3 2-18 15,-1-4 0-15,-1 2 13 0,1-2-6 0,-2 2 12 16,2-2 10-16,0 0-18 0,0-2 14 0,2 1-11 16,1 1 2-16,2 2-19 0,1-3 3 15,3-1 7-15,11-1 0 0,-2 0 2 0,0 0-12 16,1 0 8-16,8 0-10 0,-9 0-2 0,9 0 27 16,-8 0-31-16,8 0 20 0,-6 0-1 15,6 0 17-15,0 0-21 0,-8 0 0 0,8 0 6 16,0 0-1-16,0 0-9 0,-7 0 19 15,7 0-17-15,0 0 15 0,0 0-27 0,-7 0-9 16,7 0 8-16,0 0 2 0,0 0-27 16,0 0-45-16,0 0-2 0,0 0-32 0,-7 0-27 15,7 0 13-15,0 0-166 0,0 0-83 16,0 0 32-16,-14-4 31 0,12-2-281 0,-4-13 40 16,0-5 68-16,-3-2 33 0,0-5 66 0,-5 0 41 15,-4 1 16-15,-9-7-4 0,-4-5 14 0,-8-2 4 16</inkml:trace>
  <inkml:trace contextRef="#ctx0" brushRef="#br0" timeOffset="5952.5377">10632 1889 337 0,'0'-13'317'0,"0"13"-64"0,0 0-38 0,0-13-5 16,28-6 0-16,-27 14-31 0,-1 1-30 0,2 1 2 15,-2-2 2-15,1 1-8 0,-1 1-27 16,0 3-8-16,0 0-28 0,0-7 18 0,0 7-38 16,0-12 6-16,-14-7 5 0,8 13-14 15,-2 1-1-15,3 0-21 0,-6-3-9 0,-3 2 3 16,-1 0 10-16,8 2-14 0,-9 0 11 0,4 3-23 15,-1-2 21-15,-6 2-31 0,7 0 9 0,0-1-4 16,1 2 10-16,-1 0-9 0,4 0 2 0,-4 0-8 16,0 0 11-16,-3 0-1 0,-15 16-9 15,15-12 10-15,0 1-28 0,1 0 34 0,3 5-13 16,-1-1 11-16,2 0-28 0,-1-1 19 0,2 4 6 16,0 0-7-16,2 0-1 0,2-2-1 15,-2 5 10-15,2-5 4 0,0 7 1 0,2-1-10 16,-2 1-15-16,3-2 12 0,2-7-18 15,0 6 27-15,0 3-12 0,0 0-2 0,0-1-1 16,12 18 10-16,-4-19-3 0,1-1 14 16,0 0-8-16,4-3-1 0,0 2 6 0,2-2-23 15,2-1 17-15,0 1-18 0,2-2 2 16,1-2 16-16,3-2-11 0,0 2-9 0,1-3 1 16,0-2 17-16,-1 1-10 0,0-2 3 0,-1 0-5 15,-8-1-2-15,4 0-14 0,1 0 21 0,23-12-21 16,-21 6 17-16,-4-1-3 0,4 2-1 0,0-8-6 15,-3 3 26-15,2-4-15 0,-2 0 8 16,-4-1-8-16,1-2 10 0,-3 0-24 0,-6-2 45 16,4 1-32-16,-3-1 2 0,-1 0 10 15,-1-1-25-15,-5 1 10 0,0 0 16 0,0 4-24 16,0 6 23-16,-11-17-12 0,4 8-11 0,-3 0 14 16,-1 4-7-16,0-3-3 0,-2 6 5 15,3-4 14-15,-4 5 5 0,0 0 8 16,0 2-8-16,-1 1-31 0,4 4 15 0,1 1 15 15,-6-2-26-15,3 4-3 0,13 0-18 16,-11 0 20-16,1 0 12 0,0 0 0 0,-15 9-5 16,11-3 5-16,3 2-28 0,0-2 20 15,1 4-2-15,1-4 24 0,1 2-42 0,1 5 50 0,2-5-32 16,-1 6 3-16,0 0-7 0,1 2 5 16,0-2 24-16,2 2-18 0,1-2 10 0,2-8 19 15,0 5-14-15,0 3-1 0,0-1 4 0,0 4 8 16,0 0-1-16,0 0 18 0,0 2-3 0,0 0-27 15,0-1-6-15,0 0-6 0,0-2 24 16,0-1-7-16,0 2-3 0,0 1-20 16,0 0 20-16,0-2 0 0,0-2-17 15,0 1-4-15,0-1-1 0,0 3 2 0,-9 18 14 16,5-18 9-16,2-7-5 0,-2-1-1 0,2-2 24 0,0 0-6 16,0 1-3-16,1-2-27 0,-1-1 5 15,0-2 0-15,1 1 29 0,0 0-20 16,-1 2-5-16,1-4-7 0,0 2 21 0,0-2-3 0,1 1-30 15,-2 0-17-15,2 1-5 0,0-3-42 16,-1 2-33-16,1-2-28 0,-1 0-41 0,1 0-26 16,1-1 15-16,0-1-226 0,1 0 30 15,1-2-58-15,0-1 29 0,2 1 39 0,8-4 27 16,-1-4 18-16,6 1 9 0</inkml:trace>
  <inkml:trace contextRef="#ctx0" brushRef="#br0" timeOffset="6342.1961">10885 2191 362 0,'4'-2'418'0,"-1"0"-76"0,0-2-86 15,-1 3 3-15,0-2-39 0,0 1-17 0,0 0-33 16,2 1 10-16,-2 0-41 0,-1-1-12 0,1 2 6 15,0 0-6-15,0 0-32 0,-1 0-7 16,1 0 1-16,-2 2 1 0,0 2-33 16,-3-1 35-16,1 0-43 0,0 3-17 0,2 0 26 15,-5 7-1-15,-1 2-16 0,1 0-14 0,3 1 2 16,-6-3-8-16,1 3 32 0,-2 0-40 16,1 1 25-16,1 2-4 0,1-1-4 0,-1-2-11 15,-1-4 13-15,3 3-2 0,-4-3-3 0,7-3-3 16,-4 7-8-16,1-5 4 0,1-3 12 0,1 0-15 15,0-2-23-15,-1-2-5 0,2-1-9 16,1 0-25-16,-1-1-5 0,1 2-7 0,0-1-36 16,0-2-1-16,0-1-46 0,1 0-50 15,-1-2 18-15,1-2-238 0,1-1-32 0,3-13 30 16,3-1 26-16,1 0 24 0,0-5 27 16,0 4 6-16,5-3-4 0</inkml:trace>
  <inkml:trace contextRef="#ctx0" brushRef="#br0" timeOffset="6742.1476">11332 1780 529 0,'5'-9'329'0,"-1"3"-27"15,0-1-27-15,-2 4-30 0,2 0-30 16,-2-1 21-16,-1 2-39 0,1 1-37 0,-2-2 10 15,2 2-22-15,1 0-43 0,-2 0-22 0,-1 0 1 16,0 2-22-16,-1-1 25 0,1 3-29 16,-5 3-24-16,-4 6 23 0,-4 2-12 0,0 2-14 15,-3 3 34-15,0-2-18 0,0 5 5 0,1-3-24 16,-4 2 3-16,2-2-13 0,5 2 25 16,-1 0-21-16,-2 1 2 0,1 2 2 0,3 0 1 15,0 1 35-15,-3-3-8 0,9 1 5 16,-2 2-7-16,3-4-34 0,2 1-19 0,2-10 17 15,0 3 0-15,0 3-9 0,14 22 23 16,-7-19-1-16,-1-7 7 0,3 4-4 16,1-3-36-16,0-4 2 0,2 0-2 0,-1 2 7 15,2-4-26-15,0 1-26 0,-4-3-30 0,1-3-37 16,3 3-43-16,-2-7-32 0,-4 0 17 16,3 0-212-16,14-13-64 0,-10 4 59 0,1-2-2 0,-3-1 38 15,0-4 26-15,0 1 16 0,1-4-13 16</inkml:trace>
  <inkml:trace contextRef="#ctx0" brushRef="#br0" timeOffset="7012.6646">11532 1990 464 0,'1'-2'313'0,"1"-1"-19"15,-2 1-40-15,1 1-38 0,2-1-10 0,-1 1-43 16,0 1-22-16,-1 0-2 0,1 1-10 15,0 1 18-15,-1 1-17 0,2 1-3 0,-1 2-27 16,7 7 8-16,-2 3-12 0,1 0-27 0,0 0 0 16,-2-1-7-16,3 3 7 0,-2-2-1 15,-2 0-44-15,4 1 39 0,0 0-1 0,-2-2-35 16,1 0 4-16,-2 1-20 0,2-4-1 16,-4-2-13-16,3 5-6 0,-5-8-54 0,1 2-11 15,0-3-40-15,0-1 12 0,-1 0-131 0,-2-4-43 16,0 1-159-16,0-1 28 0,2-1 27 0,-2 0 28 15,0-4 48-15,-2 0-7 0</inkml:trace>
  <inkml:trace contextRef="#ctx0" brushRef="#br0" timeOffset="7258.2489">11709 2082 468 0,'0'-4'306'0,"0"1"-16"15,0 1-55-15,0 0-41 0,0 1-29 0,-3 0 1 16,1 1 18-16,0 0-45 0,-2 2 20 0,-1 0-12 15,-4 6 4-15,-6 0-54 0,4 6-5 16,-5 0 4-16,-2-3-14 0,2 0 11 0,-3 1-23 16,0 2-4-16,-3 1-8 0,3-1 8 15,-3-1-18-15,4-1-16 0,-3-2-19 0,4 1 10 16,1-3-33-16,2 1-22 0,1-1-19 0,2-3-40 16,4-2-22-16,3 1 11 0,-1-4-173 15,0 2-145-15,5-2 29 0,0 0 26 0,0 0 19 16,-2-8 19-16,6 4 12 0,8-5 0 0</inkml:trace>
  <inkml:trace contextRef="#ctx0" brushRef="#br0" timeOffset="7641.1201">11914 1874 301 0,'4'-5'395'15,"-1"1"-71"-15,0 2-57 0,-1-2-42 0,1 3-35 16,-1 1-26-16,0 0-10 0,2 0 16 0,-1 4-45 16,2 0 3-16,1 10-6 0,3 1 11 15,1 4-33-15,-2 2-15 0,-1 1 12 0,-1 3-41 16,2 1 18-16,-3 1-14 0,1 1 1 16,1-3-7-16,-3 1 0 0,0 2 3 15,-2-1 3-15,0-1-6 0,-2-1-10 0,0-13-8 0,0 5 2 16,0 5-3-16,0 1-6 0,-16 25-2 0,9-26 1 15,0 2-6-15,-1-5-20 0,0 1 12 16,-3-3 11-16,2-3 0 0,4 2-13 0,0-5 13 16,0-4-28-16,2-3 12 0,-1 2 4 0,0-3 24 15,0 0-24-15,2 0 0 0,0-1-8 16,-2-1 15-16,3 0-13 0,-2-1-59 0,2 0-12 16,1 0-28-16,0 0-37 0,0 0-71 15,-4-13 19-15,6 7-179 0,7-8-64 0,-3 1 4 16,6 0 63-16,-3 2 20 0,5 3 23 0,-6 1 14 15,1 4-34-15</inkml:trace>
  <inkml:trace contextRef="#ctx0" brushRef="#br0" timeOffset="7874.3245">12255 2563 464 0,'-2'2'316'15,"-1"2"-29"-15,0-2-47 0,0 3-27 0,-2-1 17 16,-1-2-55-16,-6 7-3 0,-2-1-9 16,1 0-25-16,0-2 1 0,0 1-18 0,0 0 9 15,1 1-42-15,2-3-6 0,-5 1-5 0,3 2-22 16,2-2-42-16,0-4-36 0,-1-1-39 16,4 1-53-16,1-1 10 0,6-1-182 0,-9 0-113 15,9 0 26-15,-7 0-15 0,-14-15 17 0,15 8 12 16,-1-7 67-16</inkml:trace>
  <inkml:trace contextRef="#ctx0" brushRef="#br0" timeOffset="8825.0623">13149 1923 483 0,'0'-4'296'0,"4"-1"-35"16,-2-1-24-16,-2 3-21 0,1-3 16 0,1 3-40 16,-2-2-23-16,0 1-2 0,0-1-33 15,0 0-9-15,0 5-15 0,0 0-14 0,0-6-27 16,-11-2 17-16,0-1-24 0,-1 1-2 0,-1 2-8 15,1 1 4-15,1 3-27 0,0 1 16 16,0 0-27-16,2 1 19 0,-7 0-14 0,-2 0 7 16,-2 0 0-16,-18 11-12 0,19-5-8 0,0 1 8 15,0 1-4-15,-1 0 14 0,7 2-11 0,-5 0-4 16,7 4-5-16,-5 0 14 0,0-1-10 16,5 3-9-16,1 0-12 0,2 0 35 0,-1 2-1 15,5 0-20-15,2 0 8 0,-1 0 8 16,3-7-11-16,0 2-13 0,11 19-1 0,-2-14 16 15,-3-2-25-15,6-1 13 0,-1-1 0 16,3 2-6-16,4-5 1 0,2-1 8 16,5 3-15-16,-1-5 28 0,-3-3 1 0,8 0-1 15,0-2-10-15,0 1 2 0,-16-4 2 0,8 0-1 16,4 0-6-16,2 0 5 0,26-14 19 16,-28 7-19-16,0-3 9 0,2-1 37 15,-4-2-46-15,-4-3 27 0,0 1-7 0,-2-4 5 16,-3-1-19-16,-3 0-3 0,1 0 39 0,-3-4-7 15,-5 3-3-15,0-1-16 0,-4 9 9 0,0-5-27 16,0-1 6-16,-21-24 3 0,9 22 9 0,-1 1-14 16,-4 2-30-16,0 0 19 0,-3 0-8 0,3 2 14 15,-4 1 13-15,0 3-10 0,2-1-18 16,2 2-5-16,-3 5 0 0,2 2 23 0,-2 1-18 16,13 3 35-16,-5 0-51 0,-17 11 45 15,14-2-23-15,4 2 9 0,-1 1-18 0,1 4 15 16,2 0-24-16,-2 3 25 0,8 0-13 15,-5 4 7-15,3-3 13 0,3 2-3 0,2-10 8 16,0 6-11-16,0 4 16 0,0 1-3 0,0 1-25 16,0-1 0-16,0 2 0 0,11 28 35 0,-7-29-19 15,1-2 1-15,-5 2-20 0,2-1 7 16,0-2 1-16,0 1-1 0,-2-12 25 0,0 5 4 16,0 3-11-16,0 0 4 0,0 2-2 15,0-3-2-15,0-1-13 0,0-2 5 0,0-2-16 16,0-2-4-16,0 0 1 0,0-3 2 0,-11 5 2 15,11-7-1-15,0-1 22 0,-2 0-29 0,2-1-22 16,0 2-29-16,-2-2-38 0,2-1-27 16,0 0 11-16,0-4-193 0,0 3 28 0,0-3-177 15,2 1 1-15,0-3 61 0,1 0 24 16,5-7 36-16,0 3 28 0,3-3 3 0</inkml:trace>
  <inkml:trace contextRef="#ctx0" brushRef="#br0" timeOffset="9225.5218">13369 2226 449 0,'6'-2'295'16,"11"-1"-56"-16,-4 1-1 0,-1 0-37 0,-12 2-19 15,10 0 4-15,-1 0-40 0,7 0-19 16,9 12 2-16,-12-5-1 0,0 2-13 0,-5-2-36 15,1 4 17-15,-5 3-17 0,0-5 4 0,1 6-12 16,-5-9 1-16,0 3 3 0,0 5-32 0,0 1 25 16,-13 15-31-16,6-14-2 0,-7 0 27 15,1-2-36-15,-1-1 16 0,1-2-25 0,0 1 18 16,-3 0-14-16,2-4-13 0,0 1-6 0,4-4 24 16,-2 3-3-16,5-3-17 0,3 1 22 15,2-3-18-15,0-1-12 0,1 2 22 0,1-4 16 16,0 0-6-16,0 0 10 0,0 0 8 0,0 5-27 15,11 6 20-15,-6-9-10 0,13 1 28 16,3 2-50-16,0-2-9 0,-2-2 19 16,1-1-21-16,-9 0 2 0,5 0-33 0,2 0-29 15,4 0-34-15,19-17-39 0,-16 11 12 0,0-6-218 16,-1 0-105-16,-4-1 31 0,-2-3 28 16,-3 0 36-16,-2-1 25 0,-7-2-26 0,5 1 2 15</inkml:trace>
  <inkml:trace contextRef="#ctx0" brushRef="#br0" timeOffset="9623.5117">13944 1888 244 0,'0'-7'387'0,"2"3"-57"15,0 0-55-15,-1 1-21 0,-1 0-21 16,0 2-34-16,0-1-23 0,0 1-19 0,0-1-32 16,0 0-5-16,0 2-30 0,-1 1 15 15,-1 2-12-15,-2 0-14 0,-6 9-5 0,-1 4-21 16,-1-2-11-16,-2 5 31 0,0 0-38 0,0 1 12 16,1 2-17-16,-3-2-9 0,3 2 33 15,2-1-29-15,-1 1 3 0,4-1 12 16,-3 2-17-16,1-2 21 0,4-1-23 0,-3 2 25 0,7-3 8 15,-4 1-41-15,6 0 38 0,0-10-2 16,0 5-14-16,12 17 23 0,-5-12-31 0,3-3 0 16,0-1 22-16,1-1-20 0,5-1-16 0,-3-1 3 15,4-2-30-15,0 0-9 0,-1-3-22 0,0 1-17 16,-2-4-12-16,0 2-40 0,1-5-15 16,-4-2-40-16,-11 0 15 0,12 0-204 0,14-21-57 15,-14 8 19-15,0-3 13 0,-5-1 44 16,2-3 21-16,0-1 10 0,0-1-6 0</inkml:trace>
  <inkml:trace contextRef="#ctx0" brushRef="#br0" timeOffset="9858.9495">14081 2080 247 0,'0'-6'360'0,"2"2"-69"16,-2-1-30-16,2 2-42 0,-2-1-13 0,0 1-35 16,2 0-23-16,-2 3-5 0,4-1 4 15,-2 2-15-15,0 2 12 0,2 1-23 0,5 7 2 16,1 1 10-16,1 1-19 0,-1 2-25 15,-1 1-2-15,3-1-9 0,-4 2 8 0,1 2-20 16,3-2-6-16,-3 0-32 0,-1-1 13 0,0 3 17 16,1-3-43-16,1-2-7 0,-3-1-12 0,-1 0-18 15,-2-3-21-15,0-3-25 0,0 0-37 16,-1-2-38-16,3-3 13 0,-3 0-150 0,-1-2-121 16,0 0 23-16,-2 0 24 0,0 0-16 15,0 0 21-15,3-14 9 0,-3 8-7 0</inkml:trace>
  <inkml:trace contextRef="#ctx0" brushRef="#br0" timeOffset="10061.217">14306 2161 272 0,'0'-5'386'0,"0"1"-83"0,2 2-71 15,-2-2-12-15,0 3-9 0,-5 0-25 0,1-1-35 16,-1 2 1-16,1 2-19 0,-2-2 7 0,1 2-28 16,-11 4-3-16,1 0-7 0,-4 0-25 0,-1 1-16 15,5 0 25-15,-4 3-30 0,4-2-15 16,-6-1 6-16,4 1-4 0,-1-2-23 0,-1-2-35 15,4 2-28-15,1-4-38 0,5-1-34 0,1 1 13 16,1 0-118-16,1-1-99 0,6-1 24 0,0 0-118 16,0 0 19-16,0 0 15 0,-8-6 54 15</inkml:trace>
  <inkml:trace contextRef="#ctx0" brushRef="#br0" timeOffset="10439.8793">14679 1896 283 0,'4'-2'419'15,"1"-1"-86"-15,-1 3-39 0,-2-2-66 16,1 2-11-16,0 0-33 0,0 2-17 0,-1-2-34 16,1 5 5-16,-3 0-26 0,2 1 9 0,1 12-43 15,-1 1 27-15,-2-10-20 0,0 8-16 16,0 2-19-16,-12 24 12 0,11-18-3 0,-3 1-11 15,0 0-5-15,2 3 7 0,-1-4-9 16,0 0-18-16,-2 2 11 0,3-1-12 0,-3-1 6 16,0 0 0-16,1 1-24 0,-2 1 12 0,1-2-2 15,-2-3-4-15,0 1 29 0,2 0-28 16,-3-5-3-16,-1 1-2 0,1-2-11 0,-2-1 12 16,-1-2 12-16,1-3-8 0,-1 2 8 0,-1-3-15 15,-3-2 7-15,0-1 11 0,-1-3-8 0,5-1-14 16,-1-2 7-16,3-1 1 0,1 0 5 15,8 0-15-15,-7 0 4 0,7 0-49 0,-10 0-13 16,4 0-42-16,-9-16-41 0,14 6 14 16,-4 2-227-16,3 0 29 0,-2-7-125 0,4 7 53 15,12-18 25-15,-3 10 22 0,-1-2 11 0,6 3 0 16</inkml:trace>
  <inkml:trace contextRef="#ctx0" brushRef="#br0" timeOffset="11129.6149">15389 2046 520 0,'0'-2'290'0,"0"-2"-47"0,2 1-18 0,-2-1 5 16,0 1-40-16,1 0 8 0,0 0-36 16,-1 0 1-16,0 2-33 0,0-2 8 0,3 1-28 15,-4 0-1-15,2 0-14 0,0-1-1 0,-1 1-8 16,1 1-24-16,-1-2-14 0,0 2 16 0,1 0-6 15,-1 0-16-15,1 0 10 0,-1 1-18 0,0 0 9 16,0 0-21-16,0 0 12 0,0 0-28 16,0 0 25-16,-2-3-27 0,2 3 19 0,-2 1-27 15,-1-1 0-15,3 0 0 0,-1 2-21 0,0-2-3 16,-2 1-23-16,1-1-19 0,-3 1-15 16,3 0-21-16,1 0-40 0,1 2 14 0,-1-3-165 15,0 0-89-15,-1 0 28 0,2 0-32 16,-1 0 27-16,1-1 13 0,1 0-3 0</inkml:trace>
  <inkml:trace contextRef="#ctx0" brushRef="#br0" timeOffset="11802.5024">15765 2002 524 0,'0'-2'277'0,"0"0"-50"0,0-1-31 16,0 2-23-16,0-2-18 0,-2 0-7 0,2 1-3 16,-2-1-33-16,0 2 1 0,0-1-24 0,-1-2 2 15,-11-1-4-15,4 0-18 0,0 2-3 16,-6 1-30-16,1-1 20 0,-4 1-25 15,-5 1-8-15,3 1 1 0,1-1 1 0,0 0 9 16,9 1-19-16,-5 0 16 0,-2 0-11 0,-23 14-10 16,20-7 0-16,-1 1 4 0,2 0 6 15,3 0-2-15,0 1-14 0,1 0 9 0,2 7 0 16,3-4-2-16,-1 1-11 0,-1 0 2 16,2 0-2-16,2 2 8 0,2-2 9 0,1 2-26 15,0 0 15-15,3-4 9 0,3-11-27 16,0 11 12-16,0 3 3 0,0-2 4 0,17 16-5 15,-5-13-5-15,3-2 9 0,2-1 11 0,1 2-8 16,2-3-14-16,4-1 10 0,-2 0 6 0,3-2-8 16,0-1-7-16,-1-1 24 0,3 3-16 15,-2-6 10-15,2 1-1 0,0-4 23 0,-2 0 6 16,-14 0 2-16,7 0-5 0,1 0 1 16,21-14 11-16,-21 8-12 0,-1-3 2 0,0-3 2 15,-3 2-20-15,-1-5 1 0,-4-1 10 0,0 1-11 16,-2 0 3-16,1-5 11 0,-4 2-6 15,-4-2-12-15,0 0-8 0,-1 9 4 0,0-4 11 16,-14-21 6-16,0 16-31 0,3 1 12 0,-5 2-7 16,6 0 8-16,-5 2-3 0,-1 3-23 0,-1-4 5 15,-1 8-5-15,4 2 32 0,2-1 3 16,-5 3-16-16,5 2-4 0,3 2-17 0,-2 0 20 16,-1 0-10-16,-14 14-8 0,13-5 12 0,0 3-4 15,0 1-7-15,1 2-5 0,1 2 19 16,0 1-8-16,3 3 5 0,0-2 8 0,2-1-2 0,0 1 1 15,1 1-9-15,2-1-15 0,0 2 10 16,-1-2 16-16,-1 3-11 0,2 0 15 16,3 0-2-16,0 1-5 0,-1 3 1 0,-1-4 1 15,2-12 8-15,0 3-9 0,0 5-8 0,0 1 2 16,0 0-18-16,0-1 24 0,0-2-15 16,0-1 2-16,0-4 8 0,0 0 6 0,0-2-6 15,-10 4 5-15,10-6-19 0,0-1-4 0,0-2-3 16,-1 0-56-16,1 0 9 0,-1-1-47 15,1 0-39-15,0-3 15 0,0 0-151 0,0 0 26 16,0 0-207-16,4 4 27 0,-2-5 78 16,2-2 37-16,-1 0 13 0,14-5 4 0</inkml:trace>
  <inkml:trace contextRef="#ctx0" brushRef="#br0" timeOffset="12441.0379">15894 2275 267 0,'0'0'283'0,"2"1"-57"15,0-2-14-15,-1 3-23 0,0-2 10 0,-1 3-17 16,-1 0-22-16,1 1-2 0,-2 0-21 16,0 3-6-16,-1 9-14 0,-1-1-20 0,-4 1 2 15,-1 2-35-15,0 0 6 0,2-3-17 0,-2 2-5 16,4-9 4-16,1 6-7 0,-5-1 2 15,5-5-15-15,-1-1-8 0,2-1 13 0,-1-2-8 16,0 2 16-16,4-1 0 0,-1-3-9 16,-1 0 11-16,1-2-1 0,0 1 10 0,1-1-18 15,0 0 9-15,0 0-10 0,0-9 3 0,0 6 31 16,2-3-33-16,6-8 15 0,2 1-11 0,-2-6-21 16,2 0 8-16,4 5 19 0,-2-4-31 0,2 2-9 15,-5 2 10-15,2 2-10 0,-1 0 13 16,1 2-4-16,-3 2-7 0,-2 2-3 0,-1 2 4 15,-1 1 14-15,1 2-24 0,0-1-6 16,0 1 7-16,-5 1 5 0,0 0 19 0,7 0-10 16,-7 0-24-16,20 22 5 0,-16-10-11 15,0 2 9-15,-1 2 9 0,-1-3-8 0,-2-6 3 16,0 1-20-16,0 4 11 0,0 3 17 0,-11 18-19 16,10-24 0-16,-2 2 14 0,0-2-13 15,2-2-10-15,-1-1 15 0,1-3 13 0,0 2 0 16,-1-1-17-16,1-1 13 0,-1-2-6 0,1 2 2 15,0-3-6-15,1 1 15 0,-1-2-18 16,2 1 20-16,-2-2-21 0,2 0 36 0,0-2-28 16,1 0 14-16,7-9-15 0,-4 3 10 0,3-1-20 15,5-3 13-15,-1 3-1 0,1 3 9 16,-2 0-3-16,-3 1-1 0,-1 2 20 0,-1 2-26 16,0 1-20-16,-2 2 5 0,-1 0-10 0,-3 0 14 15,0 0-11-15,0 0 27 0,0 0-10 0,7 10 5 16,-6-4 7-16,0-3-13 0,-2 3-7 15,0-1 8-15,1 1-39 0,-1 2-13 16,1-8-24-16,0 0-46 0,-10 24-41 0,7-16 15 16,1-2-109-16,-2-3-105 0,2 0 29 0,1-2-63 15,-2-2 25-15,1 1 68 0,2 0 12 16,0-2-55-16</inkml:trace>
  <inkml:trace contextRef="#ctx0" brushRef="#br0" timeOffset="12744.5906">16459 2013 586 0,'3'-8'310'0,"0"2"-65"16,-1 2-29-16,-2-2-17 0,1 5-45 0,-2-2-19 16,0 1-9-16,-1 4-20 0,-3 0 12 0,-7 7-42 15,2 3 1-15,-6 1-3 0,2 6-16 16,-2-1 11-16,1 0-15 0,-1 2-5 0,2-2-7 15,-2 1-6-15,1 3 2 0,2-1 8 0,1 2-1 16,0-3-15-16,-1 0-11 0,5 1 13 16,-1 0-3-16,1-1-25 0,4 0 12 15,-2-1 8-15,5-2-11 0,0-3-10 0,0 0 1 16,1-5-5-16,0 2-10 0,14 16 6 0,-7-18-43 16,0-2-43-16,3 2 9 0,-1-7-150 15,0-1-111-15,-2 0-45 0,-7-1 20 0,21-12 18 16,-10 0 29-16,-2-2 8 0</inkml:trace>
  <inkml:trace contextRef="#ctx0" brushRef="#br0" timeOffset="12991.278">16467 2087 354 0,'12'12'202'0,"-1"-4"-10"15,1 5-12-15,-2-1 6 0,2 4-31 16,-3-3 11-16,1 1-29 0,-4 0-10 0,6 4-14 16,-5-2 2-16,3-1-26 0,-2 0 0 0,-1-2-28 15,0 3 7-15,-1-2-16 0,1-6-9 16,-2 1-17-16,-1-3-21 0,-1-2-16 0,-1 0-42 16,1 0-25-16,-1 0 7 0,-2-1-98 0,2-2-45 15,-2-1-91-15,-1-4-24 0,1 1 16 16,0-2-39-16</inkml:trace>
  <inkml:trace contextRef="#ctx0" brushRef="#br0" timeOffset="13166.5068">16620 2280 461 0,'0'-4'254'16,"0"-1"-27"-16,-2 3-32 0,2-1-23 0,-2 0-36 15,2 2-17-15,-4 0-3 0,0 0 21 0,1 1-18 16,-2 2-23-16,1-1 9 0,-3 1-13 16,-10 4 7-16,3 0-22 0,-6 2-16 0,2 1 21 15,1-3-32-15,-2 0 0 0,2 1 0 0,2-1-6 16,-2-2-35-16,6-1 0 0,0-1-24 15,2 0-45-15,0 0-22 0,2 1-17 0,2-2 11 16,5-1-223-16,0 0-85 0,0 0 50 0,-7 0 25 16,7 0-13-16,0 0 37 0</inkml:trace>
  <inkml:trace contextRef="#ctx0" brushRef="#br0" timeOffset="13506.0695">16802 2024 486 0,'3'-3'331'0,"-1"2"-66"0,0 0-13 15,0-1-32-15,0 2-33 0,-1 0-35 16,1 3-6-16,1 0-18 0,-1 2-14 0,3 12 5 16,-4 2-42-16,7 2 7 0,-8-10 13 15,0 6-17-15,0 3-21 0,0 3-3 0,0 1-9 16,0 1 13-16,0-1-5 0,0 2-7 0,-16 25-12 15,13-28 7-15,-4 5-1 0,-1-6-3 0,-3-2-14 16,4 0-6-16,-2-1 8 0,-6-5 18 16,0 3-12-16,-2-6-14 0,0-1-6 0,1 0 11 15,-2-3-3-15,-1-1-12 0,2-3 22 0,1 1-8 16,2-3-18-16,4-1-8 0,2 0-52 16,1 0-31-16,-2 0-63 0,-6-15 15 0,11 8-263 15,3-1 32-15,-5-8-69 0,5 0 33 0,1 6 25 16,18-18 15-16,-7 7 5 0</inkml:trace>
  <inkml:trace contextRef="#ctx0" brushRef="#br0" timeOffset="14165.415">17291 2007 231 0,'0'-1'349'0,"-2"0"-58"0,1-1-48 16,1 1-26-16,-1 1-10 0,1-1-11 15,1 1-41-15,-2-1-35 0,0 0 12 0,0 2-16 16,0 0-28-16,1 2-8 0,-2 0 1 0,1 1 2 16,1 1-15-16,-1 0 17 0,-4 12-19 0,2-5 10 15,-1 3-25-15,0 2-10 0,-2-3-6 16,4 0 27-16,-2 2-14 0,-1 0-28 0,1-1 13 15,1-1-3-15,0 3 11 0,-2-3-27 16,2 3 13-16,0-1-13 0,0-6 6 0,0-1 23 16,1-1-15-16,0-1 18 0,0-1-12 15,-1-1-22-15,2 0 32 0,0 1-13 0,-1-1-7 0,0-1-5 16,1 0-5-16,1 0 15 0,-1 1-28 16,-3-2 11-16,4 1-10 0,0-3 27 0,-2 2-13 15,1 0-11-15,0-1 20 0,1-2-8 0,0 0-36 16,0 0-10-16,0 0-29 0,0 0-39 15,0 0-62-15,2 4 15 0,2-5-260 0,-1 1 31 16,0 0 26-16,-1-2-44 0,0 2 31 16,0-1 32-16,-1 2 13 0,0-1-9 0</inkml:trace>
  <inkml:trace contextRef="#ctx0" brushRef="#br0" timeOffset="14819.5405">17066 2831 287 0,'3'-1'135'15,"1"0"-16"-15,-1 0-14 0,2 0-15 0,-2 0 53 16,0 1 6-16,-1-2-8 0,2 1-7 0,-2 1-3 15,1-2-3-15,-1 2-27 0,0-1-17 16,0 0 0-16,0 1 10 0,-2-2-12 0,1 1 16 16,2 1-20-16,-2-1 10 0,0 1-26 15,1-1 7-15,-1 1-9 0,-1 0 11 0,1 0-21 16,0 0 4-16,0 1-6 0,-1 1-1 16,1 0 8-16,-2-2-10 0,1 1-6 0,-1 0-13 15,-1 1 23-15,0 2-21 0,-1-1 0 0,-3 1 9 16,4 1 2-16,0 0-21 0,-6 7 4 0,0 1-4 15,3-1-16-15,0 1 17 0,-3-1-18 16,5-1 32-16,-4 1-13 0,3-2-5 0,0 2 22 16,0-5-31-16,-2 6-3 0,-3-1 8 0,4-3-7 15,1 1 11-15,0-3-7 0,-1 0 11 16,1-2 1-16,0 1-13 0,2-2 14 0,0 0 8 16,1-1 26-16,0 1-47 0,-1-1 17 0,0-2 6 15,1 5 3-15,-1-4-24 0,1 1 15 16,0-1-10-16,1 0 9 0,0 0-26 15,-1-1 15-15,0 1 9 0,1-2-15 0,0 0-14 16,0 0-8-16,0 0-37 0,0 0-37 0,0 0-40 16,0 0-41-16,0 0 15 0,0 0-200 0,0 0-61 15,0 0 28-15,0 0 26 0,0 0 35 16,0 0 16-16,0 0 14 0</inkml:trace>
  <inkml:trace contextRef="#ctx0" brushRef="#br0" timeOffset="15287.2733">16939 3486 689 0,'0'3'254'16,"0"0"15"-16,-1 0-47 0,0-2-23 0,1 4-8 15,-1-3-20-15,0 2 3 0,0-4-20 0,1 3-20 16,-1 0-22-16,1 1 7 0,-1 0-12 16,0-1-16-16,-1 1-16 0,2 2 8 0,-1-2-15 15,1 1-6-15,-2 0-2 0,0 1 3 0,-1 0-22 16,1 1-9-16,-2 8 3 0,2-5 12 0,-1 0 13 16,-5 5-31-16,1 0-21 0,1-5 26 15,2-1-8-15,-2 4-4 0,-2-1-12 0,1 1 27 16,-2-1-4-16,2-1 34 0,-2 0-31 0,7-2-11 15,-2-2 29-15,-2-1-36 0,-5 3-2 16,6 0 18-16,1-5 0 0,-1 2 1 0,2 0 7 16,1-1-5-16,0-2 26 0,1 0-12 0,-1-1-2 15,-2 1-6-15,2 0-3 0,1-1 0 16,0-1-3-16,1-1-7 0,0 0-24 0,0 0 21 16,0 0 4-16,0 0 14 0,0 0-14 0,0 0-18 15,0 0-26-15,0 0 1 0,0 0-51 16,-7 12-72-16,6-16-65 0,1 2 17 0,-1-4-288 15,0-1-19-15,-1-10 35 0,-4-6 32 16,0-2 65-16,-3 5-14 0,-5-7 43 0,-4-3 37 16,-7-2 12-16</inkml:trace>
  <inkml:trace contextRef="#ctx0" brushRef="#br0" timeOffset="16990.7601">10560 4032 768 0,'0'0'219'0,"0"0"-6"0,0 0-32 16,0 0-6-16,0 0 16 0,13 0-45 15,-13 0 8-15,0 0-11 0,0 0 19 0,25 12-21 16,-24-12 13-16,2-2-12 0,-2 2-11 16,1-2-27-16,0 0-10 0,2-2-17 0,-3 2 7 15,1 1 17-15,0-3-38 0,-1 0 13 16,0-2 6-16,-1 2-8 0,0-2-23 0,0 1-10 15,0 5-10-15,0 0-6 0,0-10 22 0,0 3-8 16,-10-14 11-16,4 11-10 0,0 2-39 16,1 1 22-16,-1 2-27 0,-5-4 43 0,2 2-6 15,1 2-21-15,0 1 23 0,-6-2-38 16,2 4 14-16,-1-1-11 0,2 1 12 0,-6 0-17 16,1 1 18-16,16 1-20 0,-16 0 37 15,-1 0-42-15,0 0 13 0,-21 14 27 0,20-8-42 16,0 0 10-16,2 1-24 0,2 3 32 0,-3-2-14 15,3-1 18-15,0 1-25 0,0 2 11 0,0-1-1 16,0 2 16-16,4 2-24 0,1 1 45 0,0-2-38 16,1 2 26-16,1 3-1 0,1-2-38 15,4-2 27-15,-2 2-7 0,4-8 10 0,0 5-19 16,0 2 6-16,14 17 1 0,-8-15-2 16,2 0 2-16,-1-3-1 0,8 3 2 0,1-2 13 15,3 0-10-15,1-2 1 0,-1 3-2 16,6-5 0-16,1 2 3 0,-3 0-17 0,4-5-8 15,-2 2 2-15,4-1 24 0,0 0-18 0,0-3 18 16,-3 1-1-16,2-1-1 0,-1-2 11 0,-1 1-9 16,-2-2 8-16,-2-2-27 0,-9 0 30 0,1 0 3 15,4 0-34-15,17-12 16 0,-19 8 14 16,-5-2-32-16,7-3 3 0,-2-1 40 0,-2-1-10 16,-2-3-25-16,-1-1 5 0,0-1 0 0,-1 0 56 15,-2-3-6-15,3-1-40 0,-8 1-1 16,2 1 0-16,-2-1 16 0,-3 9-11 0,0-3 0 15,0-3-2-15,-16-18 27 0,7 13 9 0,0 6-3 16,-3 1-63-16,2-2 6 0,-5 2 3 16,4 1 0-16,-3 2 2 0,0-1 51 0,-3 3-24 15,4 1 11-15,0 0-2 0,2 5-43 16,0 0 24-16,2 1 1 0,2 2-2 0,-2 0 1 16,9 0-2-16,-7 0 1 0,-5 0-1 15,-14 14-3-15,11-7-29 0,0 2 25 0,0 2 6 16,6-1-4-16,-5 2-16 0,4-1 2 15,0 6 1-15,0-3 24 0,1 3-19 0,1-1 1 16,0-1 24-16,0 2-2 0,2 1-2 0,-1-1 17 16,3 0-19-16,0 0 2 0,1-1 4 0,-2 0 1 15,1 4-1-15,2-1-35 0,1-1 20 0,-1 1 1 16,0 1 0-16,-2 2 0 0,3-3 16 16,-1 1-1-16,-2-3 1 0,2 4-3 0,1-4-6 15,-1-3 0-15,-1 3 0 0,2-4-1 0,-1-4 7 16,0-2-11-16,1 4-1 0,0-5 0 0,-1 0-9 15,2-1 14-15,-4 9 1 0,2-6-23 16,2-3 1-16,-1-1 48 0,0-1-25 0,1-1 4 16,-1 0-15-16,1-1 19 0,-1 0-1 15,0 1-79-15,1-2-47 0,0 0-31 16,0 0-83-16,0-9 21 0,0 2-278 0,-1-1 10 16,-2-14 34-16,3 9 30 0,10-27 53 15,1 7 23-15,2-5 25 0,1-4 29 0,4-6 14 16</inkml:trace>
  <inkml:trace contextRef="#ctx0" brushRef="#br0" timeOffset="18121.4207">11794 2270 586 0,'-15'0'230'0,"15"0"-16"0,0 0-12 0,0 0-27 16,0 0 19-16,0 0-33 0,0 0 5 16,0 0-5-16,0 0-25 0,0 0 4 0,0 0-43 15,0 0-8-15,0 0-4 0,0 0-25 16,0 0 6-16,0 0-16 0,0 0 17 0,0 0-29 15,0 0 25-15,0 0-23 0,0 0 12 0,0 0-12 16,0 0-2-16,0 0-9 0,0 0 19 16,0 0 3-16,0 0-18 0,0 0-4 0,-18 10-5 15,18-5 10-15,-8 9 3 0,2 0 22 0,2 0-36 16,-3 1 0-16,3-5 17 0,-3 7-27 16,3-5 29-16,-4 1-19 0,4-3 36 0,1-1-44 15,1-1 12-15,0 0-6 0,0 0 11 16,-2-1-28-16,2-3 57 0,0 0-24 0,2 1 11 15,-3-1-39-15,0 1 39 0,1-1-31 0,0 1-15 16,1-3 11-16,1-2 21 0,0 0-41 16,0 0 0-16,0 0-3 0,0 7-1 0,0-7 26 15,0 0-11-15,0 0-35 0,0 6-32 16,0-6-40-16,0 0-61 0,-8 6 16 0,8-7-321 16,2-2 13-16,2-1 32 0,-1-1 27 0,9-11 51 15,7-2 26-15,0 1 15 0,5-2-19 16</inkml:trace>
  <inkml:trace contextRef="#ctx0" brushRef="#br0" timeOffset="19236.4292">14229 2360 593 0,'0'0'202'0,"0"0"-5"16,0 0-21-16,0 0-19 0,0 0-27 0,0 0-8 16,0 0-14-16,0 0 18 0,0 0-36 0,0 0 5 15,0 0-5-15,0 0-3 0,0 0 7 16,0 0-13-16,0 0-3 0,25 0-4 0,-25 3-16 15,0 3 12-15,-2-1-9 0,2 3 12 0,0-1-10 16,0 6 8-16,-10 14-33 0,6-15 19 16,-1 5-20-16,1 0 5 0,0-1-6 0,1-4 3 15,0 4 16-15,-2-6-21 0,2 2 7 16,1-4-2-16,0 0-30 0,-1-1 20 0,3-1 18 16,-2 0-11-16,0-1-9 0,0 0-12 0,2-5-10 15,0 0 9-15,0 0 9 0,0 8-17 0,0-8 16 16,0 5 12-16,0-5 3 0,0 0-11 0,0 8-7 15,0-8 12-15,0 0-21 0,0 0 16 16,0 7-16-16,0-7-15 0,0 0 19 0,0 6-2 16,0-6-22-16,-7 7-15 0,7-5-38 15,-2-2-22-15,4-1-108 0,1 0 19 0,-1-3 15 16,6-9 14-16,2 4 13 0,-4-4 13 16,1-8-287-16,1-2 57 0,-1-1-13 0,5 0 65 15,-1 2-16-15,3-1 12 16,-3 1 2-16</inkml:trace>
  <inkml:trace contextRef="#ctx0" brushRef="#br0" timeOffset="20585.2393">16733 2396 329 0,'0'0'215'0,"0"0"7"0,0 0-49 0,14 0-10 15,-14 0-23-15,0 0 16 0,0 0-4 0,0 0-25 16,0 0-20-16,0 0-11 0,0 0 17 16,0 0-28-16,0 0-5 0,0 0-10 0,0 0-9 15,0 0-3-15,0 0 0 0,0 0 6 0,0 0-17 16,0 0 10-16,0 0-21 0,0 0 0 16,0 0-3-16,0 0 11 0,0 0-21 0,0 0-1 15,0 0 2-15,0 0-13 0,0 0-10 0,0 0 10 16,0 0-2-16,0 0 29 0,0 0-38 0,0 0 7 15,13 7 11-15,-15-2 1 0,0 0 2 16,0-1 16-16,-5 10 3 0,2-4-21 16,3-2 0-16,-1-1 11 0,1 0-2 0,-3-3 17 15,3 2-19-15,0-2-5 0,-1 0 9 0,1 0-8 16,-1 0 15-16,0 1-7 0,1-4-17 0,-1 2-3 16,2 1 20-16,0 0 5 0,-2-2-21 0,3 0 18 15,-2 1-5-15,0-2 21 0,1 0-31 16,0 1-4-16,-1 0 13 0,1-1-25 0,1 0 31 15,0 1-31-15,-2 0 22 0,1 0-20 16,0 0 6-16,1 1 4 0,-1-1-5 0,0 2-3 16,0-1-40-16,0 0-27 0,-2 1-28 0,0 0-63 15,-1 0 15-15,-7 6-312 0,0-6 31 16,-7 2-18-16,0-3 27 0,4-2 26 0,-1-1 14 16,-6 2 78-16</inkml:trace>
  <inkml:trace contextRef="#ctx0" brushRef="#br0" timeOffset="22185.5283">10879 4432 544 0,'0'0'285'0,"0"0"-38"16,0 0-4-16,0 0-17 0,0 0-15 16,0 0-28-16,0 0-20 0,0-13-15 0,0 13-19 15,0 0 5-15,0 0-30 0,0 0-7 0,0 0-19 16,0 0-18-16,0 0 7 0,0 0-10 0,0 0 19 16,0 0-33-16,0 0 0 0,0 0 0 15,0 0-26-15,21 5 2 0,-21 1 1 0,0 2-1 16,0 1 3-16,0 3 6 0,0 1-16 0,-14 14 18 15,12-9-16-15,0-1 19 0,-1-4 0 16,3-3-11-16,-2 6 8 0,-2 3-3 0,2-7-12 16,0-1 6-16,-1-2-9 0,1-1-14 15,1 0 35-15,-1 0-8 0,1-2-16 0,-2-1 13 16,1 2-20-16,0 0 14 0,0-2-11 16,1-1 6-16,0 0-7 0,-1 1 15 0,1-1-25 15,0-1 22-15,1 2-12 0,0-3-10 0,-1 2 37 16,0-2-19-16,0 1 7 0,1-2-46 0,-3 0-8 15,3 0-52-15,0-1-90 0,0-3 18 16,0 0-196-16,0-1-62 0,1 0 25 0,1-3 9 16,2-8 25-16,1-5 24 0,4-5 25 0,2 2 7 15</inkml:trace>
  <inkml:trace contextRef="#ctx0" brushRef="#br0" timeOffset="22653.2314">11435 4110 367 0,'2'-3'328'0,"0"-1"-42"15,-1-1-43-15,2 2-17 0,-1-2-5 0,-1 3-20 16,0-2-19-16,0 2-11 0,0 0-16 0,1 0-34 16,-2-1-4-16,0 1-13 0,-3-1-28 15,0 3 1-15,-2 0-18 0,2 1 7 0,-3 1-3 16,1 0-5-16,-12 8-9 0,1-2-11 16,2 2 0-16,-3 0-1 0,2 2 29 0,-2-1-33 15,0 1-14-15,2 0-1 0,-1 2 11 0,3 1-3 16,2 0-6-16,-5 1-7 0,5 0 7 15,-3 1 5-15,3-1-13 0,3 3 0 0,-2 0 15 16,1 2 0-16,6-1-2 0,-2 3-19 16,3-4 14-16,0 0-4 0,2-11 10 0,0 6 10 15,0-1 1-15,0 2-21 0,14 17 20 0,-7-18 7 16,2-2-11-16,0 0-30 0,-4-1 9 16,5-2 6-16,-2-1-31 0,4 1 8 0,-4-2-47 15,1-2-8-15,5-1-37 0,-2-4-24 0,-12 0-67 16,12 0 17-16,1 0-193 0,14-12-80 0,-12 5 32 15,-3-5 26-15,1-3 42 0,-1 1 24 16,1-4-13-16,-1 0-1 0</inkml:trace>
  <inkml:trace contextRef="#ctx0" brushRef="#br0" timeOffset="22950.3358">11524 4248 220 0,'1'-3'368'15,"0"-1"-83"-15,0 1-14 0,-1-1-32 16,2 2-18-16,-2-1 5 0,3 0-49 0,-2 0-7 16,1 3-24-16,0 0-26 0,-1 0-23 0,4 2 10 15,-3 1-15-15,2 1-14 0,7 6 7 16,-1 2-19-16,1 0-8 0,-2 4 2 0,5 1 11 16,-4 1-15-16,-2-1 8 0,3 4-29 15,-3-3 1-15,-1 1-2 0,3-1 5 0,-2 1-21 16,5 0 5-16,-8-2-8 0,2 0 23 0,-2-1-23 15,1-1-2-15,-1-2-20 0,-1-3 7 0,-2-1-26 16,0-3-44-16,0 0-21 0,0-2-43 16,0-1 14-16,0 0-132 0,-2-3-96 0,0 0-44 15,0 0 26-15,-10 0 24 0,6-1 9 0,0-4-5 16,-3-6 30-16</inkml:trace>
  <inkml:trace contextRef="#ctx0" brushRef="#br0" timeOffset="23212.1337">11738 4292 468 0,'0'-2'288'0,"0"0"-23"0,0-1-46 15,0 2-31-15,-2-1 0 0,0 1-11 16,0 0-21-16,-1 0-23 0,-1 2-10 16,0 1-9-16,-1-2-12 0,-9 7-14 0,-1 0-1 15,-1 0-14-15,-3 1 20 0,2 1-14 0,-2 1-20 16,0 1 5-16,3-1-10 0,-2 2-18 0,1-4-5 15,2 3-10-15,0-4 30 0,1 4-16 16,3-2-17-16,1-3 14 0,2-1-34 0,1-1-17 16,2 0-8-16,0 0-30 0,2-2-11 15,-2 0-28-15,2 0-39 0,1 1 10 0,-1-2-174 16,2-1 22-16,1 0-134 0,0 0 24 0,6 0 21 16,-3-3 13-16,3 0 53 0</inkml:trace>
  <inkml:trace contextRef="#ctx0" brushRef="#br0" timeOffset="23583.0523">11920 4395 512 0,'3'1'319'0,"1"-1"-29"15,0 2-28-15,-2-2-33 0,1 1-33 16,-2 0-26-16,1 0 2 0,0 1-33 0,0-1-25 15,-2 2 1-15,2-1-31 0,-2 0 1 0,0 3-4 16,-2-1-17-16,2 1-14 0,0 0-7 16,-6 8 10-16,2 3-5 0,-2-2 7 0,-1-2 8 15,1 3-29-15,-1-1 11 0,-1-2-15 0,2 1-2 16,-1 1-2-16,1-1-2 0,4-2-3 16,-2-2-3-16,-2 6 9 0,4-5-18 15,0-1-1-15,-2-1 10 0,3-1 11 0,1-1-27 16,-1 1 27-16,1-7 21 0,0 0-33 0,0 7 6 15,0-7 12-15,0 8-13 0,0-1 13 0,13 2-28 16,-8-4-20-16,-1-3-34 0,1 0-19 0,-1-1-49 16,2 1 10-16,-1-4-172 0,2-1-111 15,6-3 27-15,-4-7 27 0,3 0-32 16,-2-5 11-16,1-4 44 0,0-2 17 0,-1-2-18 16</inkml:trace>
  <inkml:trace contextRef="#ctx0" brushRef="#br0" timeOffset="23950.0158">12165 4214 290 0,'0'-3'284'0,"0"1"-40"0,0 0-47 0,0 2 15 0,2-3-42 16,-2 3-10-16,0 1-20 0,0 1 0 15,0 0 6-15,0 0-36 0,0 3-12 16,0 2 0-16,-2 10 0 0,2-9-3 0,0 7-17 15,0 3-16-15,0 2-9 0,0 2 3 0,0 0 7 16,0 1-21-16,0 1 2 0,0 1-7 16,0 0-21-16,0 0 3 0,0 0-2 0,0-1 3 15,0-2-11-15,0 0 8 0,0 0-4 0,0-3 23 16,0-2-25-16,-2 19 11 0,-2-25 14 16,2 0 8-16,-3 3-23 0,0-4 11 0,1-3 7 15,-3 8-1-15,1-9 5 0,-3 0 17 16,3-1-12-16,2-2 19 0,-1 0-39 0,-1 0 11 15,2-3-11-15,1 2-14 0,-1-1 18 0,-1-1-41 16,5 0-27-16,0 0-50 0,-9 0-66 0,-10-12 14 16,11 2-312-16,-2-3 31 0,1-3 29 0,5-3 14 15,-2-3 34-15,2-1 22 0,2-2 10 16,2 10 11-16</inkml:trace>
  <inkml:trace contextRef="#ctx0" brushRef="#br0" timeOffset="25153.2072">13277 4318 287 0,'2'-1'420'0,"2"1"-63"0,-2-1-21 16,1-1-60-16,0 1-28 0,-1-1-22 15,0 1 16-15,0 0-28 0,1-1 7 0,-1-1-35 16,0 0-33-16,0 0-12 0,0 0-15 16,-4-1-13-16,4 1 8 0,-2-1-17 0,-2 0-13 15,2 0 0-15,0-1-21 0,0 5 4 16,0 0-8-16,-9-14-7 0,5 10-6 0,-8-3-2 16,1-1-9-16,-3 1-11 0,1-1-1 0,-2 3 1 15,-1 1-14-15,0 1 17 0,2 1-5 16,8 2-16-16,-6 0-3 0,-1 0-1 0,-2 0-1 15,-3 0-15-15,-14 14 1 0,16-8-11 0,1 1 3 16,-1 1 1-16,5 3 1 0,0-1 24 16,-3 1 9-16,3-1 4 0,2 2 0 0,-1-1-22 15,2 3-1-15,3-2 0 0,-1 4 0 0,1 0-1 16,2 1 0-16,1-5 1 0,2 1-8 16,0-13 14-16,0 12 1 0,0 3-41 0,14 14 4 15,-7-16 38-15,-1 1-10 0,6-1 0 0,-1-4-1 16,2 0 3-16,5 0 4 0,-2-1 4 15,2-2-5-15,2-1-2 0,0 3 1 0,3-6 0 16,2 0-8-16,-3-2 24 0,-11 0-31 0,8 0 14 16,19-10-8-16,-16 4 0 0,-2-2-1 15,-4-1 10-15,2 1-1 0,0-7-45 0,-3-1 18 16,-1 0-17-16,-1-4 4 0,-1 0 4 0,-3-2-2 16,0 0 4-16,5-1 8 0,-12 3-8 15,0 1-2-15,2 1 15 0,-4-1 6 0,0 13-13 16,0-6-8-16,0-1 15 0,-11-13 2 15,2 14 19-15,-2-1-6 0,2 3-13 0,-3-1 2 16,3 4 14-16,-3-1 8 0,0 2-11 0,5 3 9 16,1 1-6-16,-4-1-1 0,3 3-12 0,-1-1 29 15,8 1-21-15,-11 0-16 0,-16 12 7 16,13-4 22-16,-1 1-3 0,-2 1 2 0,6 2 22 16,-1 1-51-16,-1-1 19 0,3 1 6 15,-2 2-2-15,1-2 0 0,2 3 0 0,2 2 20 16,-2 0 10-16,3 2-7 0,1-1-34 0,-1 2 1 15,6-2 1-15,-6 2 11 0,6-10-1 16,0 4 45-16,0 4-5 0,0 0-24 0,0 0-24 16,12 20 1-16,-10-21 30 0,1-1-4 15,-1 0-1-15,0-5-32 0,-2-1 1 0,2-2 28 16,-2-2-1-16,0 0-39 0,0-7 25 16,0 0-41-16,0 7-21 0,0-7-20 0,0 6-11 15,0-6-40-15,0 8-8 0,0-8-27 0,0 0 15 16,0 0-137-16,-6 10-90 0,6-10 30 0,0-2 26 15,4-2-53-15,0 2 25 0,8-8 25 0,5 1 29 16,-2-1-8-16</inkml:trace>
  <inkml:trace contextRef="#ctx0" brushRef="#br0" timeOffset="25485.5387">13371 4545 334 0,'14'-7'315'0,"-7"3"-49"0,3 0-34 0,-1 1-27 16,-1 2-5-16,2-1-16 0,-3 1-27 0,-7 1 7 15,6 0-19-15,-6 0-12 0,28 13 2 16,-14-3-17-16,-6-3-24 0,-3-1 11 0,6 5-31 16,-2-2 3-16,-2 3 0 0,-5-2-6 0,5 2 3 15,-4-2-9-15,-3-1-13 0,0-9-10 0,0 7 15 16,-14 14-5-16,1-10-14 0,-1 2 7 16,-2-3-24-16,-2-1 21 0,-3-3-17 15,4 1-12-15,-1-1-3 0,2-2 16 0,5-1 16 16,4 0-41-16,1 3 19 0,1-4 7 0,-1 0-6 15,0 0-9-15,2-1 1 0,2 0 25 16,2 0-21-16,0 0 17 0,0-1-16 0,0 0 19 16,29 5-11-16,-15-5-14 0,-1 1-25 0,8-1-4 15,2 1-20-15,-11-1-50 0,6 0-29 16,23-13-32-16,-14 7 14 0,-3-2-204 0,3 0-86 16,5-3 30-16,1-2-12 0,1-5 10 0,0-3 27 15,2-2 49-15,0-1 7 0</inkml:trace>
  <inkml:trace contextRef="#ctx0" brushRef="#br0" timeOffset="25823.052">14007 4278 343 0,'-14'-5'310'0,"5"0"-56"15,1 3-25-15,1 0-24 0,0 1-2 0,2-1-38 16,-1 2-17-16,6 0-12 0,0 0-12 0,-7 0 2 15,-14 15-7-15,8-6-22 0,0 1 2 16,2 4-21-16,-4-2-3 0,3 3 18 0,-1 4-38 16,-1-3 10-16,3 2 10 0,-1 2-14 15,3-3 7-15,3 0-22 0,-1 1 5 0,-3 2 5 16,2-2 7-16,3 0-9 0,-3 4 1 0,5-4-20 16,3-9 4-16,0 4 4 0,0 0-11 15,0 4 7-15,0-2-10 0,11 18-14 0,-4-18 16 16,2-1-35-16,5-1-1 0,-1-2-19 15,-1 0-15-15,3 2-31 0,-1-6-50 0,1 1 10 16,1-4-118-16,-7-2-125 0,0-2-84 16,-9 0 51-16,6 0 25 0,2 0 47 15,11-13 21-15,-9 3-39 0,-1-2 32 0</inkml:trace>
  <inkml:trace contextRef="#ctx0" brushRef="#br0" timeOffset="26053.7197">14058 4454 506 0,'3'-1'253'0,"0"0"-12"0,-2 1-17 0,2 1-23 15,1 3 7-15,-2-1-1 0,9 9-20 16,1 2-25-16,-1 0-15 0,-2 1 8 0,3 1-26 16,-2 0-7-16,-1 1-37 0,1 3 1 0,1-3-1 15,0 2-7-15,-2-5-6 0,0-1-1 0,2 1-34 16,-1-1-21-16,-2-1-1 0,-3-1-18 15,-1-4-41-15,2-2-31 0,-3-1-27 0,0-1 8 16,-1-2-135-16,0 1-72 0,-2-1-98 16,4-1 36-16,-4 0-4 0,0 0 45 0,0 0 19 15,0 0 7-15</inkml:trace>
  <inkml:trace contextRef="#ctx0" brushRef="#br0" timeOffset="26317.6095">14254 4524 436 0,'-5'-7'296'0,"-4"0"-42"0,5 4-41 16,-3 0-1-16,3 2 10 0,-2 1-31 0,-2 0-21 16,4 1 1-16,4-1-20 0,0 0 0 15,-30 12-7-15,13-3-38 0,1 0 4 0,1-1-32 16,-2 4-1-16,0-2 11 0,1 2-19 0,0 0-18 16,0-2-1-16,5 1 2 0,-1-3-18 15,-3 0-6-15,6 2 10 0,0-4-8 0,2 1 1 16,1-1 4-16,4-3-17 0,-3 3-11 15,3-3-13-15,-1-2-40 0,1 2-35 0,0-1-19 16,1-1-23-16,-1-1-37 0,2 0 13 0,0 0-282 16,2 0 37-16,-1-1 2 0,3-1 41 15,10-4 21-15,-3 1 12 0,3 0 21 0</inkml:trace>
  <inkml:trace contextRef="#ctx0" brushRef="#br0" timeOffset="28376.8757">14323 4742 418 0,'0'0'242'0,"0"0"-17"0,0 0-16 0,0-13-4 16,0 13-55-16,0 0 0 0,0 0-5 15,0 0-6-15,0 0-33 0,0 0-13 0,3-26-8 16,-3 24 6-16,0 2-40 0,0-2 4 0,0 1 0 16,0 1 5-16,0-1-33 0,0 0 10 15,-1 0 1-15,1 0-13 0,0-1 14 0,0 2-4 16,0 0 5-16,0 0-14 0,1-1-23 15,-2 1-1-15,-1 0 11 0,3 0-9 0,0 1 8 16,-1-1-17-16,-1 0 18 0,1-1 4 16,0 1-19-16,0-2-2 0,-1 2 17 0,2 0-4 15,-2 0 0-15,3 0 15 0,-2-1-14 0,0-1-9 16,0 2 3-16,0 0-2 0,1 0-9 16,-1 0 16-16,0 0 0 0,0 0 9 15,0 0-7-15,0 0-2 0,0 0 18 0,0 0-26 16,0 0 13-16,0 0 2 0,0 0 12 15,0 0-11-15,2 0 13 0,-2 0 20 0,-2 0-19 0,2 0 7 16,0 0 7-16,0 0-6 0,0 2-8 16,0-4 11-16,0 2 17 0,0 2-13 0,0-2 24 15,2 0-27-15,-2 0-12 0,0 0 15 16,0 0 0-16,0-2-11 0,0 2 5 0,0 2-14 16,0-2 13-16,-2 0 2 0,4 1-36 0,-4-1 34 15,2 1-9-15,0-1-23 0,0 0 36 16,0 0-11-16,0 1-14 0,0-2-12 0,0 1 1 15,-1 1-18-15,2-1 21 0,-3 0-13 0,1 0 3 16,1 0 9-16,1 0 4 0,0 1-9 16,0-1-6-16,-1 0 13 0,0 0 0 0,2 0-5 15,0 0 8-15,-4 0-14 0,2 0 12 16,0 0-13-16,0 0 3 0,0 0-20 0,0 0 24 16,0 0-1-16,0 0-1 0,0 0 18 0,2-1-19 15,-2 2-12-15,2-1 27 0,-2-1-39 16,0 0 13-16,-2 1-11 0,2 1 51 0,0-2-12 15,2 1-2-15,-2 0-25 0,2 0 35 0,-6 0-37 16,4-1 1-16,2 1-22 0,-2 0 33 16,0 0-6-16,0 0-15 0,0 0 25 0,-2 0 0 15,2 2-4-15,2-3 0 0,-2 2-23 0,0-2 21 16,-2 2-9-16,2-1 16 0,0-1-19 0,2 1 14 16,-2 1-18-16,0-1-7 0,0 0 2 15,2 1 34-15,-4-1-35 0,2-1 28 0,0 1 4 16,0-1-29-16,0 1 9 0,2 1-7 15,-2 0-2-15,0-1 34 0,0 0-30 0,0 0 30 16,0 0-23-16,-2 0 12 0,2 0-22 16,3 0 6-16,-4 0-9 0,1 0 6 0,0 0-5 15,0 0 20-15,-2 0-20 0,2 2 3 0,0-2-11 16,0-2 21-16,0 2 22 0,0 0-19 16,0 0 0-16,0 0-10 0,0 0-15 0,0 0-3 15,0 0 26-15,0 0-10 0,0 0 24 0,0 0-19 16,0 0-10-16,0 0 1 0,0 0-13 15,0 0 0-15,0 0 31 0,0 0-22 0,0 0-13 16,0 0 18-16,0 0-9 0,0 0 11 16,0 0 14-16,0 0-16 0,0 0 14 0,0 0-13 0,0 0 10 15,0 0-13-15,0 0 2 0,0 0 6 16,0 0 15-16,0 0-14 0,0 0 1 0,0 0 11 16,0 0-27-16,0 0 15 0,0 0-2 0,0 0-15 15,0 0 26-15,0 0-15 0,0 0-5 16,0 0 3-16,0 0-6 0,0 0 21 0,0 0-11 15,0 0 18-15,0 0-1 0,0 0-14 16,0 0 11-16,0 0-7 0,0 0-6 16,0 0 7-16,0 0 2 0,0 0-4 0,0 0 4 15,0 0 10-15,0 0-14 0,0 0 6 0,0 0-6 16,0 0 17-16,0 0-19 0,0 0 14 0,0 0-1 16,0 0-8-16,0 0-13 0,0 0 18 0,0 0-2 15,0 0-5-15,0 0 19 0,0 0-16 16,0 0-2-16,0 0 10 0,0 0-2 0,0 0-8 15,0 0 21-15,0 0-5 0,0 0-8 0,0 0 0 16,0 0-12-16,0 0 7 0,0 0-10 16,0 0 4-16,0 0 3 0,0 0 3 0,0 0 10 15,0 0 2-15,0 0-10 0,0 0-2 0,0 0-4 16,0 0 6-16,0 0-11 0,0 0 13 0,0 0 1 16,0 0 6-16,0 0 6 0,0 0-17 15,0 0 0-15,0 0 16 0,0 0-14 16,0 0 0-16,0 0 4 0,0 0-10 0,0 0-2 15,0 0 20-15,0 0 11 0,0 0-9 0,0 0 12 16,0 0 0-16,0 0-22 0,0 0 3 0,0 0 6 16,0 0 7-16,0 0-25 0,0 0 23 0,0 0-10 15,0 0 5-15,0 0 12 0,0 0-20 16,0 0 1-16,0 0 6 0,0 0-11 0,0 0 7 16,0 0 33-16,0 0-14 0,0 0 0 15,0 0 9-15,0 0-20 0,0 0 29 0,0 0-34 16,0 0 23-16,0 0-20 0,0 0-2 0,0 0 28 15,0 0-22-15,0 0-1 0,0 0-21 16,0 0 4-16,0 0 6 0,0 0 0 0,0 0-12 16,0 0 8-16,0 0 2 0,0 0 27 0,0 0-31 15,0 0 1-15,0 0 2 0,0 0-3 16,3 19 10-16,-4-16-7 0,1 3-3 0,-2-3 12 16,2 3 15-16,-2-1-23 0,2-5 4 0,0 0 0 15,-7 17 6-15,1-5-11 0,1-1 11 0,1-1-20 16,-1-3 25-16,3-1-33 0,0 0 38 15,2-6-25-15,0 0-1 0,0 7 15 16,0-7 16-16,0 7-18 0,0-7 19 0,0 6-1 16,0-6-21-16,0 6 8 0,0-6-4 0,0 0 6 15,0 7-13-15,0-7 22 0,0 0 0 0,0 0-42 16,0 0-12-16,4 12-18 0,-1-13-30 16,2 1-41-16,-3-5-54 0,2 3 16 0,0-2-200 15,-1-1-78-15,3-10 32 0,1 2 20 0,0-4 7 16,-2-2 63-16,1-1 24 0,2-3 14 15</inkml:trace>
  <inkml:trace contextRef="#ctx0" brushRef="#br0" timeOffset="28751.3697">14411 4365 512 0,'-2'-4'292'0,"2"2"-27"0,0-1-35 0,-2 0 7 15,2 2-17-15,2-1-47 0,-2 0-7 16,0 2-13-16,0 0-14 0,2 3-19 16,0-1-26-16,0 2-10 0,1 2-9 0,1 8-3 15,2 1 14-15,2 0-26 0,-2 4 3 0,-1-1-25 16,1 2 19-16,-3 0-5 0,2 2-13 16,1 0-21-16,-1-2 14 0,0 2-4 0,0-1-6 15,0 1 31-15,1-1-49 0,-6-1 11 16,0 0 5-16,1 0-20 0,-1-12 30 0,0 5-21 15,0 4-1-15,0-3 3 0,0-3 24 0,-9 2-13 16,1 8-7-16,5-12-9 0,1-3 0 0,-2-1 5 16,2 0 6-16,-11 2 6 0,3-1-9 15,3-1-18-15,3-3-6 0,-2 0-20 0,0-2-25 16,4 0-20-16,2 0-26 0,0 0-38 0,0 0 13 16,-7 0-286-16,-1-10 13 0,8 5 10 15,0-1 28-15,6-5 24 0,1-3-16 0,-1 1 9 16</inkml:trace>
  <inkml:trace contextRef="#ctx0" brushRef="#br0" timeOffset="29802.1355">15849 4580 391 0,'2'-2'271'16,"-2"-1"-41"-16,1 1-13 0,-1-1-27 0,1 0-14 15,-2 0-3-15,0 0-16 0,0 1-6 0,0-2-29 16,-2 0-3-16,-2 1 0 0,3-2-36 0,-3 2 10 16,2-1-1-16,-2 0-6 0,-5-3-10 0,-1 2-2 15,-1-2-21-15,1 1 10 0,3 2 5 16,-3 2-5-16,-5-1-7 0,-1 0-13 15,0 0-26-15,9 3 15 0,-5 0-15 0,-1 0 20 16,-22 15-17-16,17-9 14 0,1 2 1 0,-1 0-4 16,0 1-19-16,3 3 1 0,-2 1 6 15,1 0 17-15,0 0-12 0,3 2-2 0,-1-2-15 16,3 4 20-16,-2-3-22 0,1 1 22 0,5 0 0 16,1 1-10-16,0-1 14 0,4 1-2 15,1-3-28-15,0 5 8 0,2-5-1 16,0-13 2-16,0 13-2 0,11 16 5 0,-4-15-15 15,4-3-3-15,-3 0 10 0,6 1-4 0,-3-4 22 16,5-1-24-16,-2-1-9 0,5-4 2 16,-11-2 11-16,5 0 14 0,4 0-2 15,1 0 11-15,16-15-24 0,-17 7 47 0,1-3-42 16,-2-1 12-16,2-3 17 0,-1-2-6 0,-2-1-9 16,1 3-28-16,-1-5 31 0,-3-1-2 0,0 2-27 15,-3-1 22-15,-5 0 6 0,1 0 12 16,-2 1-17-16,-2 2-2 0,-1 3-18 0,0 5-16 15,0-1 22-15,-14-15-2 0,8 15 16 0,-1 1-22 16,-2 1 38-16,4 2-44 0,-3 2 4 16,-1 1-12-16,-1 2 22 0,10 1 2 0,-14 0-13 15,-2 0-11-15,-19 15 11 0,18-8 27 16,-1 2-26-16,2 3-6 0,2 0 1 0,-3 5 17 16,-1-4 1-16,6 2-17 0,-1 1 2 15,0 0 10-15,4 0 11 0,0 1-6 0,0 0-19 16,1 1 44-16,1 2-24 0,-3-5-1 0,7 4 11 15,0 0-35-15,1 1 16 0,-1-3 1 0,-1 3 6 16,2 1 7-16,-1 0-12 0,2 0-17 16,-5 0 15-16,5-2 6 0,0 1 14 0,0-1-5 15,1-12 8-15,0 5-15 0,0 3-7 16,0-2 0-16,0-1-1 0,0-3 1 0,-10 8 0 16,10-10 7-16,-1-1-36 0,1-2 6 0,-2 0-19 15,2 0-8-15,-2-1-23 0,2-1-15 16,-2 1-25-16,2-2-14 0,-2 2-38 0,2-2 14 15,-3-2-192-15,5 0-111 0,-2-2 59 0,1 0 3 16,1-2 26-16,10-4 23 16,-2-4 37-16,7-2 29 0</inkml:trace>
  <inkml:trace contextRef="#ctx0" brushRef="#br0" timeOffset="30404.8277">15816 4821 303 0,'3'-2'369'0,"-2"0"-98"0,0 1-34 0,1 1-18 0,0 1-41 16,-2-1-12-16,0 3-12 0,1 0 15 15,-1 0-28-15,-1 3-25 0,-2 9 8 0,0-5-22 16,-6 6-3-16,1 0-20 0,1 1-11 0,5 0 6 16,-6-1-20-16,-3-1 6 0,3 1-24 15,-1-2 3-15,-1 0 11 0,3-2-14 0,-3-2-10 16,5-2 15-16,-2-2-10 0,1-2-2 15,2 0-17-15,2 0 0 0,0-2-6 0,0 0 13 16,1 0 19-16,-1-1-17 0,2-1 37 16,0 0-1-16,0 0-35 0,0 0 14 0,0 0-1 15,-7-15-3-15,9 9 2 0,-1-1-17 0,7-9 16 16,4-4-21-16,-2 3 19 0,3-2-2 16,-2 1 16-16,1 3-19 0,-1 2-7 15,-1 3-2-15,-3 1-4 0,-1 2-13 0,-2 4-13 16,-1 0 25-16,0 0-12 0,-1 3-15 0,-1 0 5 15,-1 0 6-15,0 0 5 0,0 0-3 0,9 13-7 16,-9-7 9-16,1 1 14 0,0 1 8 16,-1-1-24-16,0 3 14 0,0 1-10 0,0 0-20 15,0-1 32-15,0-1-27 0,0-1 9 16,0-2-14-16,0-6 27 0,0 7-15 0,0-7 19 0,-12 15-6 16,12-12-13-16,0-1 7 0,0-2 2 15,0 0 8-15,0 0-17 0,1 4 15 0,2-6-22 16,-1 1 20-16,4-1-4 0,-2 1 5 15,0 1 1-15,1-4 14 0,0 3-41 0,0 0 18 16,1 0-10-16,-1 0-9 0,-1 2 23 0,-4-1 6 16,0 0-10-16,7 0-10 0,0 0 16 0,-7 0-28 15,14 11 25-15,-12-8 0 0,-1 1-25 16,1 1 30-16,0-1-18 0,-2 1 7 0,2-1-9 16,0 0-9-16,-1 1 7 0,1-1-39 15,-2-2-4-15,0 2-14 0,0-4-19 0,0 0-37 16,0 0-57-16,0 0 17 0,0 6-81 15,0-6-82-15,0 0-75 0,0 0 20 0,2 8 24 16,-2-10 21-16,4-1 40 0,-1 0-17 0</inkml:trace>
  <inkml:trace contextRef="#ctx0" brushRef="#br0" timeOffset="30717.3385">16156 4713 283 0,'1'-4'306'0,"0"0"-47"16,0 1-31-16,-1 1-18 0,0 0-19 0,1 1-39 16,-1 1-12-16,-2-1-3 0,0 3-22 0,-2-1-1 15,-7 7-7-15,2 2-6 0,-2 1-5 0,-2 3 11 16,0 1-20-16,-1-5-14 0,2 7 9 16,2-2-24-16,-1 3 16 0,0 4-1 15,1-2-4-15,1-1 6 0,2 4 6 0,1-2-31 16,1 2-9-16,5-13 15 0,0 5-37 15,0 3 9-15,0 1 8 0,0-1 14 0,0 0-16 16,0-1-13-16,0 0-1 0,0-3-22 0,0 1-16 16,6 14-13-16,0-19-8 0,-3-3-45 0,0-2-25 15,-1-1-46-15,1-1 14 0,-1-1-206 0,0-1-68 16,2-1 18-16,-3-1 57 0,2-2-5 16,1 0 20-16,6-10 4 0</inkml:trace>
  <inkml:trace contextRef="#ctx0" brushRef="#br0" timeOffset="31145.6391">16216 4850 651 0,'3'-2'261'0,"-2"1"-16"0,2-2-31 16,-1 1-35-16,1 1-8 0,1 2-1 0,-1 2-8 16,1-3-27-16,1 3-4 0,7 8-31 15,-5 2 0-15,1 1-13 0,1-2-14 0,-2 3 19 16,-1 1-20-16,1 0-20 0,-2 0 14 15,2 1-29-15,-2-2 4 0,-1-1-11 0,-1-4-9 16,-1 0-11-16,1-5-28 0,-1 1-19 0,-1-2-24 16,0 1-18-16,0-2-13 0,0 0-30 0,0-2 29 15,2-1 8-15,-2 2-75 0,-1-2-4 16,0 0 9-16,0 0-10 0,0 0 87 0,6-15 22 16,-5 10 5-16,0-1 74 0,0 0 65 15,0 1-5-15,0-1 3 0,-1-1 7 0,1 1 22 16,-1 1-16-16,1 0 7 0,0 1 1 0,-1-1 6 15,1 2-10-15,-1-2 5 0,0 4-34 16,0 1-2-16,0 0-5 0,0 0 1 0,-10-8-14 16,5 8-24-16,-3 0 16 0,0 1 5 0,-10 4-11 15,9-5-3-15,-19 8-4 0,12-1-6 16,-1-3 3-16,0 2-11 0,-2-1-6 0,8-2-13 16,-5 1-8-16,1 0-17 0,4 0-41 15,1-2-19-15,2 1-28 0,0-1-35 0,4-1 13 16,-2-1-176-16,3 0-109 0,1 1 24 0,2-1 47 15,0 0 29-15,2-1 8 0,0 0 9 16</inkml:trace>
  <inkml:trace contextRef="#ctx0" brushRef="#br0" timeOffset="31446.2682">16446 4934 392 0,'4'0'308'0,"-2"0"-57"0,0 0-21 0,1 1-21 16,-1 0-41-16,-1-1-9 0,1 3-8 0,-2 0-28 16,0 2-3-16,-2 0-13 0,-1 0-8 15,-2 10 14-15,-3-3-32 0,1 2-1 0,-2 1 7 16,1 0-18-16,-2-1 5 0,4 0-15 16,1-3 6-16,-1 3-10 0,5-4 8 0,-6 2-16 15,5-1-14-15,-1-3 18 0,2-1 4 0,1-1-19 16,0-2-1-16,0 0-5 0,0 0-23 15,0-4 6-15,0 0-8 0,0 0-12 0,0 0-39 16,11 10-55-16,-8-11-5 0,1 1-46 0,2-3 14 16,6-5-305-16,-2-5 43 0,2 1 26 15,-1-4 25-15,0-2 19 0,1-1 11 0,0-1 0 16</inkml:trace>
  <inkml:trace contextRef="#ctx0" brushRef="#br0" timeOffset="31782.1277">16581 4806 489 0,'0'-3'300'0,"-1"0"-46"16,0 0-21-16,1 0-27 0,-1 1 14 15,1 0-35-15,0 1 9 0,0 1-40 16,1 1-18-16,1 1-20 0,0 4-6 0,5 9-12 16,0 1-17-16,-1 2 4 0,0 0-11 0,-3 5-12 15,3 0-18-15,-4 1 12 0,1 0-2 0,-3 1-3 16,0-12 34-16,0 5-21 0,0 3-28 15,0 3 23-15,-14 23-42 0,10-23 10 0,-2-4 7 16,0 0-26-16,1 0 43 0,-5-2-14 16,2-2-25-16,-2-2 7 0,-1 0 22 0,0-3 2 15,3-1-17-15,-5-2-18 0,1-1 24 0,-2 0 20 16,5-5-4-16,2 3-32 0,0-5 8 16,2 2-38-16,-1-2 7 0,6 0-6 0,0 0-37 15,0 0-63-15,-7 0-36 0,7 0 15 0,-9-14-207 16,9 8-120-16,0 0 34 0,5-12 27 15,3-1 24-15,5 0 26 0,4-3 45 0,2-1-5 16</inkml:trace>
  <inkml:trace contextRef="#ctx0" brushRef="#br0" timeOffset="32199.2061">16930 4931 282 0,'1'-2'410'16,"-1"3"-96"-16,1-2-60 0,-1 1-39 0,1 0-28 15,-1 1-12-15,1 0-13 0,-2-1 0 0,2 3 2 16,-2 1-3-16,0 1-29 0,0 0-2 16,0 2-22-16,0-1-17 0,1 3 5 0,-9 18-18 15,5-8-1-15,3-3 23 0,-4 1-23 0,-1 2-8 16,3-1-2-16,-4 0-4 0,-4 0-12 15,4 1 6-15,3-1 7 0,-1 1-18 0,-2 0 14 16,1 0-20-16,-1-1 16 0,4-1-5 16,-3-2 8-16,1 0-13 0,1-4-5 15,2 0-4-15,0-4-4 0,1-1-4 0,-1 0 12 16,0 0 16-16,0-3-17 0,2 0-23 16,-2 1 30-16,2-2-19 0,-1 0 23 0,1 1-14 15,0-1 32-15,0-1-15 0,-2 2-13 16,2-1 5-16,0-1-9 0,0 0 2 0,-1 0-14 15,2-2-43-15,2 0 2 0,-3 0-84 16,1-4-55-16,0-1-69 0,3-14 23 0,0 1-330 16,0-2 38-16,2-5 49 0,0-1 36 15,7 1 18-15,0-11 27 0,3 3 25 0,6-3 20 16,2-2 12-16</inkml:trace>
  <inkml:trace contextRef="#ctx0" brushRef="#br0" timeOffset="33578.3841">10458 3117 668 0,'-3'-1'283'0,"2"2"-20"0,0-1-62 16,3 0-12-16,-2 2 7 0,4-2-6 0,1 0-39 16,2 1-24-16,12 2 8 0,-10-3-19 15,23 4-8-15,-10-1-22 0,0 0-2 0,1 2-1 16,-1-2-4-16,3 1-24 0,-3-1 15 0,-2 1 3 16,0-2-9-16,-2 2 9 0,1 1-36 0,-6-4 15 15,2 5-2-15,-4-6-29 0,1 3 19 16,-5-3 18-16,-1 3-39 0,3-3 2 0,-5 1 10 15,-1-1-27-15,3 0 2 0,-3 3 3 16,0-2-43-16,0-1-13 0,-2 0-32 0,-1 0-30 16,0 0-43-16,8 0 13 0,5 0-256 15,2 0-13-15,5 0 13 0,0 0 57 0,5 0 9 16,1 0 19-16,4-8 12 0</inkml:trace>
  <inkml:trace contextRef="#ctx0" brushRef="#br0" timeOffset="33980.5659">12498 3284 517 0,'2'-2'264'0,"2"0"-48"16,-2 1-25-16,0 0-25 0,-1 1-8 16,3-1-24-16,-2 0-7 0,0 1 0 0,1-3-16 15,-2 4-12-15,1 1 14 0,2-1-23 16,0-1-2-16,-2 1-11 0,1 0-3 0,3 1-15 16,-3-1 8-16,1 1 17 0,-4-2-36 0,0 0 15 15,10 0-10-15,2 0 4 0,14 10-20 0,-14-10 8 16,-2 2-14-16,-1 1-7 0,0-2-2 15,0 0 8-15,7 2-19 0,-2-1 27 0,-2-2-30 16,1 1 21-16,6 1-23 0,-6-2-8 16,1 2 3-16,-6-2-9 0,4 0-22 0,8 0-24 15,0 1-28-15,-9-1-15 0,3 0-26 0,4 0 12 16,20-10-173-16,-17 9-118 0,5-6 40 0,-7 0 12 16,1-3 20-16,2 6 23 0,1-2 5 0</inkml:trace>
  <inkml:trace contextRef="#ctx0" brushRef="#br0" timeOffset="34245.4986">14085 3398 529 0,'14'5'313'0,"-3"-3"-33"16,-2 0-63-16,-2-2-18 0,2 0-23 0,-9 0-25 16,15 2-1-16,-8-2-13 0,-2 1-27 15,16 1-7-15,-10-1-52 0,-1-1-24 0,2 1-6 16,-3 0-35-16,1-1-29 0,-3 0-45 16,-7 0 9-16,14 0-119 0,-1 0-115 0,18-11 23 15,-12 7 21-15,1-2-28 0,0-2 9 16</inkml:trace>
  <inkml:trace contextRef="#ctx0" brushRef="#br0" timeOffset="34426.7533">14778 3349 571 0,'4'1'245'0,"0"0"-10"0,1-1-29 0,-1 1-28 16,2-1-16-16,0 0-25 0,1 0-21 0,-2 0-23 15,2 1-17-15,-7-1-27 0,8 0-26 0,-1 0-55 16,-1 0 3-16,8 0-105 0,1 0-173 16,2 0-56-16,0 0 33 0,1 0-5 15</inkml:trace>
  <inkml:trace contextRef="#ctx0" brushRef="#br0" timeOffset="34664.6558">15564 3452 732 0,'5'2'278'0,"0"-1"-24"0,-1 1-6 15,1-2-30-15,0 2-4 0,0-1-48 0,-1-1 23 16,3 2-40-16,-4-1-8 0,0-1-43 16,3 2 13-16,-1-1-44 0,0 0-19 0,1-1-36 15,-1 0-12-15,2 1-36 0,-2-1-4 16,1 1-29-16,1-1-28 0,-7 0 9 0,7 0-96 15,0 0-95-15,0 0-65 0,2 0-19 0,3 0 25 16,3 0 15-16,-1 0 15 0</inkml:trace>
  <inkml:trace contextRef="#ctx0" brushRef="#br0" timeOffset="34792.1127">15855 3486 247 0,'3'2'296'0,"-1"-2"-79"15,0 0 18-15,0 1-14 0,1 0-11 16,-1 0-6-16,0-1-46 0,0 1 2 15,0-1-29-15,-2 1-32 0,3-1-36 0,-2 0-78 16,1 2 1-16,-3-2-268 0,0-2 20 0,0 0-119 16,-6-12-10-16,0 4 51 0</inkml:trace>
  <inkml:trace contextRef="#ctx0" brushRef="#br0" timeOffset="37527.5014">8744 7077 303 0,'0'0'328'0,"0"0"-77"0,0 0-13 0,0 0-39 16,0 0-30-16,0 0-15 0,0 0-22 16,0 0-12-16,0 0-3 0,0 0 1 0,0 0-14 15,0 0-9-15,0 0-10 0,8 7-19 16,-13 6 3-16,1 4 11 0,0 0-28 0,-3 4-1 16,-3 2 2-16,3 1-18 0,-1 1 12 0,-3 1 14 15,1-1-22-15,-1-3 0 0,0 1 0 16,-1-1-18-16,2 1 6 0,-2 0-11 15,0-4 6-15,-1 3 3 0,0-1-8 0,1 1 4 16,0-4-3-16,3-3-12 0,3-3-4 16,1-5 18-16,-1 0 10 0,2 0 3 0,2-3 5 15,-2-1 14-15,2 1 6 0,1-3 19 0,-1-1 10 16,2 0-2-16,0 0-29 0,0 0 15 0,-4-11-18 16,4 4-4-16,1 0 21 0,2-11-4 0,-3 5-15 15,11-24 10-15,-2 12-10 0,-1-1-15 16,2 0-3-16,3-5 7 0,-1-2-20 0,-1-1 23 15,5 2-10-15,-1-1 17 0,1 0-8 16,-2 4 6-16,0 2-11 0,0 2 31 0,-2 1-11 16,-1 2 5-16,0 1-2 0,-3 2-5 15,2 3 0-15,-2 1 2 0,-1 3-11 0,-3 1 11 16,0 4-16-16,-1 0 4 0,0 5-5 0,-1-3-24 16,0 4 14-16,0-1-3 0,-1-1-9 15,1 2-14-15,0 0 5 0,-1 1-7 0,-1 0-3 0,0 0 7 16,0 0 6-16,24 18-5 0,-12-7-10 15,2 4 12-15,1-1 2 0,2 5-3 16,-1 1 1-16,-2-2-1 0,1 0-15 0,1 3 1 16,-2 0 7-16,4 0 6 0,-3 0-13 0,1 2 0 15,1 0 3-15,-2 1 3 0,-1-2 17 16,0 1-9-16,-1 1-3 0,-1-3-11 0,-1 4 8 16,0-4 2-16,-1 2-8 0,-2-3-7 0,0-3 27 15,-1 0-5-15,-1 1-19 0,-2-9 10 0,-2 1 3 16,0-3 3-16,1-2-12 0,0-2 4 15,-1 1 0-15,-1 0 6 0,1-1 4 16,-2 0 6-16,1-2 12 0,0 1-3 0,-1-1-10 16,0-1 2-16,-2-1-19 0,1-1 16 0,-2 0-11 15,1 0 13-15,-1-3 1 0,-6-5-4 0,-4 0 2 16,1-5-13-16,-3 2 8 0,-1 0-9 16,-2-1 1-16,-1 1 4 0,-1-3 0 0,-2 3 2 15,1 1 0-15,-3 2-8 0,0 0-7 0,-2 1 21 16,0-1-6-16,1-1-11 0,0 3 14 15,-1 0-8-15,0-1 1 0,2-3 4 0,2 6-3 16,3 1-1-16,2 0-1 0,3 1 3 16,3 1-20-16,2 1 10 0,2 1 0 0,1 0 2 15,2-1-10-15,-1 1 0 0,2-1-29 0,-1 1 3 16,4 1-30-16,0 0 0 0,0 0-23 0,0 0 11 16,0 0-79-16,0 0 12 0,-7 0-32 15,7 0-34-15,0 0-37 0,-9-12 25 0,9 7-240 16,0 1 36-16,3-1 33 0,7-8-15 0,-2-3 13 15,3-2 49-15,3-2 37 0,4 5 5 0,-4-4-28 16,6 2 42-16</inkml:trace>
  <inkml:trace contextRef="#ctx0" brushRef="#br0" timeOffset="37942.9991">9238 6626 419 0,'-2'-3'212'0,"-1"-1"-64"0,3 2 10 15,-1-1-42-15,-1 0-12 0,1 1-17 0,0 2 30 16,0-3-19-16,0 1-9 0,-2 0 9 0,2 0-12 15,0 1 1-15,0 0-3 0,0-2-8 16,0 2 0-16,1 1 24 0,-2-2-20 0,3 1 21 16,1 1-27-16,2-2 7 0,2 1-8 0,1-1-6 15,10-2 11-15,4 3-10 0,2 0 6 0,2-1-10 16,1 1 2-16,-3-1-8 0,2 1 16 16,2-2-11-16,-4 2-14 0,-1 0 18 0,1-3-17 15,-12 4-6-15,4 0 3 0,3 0-5 0,-3 0 5 16,-1 0-24-16,-2 0-1 0,-2 0-16 15,-2 0 0-15,0 0-12 0,-8 0-16 16,7 0-25-16,0 0-20 0,-7 0-30 0,0 0-16 16,6 0-26-16,-6 0 12 0,8 5-129 15,-11-3-90-15,-1-1-60 0,-1-1 28 0,-1 0 12 16,-1 2 17-16,-8 3 64 0</inkml:trace>
  <inkml:trace contextRef="#ctx0" brushRef="#br0" timeOffset="38230.573">9468 6624 520 0,'-3'2'242'0,"0"0"-42"0,-1 1-14 0,2 0-25 16,-1-1 4-16,0 4-10 0,1-1-7 0,-9 9-21 15,3-2 1-15,2 1-9 0,3 5 5 0,-1-3 21 16,-2 2-29-16,2 0-19 0,-4-1 4 16,2 1-12-16,4 0 9 0,-1-3-10 0,1 0-13 15,-1 3 13-15,3-4 9 0,0-2-37 0,0-2-14 16,-3 8 8-16,1-5-6 0,0-4 24 15,-1 1-3-15,2-2-36 0,0-2-5 0,1 0 3 16,-1 0-18-16,1 0-5 0,-1 0 26 16,1-3-13-16,0-2-18 0,0 0-20 15,0 0-16-15,0 8-17 0,0-8-45 0,0 6-30 0,0-6-52 16,0 0 15-16,0 7-276 0,16 0 32 16,-9-8 26-16,14-1 15 0,-12 2 25 0,7 0 18 15,28-11 35-15</inkml:trace>
  <inkml:trace contextRef="#ctx0" brushRef="#br0" timeOffset="39044.0745">10050 7059 935 0,'2'1'287'15,"0"2"-45"-15,0-3-26 0,-1 2 0 0,0 0-21 16,-1 0-16-16,0 1-19 0,-2 0-7 0,-1 3 8 15,1-2-33-15,-6 11 15 0,2 1-45 16,-2 2-22-16,-5-1 31 0,4 4-9 0,0-2-18 16,-3 1-24-16,2 5 8 0,0-3 4 15,-2 1-14-15,1 1-8 0,-2-4-4 0,1 4 29 16,0-2-9-16,-2-3-34 0,5 1-12 0,-1-5-2 16,1 2-2-16,1-2 13 0,1 0-19 15,5-5 33-15,-3-4-18 0,0 1-1 0,2-1-4 16,0-2-21-16,1-1 22 0,2 2 12 0,-2-5-4 15,1 3 29-15,0-2 0 0,1-1 6 0,0 0-36 16,0-6 14-16,1 2 9 0,1-2-12 0,2-10-20 16,2-5 16-16,2-2 1 0,-1-3-14 15,1-1 30-15,0-1-21 0,3-4-21 0,-1 1 11 16,4-3 2-16,-3 2-6 0,2-2 6 0,-1 4 4 16,0-1 19-16,0 4-21 0,-1 2 1 15,-2 0 9-15,0 1 10 0,0 4-9 0,-2 2-12 16,0 3 9-16,-1 0 11 0,0 7-5 0,-3-1-3 15,-1 3 11-15,0 1-21 0,-1 2-16 16,1 1 12-16,-1-1-18 0,1 1 15 0,-1 1-13 16,1 1-5-16,-2 0 4 0,0 0 11 15,8 13-10-15,3 2 0 0,1 3 5 0,1 4 13 16,0 0-20-16,-2 2 7 0,-1 1-9 0,1-3 10 16,-2 2-6-16,3 1 8 0,-3 2-14 15,2 0 8-15,-1-1-2 0,0 0 6 0,1 2-12 16,0-3 23-16,0 0-23 0,0 2-2 0,1-2-1 15,0-2 8-15,-2 2-2 0,1-1-17 16,-3-7 13-16,-1 2 4 0,0-2-8 0,0-3 20 16,-4-3-18-16,1-4 1 0,-1 0 5 0,-1-3 9 15,-1 1-7-15,0-3 12 0,0 2-13 16,-1-3 3-16,0-1 4 0,-3 0-3 0,0 0-2 16,-1-4 1-16,-8-1 6 0,-2-5-1 15,-1 0-13-15,-2 0 0 0,-1-1 8 0,-4 0 4 16,-2-1-8-16,1 2 7 0,-2-1-13 0,0 1 6 15,0-1-18-15,-2 1 23 0,2 0 4 0,1 1-5 16,-1 2-16-16,4-4 14 16,-1 5-6-16,5-1 14 0,0-4-6 0,2 6-2 15,5 2 3-15,3 0-9 0,0 2 7 0,3-1-17 16,-3 1 11-16,3-1-1 0,1 0-11 0,0 2-23 16,1 0-27-16,-1-2 19 0,2 2 4 0,1 0-60 15,0 0-11-15,0 0-12 0,-2 0-23 16,3-1-49-16,0-2-32 0,3 2 22 0,-1 0-226 15,1-4 35-15,1 3-79 0,9-4 32 16,-1-2 64-16,2-1 37 0,-2 2 39 0,6-5 13 16,0 2 21-16</inkml:trace>
  <inkml:trace contextRef="#ctx0" brushRef="#br0" timeOffset="39348.1429">10690 7231 898 0,'2'-3'317'16,"-1"-1"-42"-16,0 4-41 0,-1 0 13 0,1-2-52 16,1 1 15-16,-1-2-42 0,1 2-29 15,1 1 14-15,1 0-16 0,1 0-26 0,1 0 1 16,1 0-44-16,2 0 41 0,-2 0-40 0,2 0-26 15,7 0 31-15,1 0-34 0,0 0-5 16,2 0 11-16,21 11-27 0,-30-11 8 0,4 0-15 16,3 0 7-16,0 0-21 0,0 0-26 0,-2 0-33 15,-4 0-21-15,-2 0-33 0,-1 0 12 16,-8 0-198-16,15-14-117 0,-16 9 0 0,0 2 28 16,-1-3 23-16,-8-2 27 0,1-7 14 0,-4 5 3 15</inkml:trace>
  <inkml:trace contextRef="#ctx0" brushRef="#br0" timeOffset="39643.8245">10801 7116 383 0,'-3'1'290'0,"1"0"-53"0,-2 3-30 0,2-1 3 16,-1 2-4-16,1 1 8 0,1 0-21 16,-2 9 4-16,1 3 17 0,1 1-46 0,0 1 11 15,1 2 3-15,0-11-20 0,0 7-18 0,0 2-16 16,0 4-13-16,0 1 4 0,0 2 3 15,0 0-12-15,0-2-12 0,13 26-11 0,-11-27-8 16,-1-2-8-16,3-2-25 0,-3-1 19 16,-1-9-21-16,0 5-2 0,0-3-16 0,0 2 16 15,0-3-8-15,0 0-6 0,0-4-5 16,0 0-8-16,0-7 0 0,0 8-30 0,0-8-39 16,0 8-9-16,0-8-38 0,0 0-32 0,0 5-58 15,1 1 17-15,-1-8-276 0,0-2-14 0,1 0 52 16,1-2 29-16,3-11 25 0,6-2 24 15,1-1 23-15,0 0 26 0,6-2 11 16</inkml:trace>
  <inkml:trace contextRef="#ctx0" brushRef="#br0" timeOffset="40261.4596">11663 6981 262 0,'2'-6'404'0,"1"5"-78"0,-2-4-27 0,3 3-18 15,-3-1-16-15,1 0-39 0,-1 2 5 0,3 0-32 16,-1 1 2-16,-3 1-34 0,5-2-29 16,-1 2-20-16,1 2-33 0,-1 0 4 0,13 6 1 15,-2 1-7-15,3 4 18 0,-4 3-57 0,2 2 19 16,-1 0-20-16,-2 1 33 0,1 3-43 15,1 2 8-15,1 0 5 0,-3 2 9 0,4 1-30 16,-5 1 5-16,4-3-3 0,0 1 36 16,0 2-8-16,-1-3-4 0,-3 0-6 0,1-3-31 15,1 2-7-15,-3-4-26 0,0 2 39 16,-1-2-33-16,-3-5 2 0,1 0 0 0,-3-4 32 16,0-3-4-16,-1-2 28 0,-2-1-15 0,0-1-5 15,-1-4 30-15,-1 2-1 0,0-3-8 0,-1-1-10 16,-3-2-14-16,0-4 29 0,-2-4-17 15,-6-3-4-15,-1 1-12 0,1-5 5 0,0 4-9 16,-2-2-19-16,1 1 16 0,0 3-4 16,2 0 13-16,0 1-8 0,-3 4-6 0,5-2-8 15,-2 4 0-15,2 2 8 0,1 1 6 0,0 0-32 16,-1 0 9-16,9 2 15 0,-13 0-12 0,-17 14 9 16,12-5-28-16,1-1 25 0,-2 5 8 15,2-1-6-15,-1 3 4 0,0-1 0 0,2 6-6 16,-3-4 14-16,4 0 11 0,-3 1-9 0,2 2-31 15,-2 1 1-15,3-3 28 0,-2 2-3 16,2-2-9-16,2-3 14 0,2 0-8 0,4-1 10 16,-2-5-23-16,6-1 12 0,-3-1-9 15,2-1 12-15,3-1-8 0,-3-1-30 0,3 0 2 16,-1-1-34-16,1 0 5 0,0-1-61 0,0-1-33 16,1-1-23-16,2-1-67 0,2-2 22 15,9-9-258-15,3-3 18 0,2-2 33 0,2-2 28 16,5-3 22-16,7-2 19 0,4-4 46 0,4-2-18 15,2-5 20-15</inkml:trace>
  <inkml:trace contextRef="#ctx0" brushRef="#br0" timeOffset="40608.4531">12594 7006 516 0,'4'-3'396'0,"-1"3"-103"0,1-2-26 16,-2 0-34-16,1 2-16 0,2 0-20 0,-3 1-30 16,0 0-20-16,2 1 9 0,-4-2-34 15,1 4 10-15,1 0-28 0,0 1 23 0,0 1-36 16,2 14 8-16,-1 1 9 0,4-6-21 16,-7-1-24-16,0 5 3 0,2-2-7 0,-2 5 29 15,0 2-9-15,0-14-7 0,0 8 15 16,0 1-22-16,0 1-3 0,0 0-8 0,-12 21 5 15,10-21-19-15,-2-3-2 0,2 1-3 0,2-12-5 16,0 5-1-16,0-3-4 0,0 0-3 16,0-1-41-16,0 1-52 0,0 0-42 0,0-4-8 15,0-4-39-15,0 10-60 0,0-5 20 0,0-5-246 16,-11 14-3-16,5-11 29 0,-7 4 22 16,-5-2 44-16,3 0 24 0,-3 0 17 0,-2-1 46 15</inkml:trace>
  <inkml:trace contextRef="#ctx0" brushRef="#br0" timeOffset="40860.6023">12318 7585 669 0,'-2'1'297'0,"4"-1"-53"0,-2 2-16 0,4-2 11 16,1 0-23-16,1 1-27 0,13 2-18 15,-11-3 13-15,17 2-3 0,-2 1 1 0,0-3-46 16,0 2 3-16,0-2-26 0,0 0-5 0,-2 1 7 15,2-1-11-15,-11 0-11 0,3 0-10 0,2 0-8 16,0 0-8-16,-1 0-13 0,16-14-27 0,-19 10-20 16,3 0 1-16,-1-2-41 0,-3-3-17 15,-3-1-48-15,0-2-41 0,0-1-43 0,-4-4 17 16,-3-2-263-16,0-2 0 0,-2-3 62 16,0 11-10-16,0-8 37 0,-16-29 22 0,11 23 8 15,-3-2-23-15</inkml:trace>
  <inkml:trace contextRef="#ctx0" brushRef="#br0" timeOffset="41109.6704">12399 6917 261 0,'2'-2'271'0,"3"0"-20"0,-1 0-21 15,11-3 2-15,6 2-6 0,1 3-27 0,3 0-1 16,2 0 6-16,-13 0-21 0,6 0-28 15,2 0-6-15,3 0-6 0,25 12-32 16,-26-11 4-16,0 0-28 0,1-1 16 0,-4 5-39 16,2-5 10-16,-4 1 8 0,-7 1-34 0,-3 0-15 15,1-1-10-15,-5-1-11 0,-5 0-38 16,0 0-66-16,0 0-50 0,8-3 11 0,-11 0-215 16,-13-4-73-16,-5-3 33 0,-3 3 7 0,-3-2 23 15,-4-1 18-15,-8 0-1 0</inkml:trace>
  <inkml:trace contextRef="#ctx0" brushRef="#br0" timeOffset="41842.4115">7834 6586 500 0,'0'-2'300'0,"0"0"-10"0,1 1-48 0,0-1 3 16,-1 0-41-16,1-1-8 0,-1 2-15 0,0 0-17 16,0 0-17-16,0 1-5 0,0 0-9 15,0 0-27-15,0-1 10 0,0 0-14 0,0 1-16 16,0 0-29-16,-1 0-7 0,0 1-1 0,0 1 6 16,0 0 25-16,-1 2-33 0,-5 9 2 15,0-1-28-15,0 8 22 0,-4-3 32 0,3 6-50 16,-1 0 0-16,-1 1-4 0,1 1 11 0,1 4-20 15,-4 0 18-15,2 1-13 0,-2 3 10 0,2-1-18 16,3 2 20-16,-2 0-17 0,1 1 15 16,0-1-16-16,2 1-20 0,-2 4 18 15,4-3 2-15,-3-2 6 0,0 4 14 0,2 1-19 16,1-1-14-16,0 2-15 0,1-3 1 16,1 2 28-16,-1-1-1 0,1 2 5 0,1-5-36 15,-1 1 17-15,-1-2 15 0,3 1-23 0,0-19-5 16,0 9 5-16,0 2 11 0,15 34-1 0,-5-33-17 15,3 1-10-15,3-4 4 0,5 1 1 0,5-2-31 16,8-3 7-16,9-2-26 0,8-3-26 16,3-1-22-16,1-2-56 0,10-4 16 0,2-1-142 15,4 0-118-15,1-5 26 0,8-3 25 0,5 2 27 16,-42-2 39-16,22 0-33 0,91-12 54 16</inkml:trace>
  <inkml:trace contextRef="#ctx0" brushRef="#br0" timeOffset="42658.0473">12931 6660 362 0,'2'-1'245'0,"0"-2"-12"0,-1 2-11 16,-1 1-6-16,0 0-49 0,0 0 1 0,0 0 3 16,0 0-28-16,24 17 3 0,-13-5-22 15,1 3 9-15,1 5-20 0,2 2 3 0,-1-2 3 16,2 4-24-16,0 1 3 0,-1 3-12 16,1 1-2-16,-1 5-12 0,4-1 0 0,1 5 22 0,-7 1-26 15,1 3-19-15,-1 4 4 0,0-3-2 16,-3 6-21-16,-5-1 19 0,-1 1-24 0,0-1 55 15,-2 1-36-15,-2-27-5 0,0 13-23 0,-15 40 5 16,6-35-9-16,-7-1 36 0,3-4 4 16,-7-3-29-16,-1-1 28 0,-2-3-15 0,-2-3-4 15,-1-2-3-15,-1-4 9 0,0-1-19 16,2-4-1-16,1-2-2 0,2 1 13 0,-1-5-4 16,0 3-3-16,4-6-45 0,2-3-28 0,2 0-13 15,3-2-52-15,4 0-52 0,-9-13 16 16,9 2-222-16,-1-3-81 0,5-3 34 0,2 1 9 15,2 2 79-15,0-6-15 0,15-28 39 16,-3 16-9-16,5-2 2 0</inkml:trace>
  <inkml:trace contextRef="#ctx0" brushRef="#br0" timeOffset="43110.0723">13499 6416 267 0,'-2'0'259'0,"-1"0"-53"0,-1-1-19 15,4 1-13-15,-2-1 7 0,0 1-15 16,2 0-9-16,-2 2-18 0,2-2-1 0,2 1 14 15,-2-1-12-15,4 2-18 0,1 0-9 0,-1-1 15 16,3 1-25-16,0-1-17 0,0 0-7 0,11 4-15 16,1-1-12-16,-2 0-11 0,-2-1 25 0,5 0-27 15,-6-1-23-15,-3 1-10 0,-2-2-36 16,0 1-28-16,-9-2-29 0,9 0 8 16,-2 0-208-16,4 0-103 0,12-11 19 15,-15 8-5-15,1-5 26 0,3-5 13 0,-3 4 18 16</inkml:trace>
  <inkml:trace contextRef="#ctx0" brushRef="#br0" timeOffset="43410.0014">13886 6260 371 0,'2'-1'313'16,"-4"-1"-73"-16,2 0-36 0,0 1-31 15,0 2-19-15,0 0 8 0,2 0-23 0,-4 1-1 16,2 2-16-16,0 0-11 0,0 3-6 15,0 0 5-15,0 11-17 0,0-8-15 0,0 3 22 16,0 5-1-16,0 2-22 0,0 2-3 0,10 21 6 16,-10-32-3-16,0 6-9 0,0 2 12 0,0 1-19 15,10 22 10-15,-6-20-12 0,-1 0-32 16,1 2-1-16,-2-7-10 0,3 6 8 16,-1-1-2-16,-2 0 15 0,0 1-28 0,3-5 1 15,-2 4-29-15,-1-2-22 0,-2-10-30 0,0 5-29 16,0 1-57-16,0 2 13 0,0-2-258 0,0-1 31 15,0-2-45-15,0-3 25 0,0-1 26 0,0-2 14 16,2 11 0-16</inkml:trace>
  <inkml:trace contextRef="#ctx0" brushRef="#br0" timeOffset="44240.3753">14449 6979 586 0,'4'-1'361'0,"-1"1"-44"16,-1 0-33-16,1-1-34 0,-1 1-9 0,2 1-48 15,-2-1-1-15,1 0-29 0,-1 0-18 0,0 3-23 16,-2-2-1-16,2 2-26 0,-1 3 21 16,1 2-60-16,-4 9 35 0,2-7-25 0,-9 21-1 15,2-4 24-15,-1-4-43 0,-2 4 3 0,-3 2-5 16,-1 0 6-16,-1 3-5 0,-2 0-9 15,-3 0-10-15,4 0-12 0,-2-3 47 0,5 0-43 16,0-4-6-16,-1-3 2 0,3 0 13 0,-3 0-6 16,5-3-28-16,1-3 48 0,0-3-53 15,1-1 29-15,3-5-16 0,-2-1 31 0,4-1-5 16,-1-2 31-16,3-3 14 0,0 0-3 0,0-3 1 16,2-2-16-16,3-8 4 0,0-5 7 15,1-1-21-15,5-2-12 0,0-1-1 0,0-5 8 16,2 2-11-16,0-9 5 0,2 3-3 0,1-4-3 15,4-2-17-15,-2-2-1 0,0 2 3 16,3 3-13-16,-4 1 16 0,0 2-3 0,-3 2 11 16,2 4-21-16,-4 2 9 0,1 2-1 0,-1-3-2 15,-1 4-19-15,0 4 17 0,-5-1 4 16,3 3-6-16,1 2 4 0,-3 0 9 0,-3 5 3 16,1 0-24-16,-2 1 12 0,0 2-31 15,-1 1 39-15,0-1-31 0,-2 4 12 0,3 0-2 16,-3 0 1-16,0 0-3 0,0 0 2 15,11 10-2-15,-4 5 16 0,1 3-3 0,0 4-17 16,0-1 1-16,1 3 8 0,0-2 3 16,1 3 3-16,0-2-9 0,0 4-12 0,-1 2-9 15,2 0 33-15,2-1-10 0,-1 0-8 0,1 1 13 16,0 1-19-16,-1-2 20 0,-1 0 5 16,2-3-19-16,-3 0-1 0,3 0 19 0,-4-4 1 15,4 2 6-15,-1 0-12 0,-4-4-3 16,1-1 1-16,-4-4 10 0,2-2-12 0,-4-3-14 15,0-1 13-15,-2-3-7 0,1 0 6 0,0-2-2 0,-2 0-19 16,0-2 28-16,0-1 4 0,0 0-20 16,-10 3 9-16,2-6-13 0,-9 1 33 15,7 2-15-15,-24-14 1 0,12 7 16 0,-4-1 7 0,-2 0-28 16,4-1-11-16,-2 1 7 0,2 0 20 16,-2-1-14-16,-2-1 23 0,1 0-22 0,4-3-8 15,0 5 1-15,2 0 9 0,3 1-3 16,3 1 0-16,-2 2 12 0,7 1 10 0,3 0-38 15,0 2 19-15,2-2-5 0,1 2-17 0,1 0 12 16,-1 0 13-16,2-1-21 0,0 2-1 16,0-2 12-16,0 2-18 0,1 0 2 0,-2-1 1 15,1-1-44-15,0 1-8 0,2-2-60 0,-2 0-48 16,2 1-41-16,0 2 18 0,0 0-216 16,0-8-69-16,0-4 70 0,0-3 40 0,14-16 4 15,-10 18 45-15,3-7-25 0,1-2 18 16,6 0 45-16</inkml:trace>
  <inkml:trace contextRef="#ctx0" brushRef="#br0" timeOffset="44625.5627">14757 6638 431 0,'0'-4'275'0,"0"-2"-5"0,2 1-4 16,-2-1-9-16,0 2-22 0,2 0-31 16,-1-2-7-16,2 0-25 0,7-5-44 0,1 0-8 15,-3-3 6-15,3 6-6 0,-1 2-10 16,5-2-23-16,-1 1-14 0,3 4-8 0,0-3 9 15,3 1-1-15,2-3 9 0,-3 2-42 0,2 6 10 16,-2-1 6-16,4-2-2 0,-2-1-27 16,3 0 26-16,-5 0-28 0,-2 2-9 0,-8 0 8 15,1 0-17-15,-4 1 6 0,4 1-15 16,-4-2-11-16,1 2-27 0,-2-1-36 0,-1-3-42 16,-1 2-10-16,-3 2 11 0,0 0-118 0,-2-4-110 15,-1 3-63-15,-3-2 4 0,1-1 26 0,-7-2 25 16,-3 0 16-16,3 4 9 0</inkml:trace>
  <inkml:trace contextRef="#ctx0" brushRef="#br0" timeOffset="44923.1983">14989 6459 241 0,'-4'1'288'0,"1"0"-50"0,0 2-33 16,3-3-18-16,-3 2-14 0,2-1-13 0,0 4-14 15,-1-2 21-15,2 3-32 0,-1-1 11 16,-2 13-8-16,1 0-7 0,0-1-20 0,0 3-1 15,0 1 12-15,1 1-31 0,-2-1 18 16,2 0-9-16,-4 4-25 0,4-3 4 0,-1 0 4 16,-2 1-5-16,2 0-34 0,-2-1 18 0,1 0 7 15,3-12-14-15,0 6-24 0,0 2 1 16,-11 16-2-16,7-17 20 0,2 0-20 0,-1-7-14 16,1 0-13-16,1-1 25 0,-2-1-8 0,1-1-15 15,1-3 8-15,0 0 15 0,0 1-24 0,-1-3-18 16,0 2-7-16,2-1-9 0,-1 0-40 15,-2-3 3-15,0 0-41 0,-2 0-64 0,0-3 16 16,-5-9-240-16,4 6-42 0,1-8 29 16,3 0 27-16,1-4 28 0,1 7 18 0,0-7 9 15</inkml:trace>
  <inkml:trace contextRef="#ctx0" brushRef="#br0" timeOffset="45422.0492">15296 6581 607 0,'2'3'302'0,"8"8"-28"15,-2-6-16-15,2 6-26 0,-4 2-5 16,5-1-42-16,-1 0-3 0,1 4-17 0,-2-2-6 15,2 2 1-15,-2 0-32 0,0 2-5 16,1 2 1-16,1-1-15 0,-3 2-19 0,3 2 13 16,1 0-6-16,-1 2-35 0,-1 1-6 0,0-5-7 15,1 1 28-15,0-1-7 0,4 1-2 16,-2 0-7-16,-2 0-13 0,1-3-4 0,-1-4 0 16,0 0-2-16,0 0 0 0,1 3-6 0,-3-8 11 15,-3-3-7-15,-1 1-5 0,0-2-64 0,0-2-49 16,-1-1-2-16,-2-2-25 0,-1-1-52 15,-1 0-66-15,0 0 20 0,0 0-222 0,8-10 4 16,-6 6 37-16,2-11 12 0,4-3 23 16,2 1 26-16,1-5 17 0,5 3 13 0</inkml:trace>
  <inkml:trace contextRef="#ctx0" brushRef="#br0" timeOffset="45763.9339">15840 6852 835 0,'1'-4'250'0,"1"2"-34"16,1-2-19-16,-2 4-25 0,0-2-32 15,-1 0-2-15,1 2-14 0,-1 1 1 0,0-2 9 16,0 5-10-16,-3-2 3 0,0 3-8 16,1 2 1-16,-5 9-16 0,-1 1-11 0,-1 1 2 0,-4 2-7 15,1 2 16-15,0 1 0 0,0-3-8 0,-1 4-12 16,0 0-8-16,1-1-8 0,-5 2-7 16,3 1-7-16,-4 2-5 0,1-3 35 0,-2 7 12 15,0-6-32-15,2 3-12 0,-1 0 12 16,2 4-7-16,-3-3-29 0,4 0 25 0,0 0 8 15,3-1-11-15,-1-1 3 0,1-3-12 0,2 0 9 16,-1 0-12-16,1-2 9 0,3-2-11 16,-1-3 11-16,2-3-22 0,0-1 10 0,3-5-23 15,0 0 17-15,2-3-9 0,-3 0-18 16,4-2-5-16,-2-1-28 0,0 0 2 0,1-1-79 16,-1-1-36-16,2-1-52 0,0 0 20 0,0 0-313 15,0 0 37-15,-10-11 36 0,7 7-11 16,1 2 9-16,0 0 46 0,-2-1 24 0,1 2 23 15,-2-1 42-15,-3 2-4 0</inkml:trace>
  <inkml:trace contextRef="#ctx0" brushRef="#br0" timeOffset="46074.2162">15058 7828 452 0,'-5'3'303'0,"1"-1"-56"0,0 1-13 16,0-3-4-16,3 3 5 0,0-2 16 15,0 2-1-15,0-3-41 0,1 2 8 0,0 0-35 16,0-2-21-16,3 0 14 0,2 2-16 0,1-1-19 16,10 3-13-16,6-1-1 0,3 1-28 15,2 0-6-15,1 0 18 0,-3-1-6 0,5-1-21 16,1 1 17-16,-1-2-24 0,1 0 3 0,1 0-25 16,1 0 8-16,-1 0-26 0,2-1 33 15,-4 3-39-15,1-2 15 0,-4 1-15 0,-1-2-7 16,-2 1-2-16,-4-1-6 0,-5 0-10 15,-2 1-2-15,-2-1-43 0,-11 0-70 0,0 0-51 16,7 0-47-16,-7 0-29 0,8-12 22 16,-12 6-132-16,-6-3-112 0,-6 2 7 0,-3-2 41 15,-3 3 27-15,3-3 23 0,-3 3 43 0,-4 1-2 16,8 0 44-16</inkml:trace>
  <inkml:trace contextRef="#ctx0" brushRef="#br0" timeOffset="46306.4994">15375 7843 715 0,'2'0'222'0,"0"3"-39"0,3-2-15 0,1 1 34 16,9 4-11-16,-1-4 14 0,2 2 2 0,2 0-21 16,-2 1 5-16,3-3-2 0,0 1-57 15,-3 3 27-15,4-5-44 0,-2 3 16 16,-4-2-15-16,3 1-11 0,-2-2-12 0,-4 1 11 0,-3-1-11 16,3 3-11-16,-4-4-15 0,0 0-7 15,-2 1 3-15,1 1-6 0,-1-2-58 16,-2 1-16-16,1-1-12 0,-1 1-44 0,-2 0-54 15,1 0-18-15,-1-1-49 0,-1 0 17 0,-5 0-279 16,1-2 33-16,-1 1 46 0,-11-7 1 16,0-1 67-16,-6 0-12 0,-1-3 1 0,-4 0 45 15</inkml:trace>
  <inkml:trace contextRef="#ctx0" brushRef="#br0" timeOffset="47679.9397">4298 6928 252 0,'0'0'366'0,"0"0"-72"0,0-15-21 0,0 15-29 16,0 0-6-16,22-22-29 0,-19 19 31 0,-2 1-33 15,1 1-30-15,-2 0 14 0,2-2-10 0,-2 3-40 16,2-3-14-16,-2 2 12 0,0-1-14 15,2 0-14-15,-2 1 0 0,0 1-20 0,0 0-9 16,-2 3-50-16,0 3 21 0,-6 9 1 16,0 2 0-16,-2 1-9 0,-4 5-4 0,3-3-4 15,-2 3-4-15,0 4 27 0,0-2-5 0,-3 0-25 16,-3-2-6-16,2 5 7 0,3 1-5 0,-1 1 2 16,1 0-14-16,1 0 10 0,4 3 6 15,0-2-7-15,-1 0-2 0,2-4-3 0,2 4 3 16,2-4 15-16,4-10-4 0,0 5-56 15,0 3 3-15,0 0 20 0,0-2 18 0,0-2-16 16,8 21 32-16,-1-28-26 0,6 1 1 16,1-5-11-16,1-1 34 0,5-6-26 0,2 1-2 15,-2-3 1-15,-8-1 3 0,7 0-27 0,28-15 35 16,-21 7-33-16,3-2 22 0,2-4 24 0,1 0-14 16,1-4 9-16,2-2-16 0,-1-2-15 0,1-4-14 15,1-1 27-15,-1 0 5 0,-3-2-29 16,-1 1 42-16,-1 3-19 0,-5-4 14 15,0 3 11-15,-4 4-13 0,-4-1 18 0,-1 4 27 16,-1-1 1-16,-1 3 1 0,-4 0 1 0,-3 2-13 16,5 3-2-16,-9 3 2 0,1 1-4 0,-1 2-10 15,0 0-3-15,-1 4-14 16,-1-1 2-16,-1 3 0 0,-2 2-17 0,0 1 13 0,-5 10-13 16,-2 0 11-16,-2 3-5 0,-1 3 1 15,1 2-4-15,-1 1 4 0,1 1-14 0,1-1 14 16,-1 2-16-16,1-2 9 0,0 0 5 0,0 3-11 15,0-3 4-15,1 3 2 0,-1 0 0 16,2 4 11-16,1-2-25 0,-1-1 16 0,2 1 0 16,2-2 6-16,0-1-13 0,0-1 11 0,1-2-5 15,1-1 5-15,2 0-1 0,0-1-4 0,0-12-5 16,0 1 3-16,0 2 1 0,0-2-3 0,0-1-1 16,0 0-17-16,0-7-12 0,0 9 7 15,0-9-13-15,12 12-45 0,-9-10-1 0,2-1 7 16,2-1-95-16,-1-1-27 0,11-6-45 15,-1 0-36-15,2-6 29 0,0 1-255 0,-2-2 36 16,2-3 14-16,1-2 68 0,3-2-7 16,0-4 9-16,3-6 51 0,1 3 49 0,-3 0-46 15,4 0 18-15</inkml:trace>
  <inkml:trace contextRef="#ctx0" brushRef="#br0" timeOffset="47939.3681">5194 7342 581 0,'3'0'400'0,"0"-1"-73"0,-1-1-19 0,-1 1-59 16,3 1-12-16,-1-2 1 0,1 0-13 0,1 2-26 15,1-2 10-15,1 1 2 0,8-3-24 0,-1 1 12 16,3 0-30-16,-2 2-17 16,4-3-31-16,2 1-5 0,1-2-9 0,1 1 0 15,-1 0-29-15,0 1 14 0,0 0-22 0,-1 1-7 16,-3 1-39-16,-3-2-26 0,-4 3 1 0,-3-2-93 15,-2 1-46-15,0-1-56 0,-2 2 16 16,-3-1-191-16,-1 1-103 0,0 0 25 16,-9 1 33-16,-6 4 30 0,-2 1 27 0,1-3 29 15,-4 7-15-15,0 0 36 0,-2 4-12 16</inkml:trace>
  <inkml:trace contextRef="#ctx0" brushRef="#br0" timeOffset="48304.5764">5140 7572 222 0,'5'2'294'0,"1"-2"-35"0,4 0-16 0,11 0-26 15,-10 0 15-15,5 0-32 0,25-11-7 0,-17 7-13 16,-1-1-4-16,2 1 9 0,0 1-16 0,-4-2 22 16,2 1-24-16,1 0-54 0,-2 1 17 15,1 1 1-15,-3-3-13 0,-2 1 7 0,-4 3 20 16,3-2-13-16,-6 0-16 0,-1 0 7 0,-2 3-22 15,0-4 0-15,-2 3-3 0,-1 1-9 16,0-1 0-16,-1 0-3 0,1-1-6 0,-2 2-12 16,0-2 5-16,0 2-7 0,-1 0 4 15,1-2-17-15,0 2-10 0,0 0-3 16,-1 0 8-16,-1 0-5 0,-1 0 1 0,0 0-22 16,0 0 9-16,0 0-22 0,0 0-2 0,0 0-21 15,0 0-9-15,8 0-27 0,-8 0 5 16,0 0-74-16,10-11-33 0,-10 8-53 0,0-1-22 0,1 1 25 15,-2-2-193-15,1-2 33 16,-1 2 30-16,0-1-122 0,1-3 25 0,0-4 38 16,-14-21 49-16,10 17 21 0,-2-9 21 0,2 1 2 15,-2-4 25-15</inkml:trace>
  <inkml:trace contextRef="#ctx0" brushRef="#br0" timeOffset="55217.8777">19041 5598 320 0,'0'0'200'0,"0"0"-43"15,0 0-2-15,0 0-38 0,0 0 24 16,0 0-22-16,0 0 1 0,0 0-39 0,0 0 15 15,0 0-5-15,0 0-16 0,0 13 3 0,0-13-18 16,0 0 2-16,0 0-8 0,0 0-8 16,-11 27-7-16,15-23 5 0,2 9-20 0,0 4-1 15,3-3-2-15,-3 1 14 0,2 1-14 16,-3 3 8-16,-1-2-8 0,2 0-15 0,0 2 24 16,-3 3-14-16,-1-2-4 0,1 2 14 0,0-2-8 15,0 1-6-15,0 2 4 0,-1-4-23 16,1 1 17-16,-2 1 7 0,0-1-14 0,-1-11 2 15,0 3-4-15,0 4 15 0,0-5-23 0,0 4 6 16,-11 10 7-16,10-15 17 0,1-2-4 16,-3-2-16-16,3-2 19 0,0 1 3 0,-1-1-20 15,0-1 23-15,1 1 4 0,0-1 13 0,0-3 2 16,0 0 9-16,0 0 1 0,0 0 17 0,0 0-6 16,0 6-4-16,0-6 7 0,0 0-19 15,0 0 28-15,2 7 3 0,-2-10-49 0,0 1-3 16,0-3 18-16,1-1-4 0,0-1-8 15,-1 1 8-15,4-13 5 0,0 0-9 16,-4 8-8-16,0-5-9 0,14-21 9 0,-10 14-22 16,3 0 9-16,-1 0 13 0,2 2 2 0,-1-4-18 15,1 1-21-15,1-3 24 0,0 7-11 0,-3-4-3 16,7 1 25-16,-5 2-9 0,1 0-28 0,0 0 41 16,0 1-43-16,0 3 27 0,0-3-23 15,0 4 18-15,1 0-19 0,1 2 16 0,-2 2 6 16,3 0-19-16,-3 2 1 0,-2 1 7 15,3 0 11-15,-3 2-35 0,-1 1 7 0,1 1-7 16,0 1 1-16,-1 1 29 0,1 1-17 0,-2 1-16 16,2 1 11-16,0 0 0 0,-7 0-3 15,9 0 15-15,15 12-22 0,-14-3 19 0,1 3 0 16,0 1 14-16,0 3-24 0,2 1 28 16,-4 5-18-16,-2-2-3 0,1 3-5 0,-2-2-12 15,1 1 1-15,-3-2-8 0,-3 2 13 16,3-2 23-16,-3 2-25 0,1 0 24 0,0 0-24 15,-2-3 12-15,0-9-21 0,0 4 4 0,0 3 4 16,-11 15 2-16,9-19 6 0,-3 2 2 16,0-5-14-16,2-2 4 0,3-2 5 0,0-6 15 15,0 0-6-15,0 6 34 0,0-6-36 0,0 0 28 16,0 7-4-16,0-7 15 0,0 0-2 16,-11 10-17-16,10-11 11 0,-2-1-10 0,1-1-3 15,0-1 15-15,1 0-12 0,1-2 6 0,2-12-31 16,-2 8 12-16,9-18 0 0,-2 4 15 15,3 0-15-15,-1 0 27 0,0 0-27 0,5 2-4 16,-5 1 28-16,5 0-19 0,-2 0-14 0,1 3 1 16,1-2 2-16,2 1-4 0,-5-3 8 0,-1 8-4 15,3-1 33-15,-1 2-3 0,-2 2-30 16,-2 3 20-16,4-1-24 0,-4 1-8 16,0 5 2-16,-2 0 26 0,-1 1-24 0,1 1 8 15,-6 1-13-15,0 0 11 0,6 0-7 0,15 19-5 16,-10-4 20-16,-2 1-1 0,-2 4 17 15,2 1-6-15,-2 3-1 0,3 1-14 0,-4 2 4 16,0-2 9-16,-2 3-14 0,2-1-4 16,-1-1-3-16,-1 4 7 0,-1-4 1 0,1 0-3 15,1-1 8-15,-4-1-23 0,1 3 20 0,-2-5-8 16,0-10-3-16,0 2 23 0,0 2-23 0,0 1 13 16,0-1 3-16,0-3 7 0,0 0-7 15,0-2-16-15,0-3-6 0,0 1 2 0,0-1 6 16,-6-3 41-16,-3 7-31 0,9-8 25 0,0 0-24 15,-2 0-23-15,2-1 16 0,-2 0-7 0,2 0 25 16,-1 0 8-16,1-3-22 0,0 0-5 16,0 0-22-16,0 0-24 0,0 0-14 0,0 0-36 15,-2 10-30-15,2-11 13 0,-1-1-222 0,0-2-86 16,-1-1 32-16,1-1 27 0,0-1 23 16,1 0 25-16,0-3 11 0,0-4 11 0</inkml:trace>
  <inkml:trace contextRef="#ctx0" brushRef="#br0" timeOffset="55602.203">20065 5939 614 0,'0'0'209'0,"0"0"-16"0,1-1-27 16,1 1-16-16,-1-2 3 0,2 2-17 15,0 0-7-15,0 0-7 0,2-1-22 16,1 1-4-16,2 1 0 0,0-2-1 0,2 1-6 16,5 0-20-16,4 0-2 0,2 0 14 0,0 0-34 15,-2 0-6-15,1 0 20 0,17 10-28 16,-19-8 14-16,-4-1-14 0,-1 1 13 0,-3-1 0 15,-1 1-9-15,0-2-12 0,0 1 16 16,-2-1-24-16,-1 1 16 0,0-1-19 0,1 1 2 16,-3-1-1-16,3 0-8 0,-7 0-37 0,0 0-14 15,0 0-33-15,7 0-19 0,-7 0 10 16,0 0-142-16,11-10-68 0,-13 6-85 0,-1 0 16 16,0 0 8-16,-7-6 41 0,-1-1 15 0</inkml:trace>
  <inkml:trace contextRef="#ctx0" brushRef="#br0" timeOffset="55952.0656">20230 5797 613 0,'-2'-2'236'0,"0"2"-19"16,1-1-48-16,2 0-26 0,-3 0-18 0,1 1-15 16,1 0 1-16,-2 2-7 0,3 0-22 0,0 1 7 15,-3 2-6-15,2 1-15 0,2 0-9 16,-2 1 2-16,0 4 2 0,0 4-14 15,0 3-7-15,0 1-5 0,0 1-7 0,0 3 14 16,0 1-3-16,0-2-4 0,0 0-2 16,0 1-1-16,0-1-6 0,0 0 13 0,-9 24 2 15,9-36-13-15,0 5 10 0,0 3 3 16,0 1-28-16,0 0 9 0,0-3-1 0,0 0 25 16,0-1-27-16,0-1 14 0,0-5 8 15,0-1-2-15,0 1-15 0,0-2 10 0,0-1-15 0,0-6-7 16,0 7 26-16,0-7-19 0,0 6 8 15,0-6-29-15,0 7-14 0,0-7 7 0,0 0-24 16,0 0-8-16,0 0-56 0,-7 10-44 16,8-13 10-16,2 0-257 0,0-2 26 0,-1-1 26 15,9-12-5-15,1-1 23 0,1-6 19 16,1 2 12-16</inkml:trace>
  <inkml:trace contextRef="#ctx0" brushRef="#br0" timeOffset="56334.2573">20746 5734 776 0,'1'-3'212'0,"0"0"-23"0,0 2-40 16,-1 2-16-16,1-1-23 0,0 1 1 15,0 1-7-15,-2 3-16 0,-1 1-12 0,2-1-10 16,-2 15-3-16,2-11-5 0,-7 20 9 0,4-6-10 15,3 2-17-15,-2 2-4 0,-1-3-3 0,1 3 6 16,0-1-2-16,0-1-3 0,1 2 5 16,-1-2 2-16,-1-2-23 0,1 4 10 0,-1-8 7 15,2 3-9-15,-1-2 3 0,-1 1-4 0,3-3 7 16,-2 2 10-16,2-6-9 0,-2-3-7 16,1 0 11-16,0-3-19 0,1 3 12 0,0-5-7 15,-1 0 12-15,0 0 15 0,0-1-30 16,1-1 2-16,0 1 0 0,0-5 13 0,0 0-11 15,0 0-13-15,0 7 10 0,0-1 13 0,0-6-19 16,0 0 6-16,0 7-47 0,0-7-16 0,0 7-48 16,0-8-66-16,-3-3 16 0,0 1 12 0,-3-11 13 15,-3-3 8-15,-2-3-317 16,0-1 27-16,-3-1 68 0,-3-6-9 0,-1 1 36 16,-8 0 6-16</inkml:trace>
  <inkml:trace contextRef="#ctx0" brushRef="#br0" timeOffset="56890.1894">18902 5290 473 0,'-2'-2'234'16,"1"0"-36"-16,0 1-27 0,-1 0-7 0,-1-1-36 15,0 1-12-15,1 2-3 0,-1 1 4 0,-1 0-16 16,-1 1 3-16,-6 10-12 0,-5-2-10 16,3 4-8-16,-2 4 9 0,2 0-17 0,0 1-8 15,2 1-5-15,-3 4 6 0,2 3-2 0,1 1 5 16,0 2 5-16,2-1-16 0,0 4-1 15,1-3 2-15,-1 2 7 0,1-1-9 0,1 5-17 16,3 0-1-16,-4-2-2 0,4 3 11 16,1-1-7-16,-1 2 9 0,2-1 6 0,2-19-16 15,0 9-6-15,0 6 7 0,15 38-25 16,-9-34 6-16,3-2-13 0,4 2-4 0,-1-2 7 16,1 1-25-16,2-3-9 0,-1-2-35 0,3 0 4 15,-1-5-17-15,1 1-48 0,3-1 13 0,0-4-97 16,0-2-97-16,-1-1-76 0,5-3 19 0,3-3 24 15,1-2-23-15,3-4 7 0</inkml:trace>
  <inkml:trace contextRef="#ctx0" brushRef="#br0" timeOffset="57517.5359">21002 5613 422 0,'1'-2'240'0,"-1"1"-9"16,1 0-68-16,1 1 1 0,-1-2-24 0,0 1 7 16,-1 2-32-16,1-1-13 0,1 3 6 15,-1 0 6-15,2 1-20 0,5 13 15 0,2 2-26 16,-3 4 5-16,4 2-8 0,2 2 11 16,0 5-19-16,1 3 5 0,0 1-24 0,1 5-12 15,-2-2 7-15,0 3-5 0,-3-2 15 0,-1 1-22 16,1 0 2-16,-4-1 4 0,-3-1-15 15,2 0 20-15,-5-4-25 0,0 3 1 0,0-2-16 0,0-19 12 16,0 9 3-16,-15 32 14 0,5-27-17 16,-2-5 2-16,-3-2-11 0,1-1 10 0,-4-3-24 15,2 0 17-15,-5-6-3 0,2 2-14 16,-3-4 17-16,-1-4 10 0,4 1-25 0,-2-4-4 16,-1-5-35-16,2 2-28 0,9-2-58 15,-3 0-22-15,-16-13 15 0,20 2-285 0,3 4 15 16,3-3 48-16,2-1-1 0,2 3 41 0,15-20 34 15,-1 6-19-15</inkml:trace>
  <inkml:trace contextRef="#ctx0" brushRef="#br0" timeOffset="57932.7283">21599 5916 442 0,'-1'-2'201'0,"0"1"-31"0,1-1-26 15,0 2-13-15,0-1 7 0,0 1-4 0,0 0-15 16,0 0-25-16,2 0 10 0,-2 1-5 15,3 1-11-15,1 1 0 0,6 7-7 0,2 2 2 16,0 4-2-16,4 0-5 0,3 0-30 16,-3 4-7-16,3 0 13 0,1 1-18 0,2 4 14 15,1-3-11-15,-5 1-12 0,0 1-13 0,-1 0 9 16,-2-3 13-16,2 3-17 0,0-2-4 16,-3 0 4-16,0-1 6 0,-1-2-8 15,-1 3-3-15,0-3-2 0,-1-2 26 0,0-2-23 16,-2 2 3-16,-1-10-12 0,-3 0 12 0,-1-1-26 15,-2-1-23-15,0-3-25 0,1 1-37 0,-1-1 8 16,-2-2-220-16,0-2 22 0,0-1 22 16,0-2 19-16,0-1 21 0,-4-10-98 0,4 5 44 15</inkml:trace>
  <inkml:trace contextRef="#ctx0" brushRef="#br0" timeOffset="58256.7364">21999 5970 573 0,'-1'-3'181'0,"-1"2"-23"15,1-1-6-15,-2 2-13 0,1 0-10 16,0 0-18-16,1 3 0 0,-3-1 1 0,-1 1-22 16,-4 7-3-16,-3 3-2 0,1 1-6 15,-2-1-5-15,2 4 11 0,-4-2-21 0,-1 3 1 16,-1-1 1-16,0-2-17 0,-2 4 10 0,0-2-12 15,1 0 21-15,-2 1-24 0,2-1 6 0,-2 0 0 16,2 2-15-16,-2-1 5 0,0 2-22 16,2-4 3-16,0-1-11 0,-2 2 16 0,3 1 7 15,0-6-19-15,2 3 21 0,2-5-28 0,4-2 5 16,0-4-5-16,2 1-1 0,2 1-9 0,1-1-13 16,-1-2-24-16,1 0-39 0,1-2-11 15,3 1 8-15,-2-1-215 0,2-1-81 0,0 0-5 16,0-4 34-16,4 1 36 0,7-6 19 15,4-4 6-15</inkml:trace>
  <inkml:trace contextRef="#ctx0" brushRef="#br0" timeOffset="58742.2621">22685 5818 437 0,'2'-1'258'0,"0"1"-55"0,-1-1-13 0,1-1-15 15,-1 3-17-15,1-2-38 0,-1 1 7 0,0 0-11 16,0 1-21-16,-1 0-6 0,2-1-15 15,-1 1-13-15,-1-1 16 0,1 1-16 16,-1 2-6-16,-1-2-9 0,0 4-6 0,1-1 2 16,-1 3-5-16,-1 9 8 0,-3 2-7 0,1 3 6 15,1 0-24-15,-1 1 6 0,2 2-11 0,-1 1-7 16,1 1 12-16,-2-1 8 0,1-1-9 16,-2 0-9-16,5-13 14 0,0 5 10 0,0 2-2 15,0 1-8-15,-14 21-16 0,8-23 12 16,4 3-12-16,0-6 17 0,0-3-5 15,2-11-2-15,0 9-13 0,0-1-9 0,0 0 16 16,0-1-1-16,0-7 24 0,0 7-4 0,-10 4-21 16,9-7 15-16,1 1-19 0,-1-3 5 0,0 1-13 15,0 0 11-15,-1-1 22 0,1 1-16 16,1 0-13-16,-1-3-6 0,0 3-27 0,1-2-22 16,0-1-27-16,-1 0-32 0,1-1 11 0,0 1-325 15,0-2 16-15,1-1 47 0,-1 0 26 16,0 0 6-16,0-1 30 0</inkml:trace>
  <inkml:trace contextRef="#ctx0" brushRef="#br0" timeOffset="59083.4822">22362 6311 613 0,'2'0'213'16,"2"2"-43"-16,1 1-5 0,10 3 5 0,3 0-40 16,-1 0 1-16,4-1 9 0,3-2-6 0,-2 5-40 15,3-2 10-15,3-2-5 0,-5-4 5 16,0 1-3-16,0 1-5 0,-6-2-1 0,3 1-20 16,-6-1-2-16,-2 0 4 0,1 1-9 15,-13-1-9-15,7 0 6 0,0 0 11 0,-1 0-25 16,-6 0-5-16,9 0 9 0,-3 0-15 0,-6 0-7 15,7 0 2-15,-7 0-1 0,6 0-22 16,-6 0-25-16,0 0 10 0,0 0-36 0,7 0-27 16,-7 0-6-16,0 0-35 0,9-12 11 0,-11 8-99 15,-1-1-118-15,-5-5-80 16,0-5 25-16,-4 2 29 0,1-2 17 0,-2 1-4 16,2 0 3-16</inkml:trace>
  <inkml:trace contextRef="#ctx0" brushRef="#br0" timeOffset="59599.013">22708 5813 232 0,'1'-2'210'15,"1"2"-24"-15,-1 0-14 0,1 0-25 16,-2 0 0-16,2 0-17 0,-1 0-21 0,1 0-2 16,-2 2-35-16,0-2 23 0,0 1-16 0,-1 1-12 15,-2 0 0-15,-1 1 12 0,1-1-35 0,-10 4 19 16,1-1-11-16,-3 2 7 0,2-1-2 16,-2 0-6-16,-1 1-7 0,-2 0 2 0,1-2-5 15,3 1-7-15,3-2 9 0,-1 0-7 16,4-1 8-16,1-1-22 0,0-1-2 0,1 1 16 15,2-1-22-15,-2-1 5 0,3 1-8 16,0 0 3-16,0-1-17 0,0 2 17 0,0-1 2 16,-1-1-8-16,3 0-7 0,-3 1 15 15,2 0-26-15,-2-1-24 0,1 1-20 0,-1-1-34 16,1 0 10-16,3 0-280 0,0 0-22 16,-6 0 22-16,6 0-10 0,-8 0 13 0,-3-14 73 15</inkml:trace>
  <inkml:trace contextRef="#ctx0" brushRef="#br0" timeOffset="69429.4967">3630 9869 326 0,'0'-12'187'15,"0"12"-11"-15,0 0-20 0,0 0-8 0,0 0-4 16,0 0-19-16,0 0 3 0,0-14-26 0,0 14-13 16,0 0-5-16,-22-17 15 0,21 17-8 15,1 0-21-15,0-1-4 0,0 1 2 0,-2-1 2 16,2 1-10-16,0 0-1 0,1-2-23 16,-1 2 10-16,0-1-5 0,0 1 0 0,0 0 2 15,-1-2 10-15,1 4-21 0,1-4-10 0,-1 2 5 16,-1 0 11-16,1-1-24 0,-1 2-3 0,1-1 23 15,0 0-5-15,-1 0-13 0,1 0 17 16,0 2-16-16,-2-4 8 0,2 4-22 16,0-2 8-16,0-2-4 0,-1 2 14 0,1-1 3 15,-1 1-23-15,2 0 2 0,0-1-8 0,-2 1 16 16,1 0-7-16,0 0-1 0,1 0 18 16,-1 0-7-16,-1-2 4 0,2 3-20 0,-3 0 10 15,2 0-3-15,1-1-17 0,-1 0 8 16,0 0 2-16,-1 0-11 0,1 0 29 0,0 0-20 15,-1 0 13-15,1 0-19 0,-1-1 17 16,1 2-11-16,-1-1 18 0,1 0-18 0,0 0 18 16,0 1-20-16,0-1 8 0,0 0 10 0,0 2-19 15,-1-2 17-15,0 0-17 0,2-2 8 16,-1 2-10-16,-1 2 2 0,2-1 2 0,-1-2-5 16,0 1-18-16,-1 0 0 0,3 0 18 15,-2 0-17-15,0 0 1 0,-2 0-26 0,3 1 22 16,0-2-33-16,0 1-2 0,-1 0-17 15,2-2-6-15,1 1 33 0,-1 0-16 0,1-1-11 16,2 0 6-16,-1 1-17 0,1-1-9 0,0-1-40 16,4-5-47-16,1 2-58 0,-2 1-38 15,-2 1-50-15,1 1 31 0</inkml:trace>
  <inkml:trace contextRef="#ctx0" brushRef="#br0" timeOffset="70600.6205">3623 9775 331 0,'-1'-1'216'0,"1"-1"-16"0,-2-1-18 0,2 2-40 16,-3 0-2-16,3-1-7 0,-1 2-5 0,1-2 15 15,0 0-28-15,0 0-11 0,-1 1-11 0,0 0 12 16,0 1-26-16,1 0-2 0,0 0-3 16,-1-1 19-16,1 1-26 0,0 0-8 0,0 0-4 15,0 0 13-15,0 0-28 0,0 0 8 16,0 1-18-16,0-1-1 0,-1 1 8 0,0 2-2 16,-1-1-20-16,0 3-4 0,-1-1 12 0,1 0-1 15,-8 9-22-15,3 1 30 0,-4 1-13 0,5-1 2 16,-3 3-3-16,1-3 14 0,1-1-11 15,1 5 14-15,1-2-17 0,0 0 16 0,-2 1-19 16,-2-1 8-16,4 0-2 0,1 1-14 0,-2-1 14 16,0 0-2-16,0 3-4 0,1-3 18 15,1 1-18-15,-1 0 7 0,1 0-1 0,0 2-1 16,2-6 5-16,1-1-22 0,-3 5 18 16,4-12-12-16,0 4 7 0,0 0 14 0,0-2-18 15,0 1-7-15,0-2 10 0,0-6 15 0,11 16 8 16,-6-13-25-16,8 4 3 0,0-4-12 15,-1-1 20-15,-12-2-10 0,14 0 11 0,23-12 18 16,-18 8 2-16,1-4-35 16,-2-1 10-16,1 0-10 0,2-2-20 0,-3 1 16 15,1-2 14-15,-1-3 11 0,0-3-9 0,0 2-22 16,-3-2 8-16,1 2 0 0,-4 0-8 0,-2-2 6 16,1 3 11-16,-1 1 8 0,-1-2 20 0,2 3-28 15,-7 1-14-15,5 0 24 0,-6 2 7 16,0 2-13-16,2 1 24 0,-3 3-4 0,-1-2-5 15,0 1-2-15,1 2 17 0,0 0-5 0,-1 1-20 16,-1-1-20-16,1 1 10 0,0 1-2 16,-1-1 10-16,1 1-13 0,-1 1-20 0,0 0 19 15,-1-2 0-15,0 2-1 0,0 2-2 16,-1 2 1-16,-1 1-1 0,-4 8-1 0,-1 1-31 0,2 0 27 16,-1 2-21-16,-2 0 1 15,5 0 1-15,-3-1 22 0,2 1 8 16,0 1-6-16,0-2 10 0,-1 2-2 0,4 0-1 15,0-3-5-15,0 2-13 0,2 0 15 16,0-8 5-16,0 4-2 0,12 16-3 0,-4-14-12 16,-1-4 1-16,3 4 19 0,3-7 7 0,3 1-3 15,-3-1-29-15,0 1 12 0,1-1 2 0,-2-5 2 16,-4 1-18-16,1 0 8 0,-2-3 6 16,-1 1-23-16,-1-1 2 0,-2 1 48 0,0 0 0 15,2-1-4-15,-1 1-26 0,0 0-21 0,-2 0 3 16,0-1 44-16,-2 0-21 0,0 0 16 0,0 0-4 15,0 0-14-15,0 0 2 0,0 0-29 0,0 0 8 16,6 0-1-16,-6 0-25 0,0 0-24 16,0 0-29-16,0 0 6 0,9 2-46 0,-10-4-12 15,-1-1-35-15,1 0-25 0,-2-2 18 16,1 2-258-16,0-1 32 0,0-1 29 0,0-2 28 16,2 1 9-16,0-2 22 0,0-4 12 0,14-16 5 15</inkml:trace>
  <inkml:trace contextRef="#ctx0" brushRef="#br0" timeOffset="70940.4263">4309 9972 436 0,'1'-4'259'0,"-1"2"-39"0,0-1 0 15,1 2-1-15,0-2-11 0,2 0-28 0,-2 1-23 16,2-1-8-16,0 2-25 0,0 0-4 0,2-1 8 16,-1-1-35-16,1 2 26 0,1-2-42 15,11-2-5-15,-6 2-14 0,-1 0 8 0,6-2-12 16,-1 0-1-16,1 2-9 0,-1-1-3 15,3-1-20-15,-8 4-33 0,1-4-14 16,-4 4-34-16,-3-2-28 0,1 2-14 0,0-1 10 16,-2 1-280-16,-1 1-22 0,-2 0 28 0,0 0 24 15,0 4-16-15,-2-1 10 0,-2 1 34 16</inkml:trace>
  <inkml:trace contextRef="#ctx0" brushRef="#br0" timeOffset="71227.8729">4298 10124 403 0,'-3'2'248'0,"3"0"1"0,0 0-24 0,2-1-32 15,0-1-7-15,1 0 11 0,1 0-26 0,1-1-11 16,2 0-9-16,1 0 12 0,11-1-28 16,-10 2-9-16,17-5-5 0,-7 3-26 0,-1-1 7 15,0 1-3-15,-1 0-9 0,-4-1-15 0,6 1 21 16,-6-1-43-16,-2 0-2 0,0 2 5 15,-3 0-29-15,-1-1 22 0,0 1-5 0,2-1-11 16,-3 1-7-16,10-2-18 0,-4 1-25 16,-3 1-6-16,-1 1-28 0,1-3-31 0,-4 1-41 15,2 1-49-15,-2-2 16 0,1 1 13 0,11-5 15 16,-6 3 9-16,-2-2 14 0,-2 3-275 16,4-4 24-16,-3 0 26 0,4-3 32 0,0 2 1 15,3-4 22-15</inkml:trace>
  <inkml:trace contextRef="#ctx0" brushRef="#br0" timeOffset="72644.2329">6062 9568 784 0,'0'-3'222'0,"0"1"1"15,0 0-19-15,-2 0-19 0,0-1-31 16,-1 2-24-16,-2-3-6 0,2 3-24 0,-2 0-1 16,-11-4-9-16,2 4-4 0,2-1-12 0,12 2 8 15,-12 0-1-15,-4 0-23 0,-3 0 10 0,-2 0 0 16,0 0-29-16,-1 0 13 0,2 0-10 0,-1 0 11 15,0 0-24-15,2 6 24 0,-20 3-18 16,27-9 11-16,2 2 8 0,0 0-33 16,2-2 6-16,3 3 13 0,-1-1 2 0,3-1-28 15,0-1 19-15,-1 1-10 0,1 0 16 0,0-1 3 16,1 0 5-16,-1 0 14 0,2 1-13 16,-1-1-15-16,0 0 7 0,2 0-11 0,0 0 14 15,0 0-1-15,0 0-11 0,0 0-18 0,0 0 25 16,-6 9-3-16,6-6-4 0,-1-2-8 15,1 2-11-15,1 0 4 0,-2 2 0 0,2 1-26 16,1 10 47-16,-2-9-35 16,8 17 1-16,-5-8 17 0,0 3-27 0,0-1-1 15,0 2 19-15,-3 4 22 0,4-1-29 32,1 1-9-32,-2 2 8 0,3-1-19 0,-3 2 45 0,0-2-3 15,-3-12-1-15,0 7-17 0,0 4-6 0,0 2 0 0,10 30 0 16,-10-23 4-16,5-4 0 0,-5-14-5 0,0 8-22 0,0 4 15 15,0 4-7-15,0 0 12 0,0-2 18 0,0 2-36 16,0-1 18-16,0-2 8 0,0-1 7 0,0 0-16 16,0 1-2-16,0-2-8 0,-8 2 30 15,8 0-8-15,0-1 6 0,0 0-27 0,0 2 6 16,0-2 13-16,0 3-10 0,0-1 6 0,0 0 5 16,0 0-15-16,0-1-7 0,0 1 35 0,0 0-10 15,0 1 0-15,0-1-1 0,0-1 26 16,0 0-22-16,0-2 14 0,0 3 9 0,0-3-3 15,0 2-17-15,0-2-1 0,0 2-2 16,0-2 0-16,0 0 1 0,0 0 7 0,0-1-4 16,0 0 0-16,0 0-2 0,0 0-13 0,0 0 4 15,0 1 1-15,8-1 5 0,-8 0 11 0,0 2-35 16,0-2 19-16,10 25 20 0,-9-24-29 16,0-1 17-16,3 2-34 0,-4-2 38 0,0-13-18 15,0 7 14-15,0 3 1 0,0 4 0 0,0-1 5 16,0 1-6-16,0-1-9 0,0-2 17 0,0 2-5 15,0 1-4-15,0-1-8 0,0-2-12 16,0 2 36-16,-12 27 0 0,11-26-19 16,0-1 11-16,-2-1-5 0,2 0-7 0,1-2 7 15,-4 2 5-15,3-1-24 0,0 0 21 0,-2 1-6 16,2-2 1-16,0 0-16 0,-1-1 13 0,0 0 5 16,-1-1-13-16,2 0-4 0,-1 3 19 15,0-5-24-15,0-1 3 0,2-3 3 0,-1-1 8 0,0-3-13 16,0 0 21-16,-1 7-3 0,-3-1 2 15,3 1-10-15,2-5 7 0,0-1-12 0,0-1 20 16,0 1-7-16,0-3 9 0,0-8-4 0,0 6-3 16,0 1-10-16,0 0 16 0,0 1-10 0,0-2 19 15,0 6 2-15,0 1-10 0,0-3-3 16,0-1 2-16,0-1 0 0,0 0-11 16,0-1 3-16,0-1-4 0,0-6 5 0,0 9 10 15,0-3-5-15,0-6-13 0,14 14 17 0,-10-9 4 16,-1-1-7-16,3-1-2 0,9 3 1 15,-6-1 2-15,9 0 0 0,0-2-11 0,-6-3-9 16,4 0-2-16,5 0 9 0,1 0-12 16,32-14-4-16,-24 10 4 0,1-2 3 0,0 1-2 15,0 2 0-15,-2-2-9 0,-2 1 12 0,0 4-11 16,-2-3 14-16,-4 2-4 0,0-3 4 16,-3 3 1-16,-9 1-16 0,2 0-3 0,1 0 13 15,-3 0-6-15,0 0 10 0,-1 0 1 16,-8 0 0-16,8 0-15 0,-8 0 18 0,7 0-6 15,-7 0-2-15,7 0-5 0,-7 0 16 16,8 0-2-16,1-7-4 0,-7 6-10 0,1 1 9 0,-1 0-8 16,0-2 3-16,0 2-8 0,0-1 5 15,-2 1-3-15,0 0-25 0,0 0-8 0,0 0-18 16,0 0-18-16,0 0 8 0,0 0-148 16,5-8-37-16,-5 5-83 0,-1-1 31 0,1-3-233 15,0 1 42-15,0-6 36 0,0-6 14 16,0-4 46-16,0-4 57 0,0-2 10 0,0-4-4 15,16-38 36-15,-9 29 9 0</inkml:trace>
  <inkml:trace contextRef="#ctx0" brushRef="#br0" timeOffset="74076.2794">6274 9693 296 0,'0'-13'303'0,"0"13"-44"16,0 0-32-16,0 0 2 0,0 0-7 15,0-14-15-15,0 14-33 0,0 0-1 0,-15-17-25 16,16 17 9-16,0-3-29 0,-1 1-12 16,0 1-26-16,0 1 18 0,0-3-45 0,1 2 14 15,-1 1-27-15,1-1 0 0,-2 2 19 0,2 2-21 16,-1-1 36-16,1 3-50 0,-1 1-1 16,1 1 17-16,-1 0-12 0,-1 0 12 0,1 4 6 15,0 2-41-15,0 2 8 0,0 1-19 0,0-3 33 16,0 0-17-16,0-1 24 0,0 3-20 0,0 0-17 15,14 14 2-15,-10-14 13 0,1-5-18 16,-1-2 22-16,2-1 6 0,0-1-28 0,-1-4 13 16,0 3-13-16,2-5-12 0,-2 2 15 15,3-1 7-15,-1 0 17 0,0-1-5 0,-7 0-14 16,12 0 26-16,17-17-20 0,-11 8-21 16,-2-4 30-16,-4 2 1 0,1-2-4 0,-1 1-2 15,-2 1-2-15,-3 3-2 0,-1-1 50 16,3-4-8-16,-4 4-6 0,-1 3-5 0,1 2-6 15,-2 1 14-15,-1 1-11 0,-1 0-27 0,0 0 13 16,2 1-17-16,-1 1 5 0,-1 0-2 16,-1 0-33-16,0 0 2 0,1 4 23 0,-2 1 2 15,0-3 15-15,-1 3-9 0,-1 1-2 16,2 0-4-16,0 0 12 0,0 2-4 0,0-1-3 16,1 0-10-16,0 0-4 0,0 1-4 0,0 3 11 15,19 10-11-15,-8-13 7 0,3 1 2 16,0-3-21-16,4-4 26 0,1 1-23 0,-8-3 19 15,3 0-9-15,3 0-2 0,20-12 16 0,-18 4 3 16,-2 1 11-16,1-3 1 0,-1-2-16 0,-1-2 29 16,-1-1 0-16,0-3-16 0,-2 0 4 0,-4-2-8 15,4 4 14-15,-4-1 2 16,1 0-2-16,-2 4-4 0,-2-3 4 0,-2 5-6 16,-1 2 1-16,-1 2-8 0,0 0-13 0,-1 1 7 15,0 2-12-15,0 0 7 0,-1 0-14 0,0-1-20 16,0 3 6-16,0-3-35 0,0 5-15 15,0 0 7-15,0 0-48 0,0 0-4 0,0 0-43 16,0-6-12-16,0 6-20 0,0 0-11 0,-11-7-9 16,7 8 20-16,1-1-151 0,-1 2-129 0,0-1 16 15,0 1 32-15,2-2 63 0,-1 3 16 0,1 0 31 16,0-2-14-16,2 2 8 0</inkml:trace>
  <inkml:trace contextRef="#ctx0" brushRef="#br0" timeOffset="74441.9175">7053 9696 442 0,'3'3'314'0,"-1"-3"-22"16,1 1-34-16,-1-1 2 0,2 1-28 16,-2-1-35-16,2 2-13 0,-2 2-8 0,0-1 1 15,1 0 13-15,-1 2-18 0,1 1-19 16,0-4-15-16,3 15-16 0,-4-5 8 15,4 3-10-15,-1 0-13 0,-2-3 1 0,0-2 4 16,1 7-15-16,-2-1-9 0,0 1 3 0,-1-3-13 16,0-3-26-16,0 1 16 0,-1-12-4 15,0 10 5-15,0 4-31 0,0 0 30 0,0-2-40 16,0 0 2-16,0-2 8 0,0-1 1 0,-10 9 0 16,8-12-32-16,1-1 16 0,-1-1 7 15,1 3-17-15,-1-2 11 0,1-1-11 0,-1 0 16 16,1 0-32-16,0-2 4 0,0 2-18 15,-1 0 1-15,2-1-61 0,-1-1-37 0,0 0-44 16,0-2-91-16,-1-3 25 0,1 0-275 0,1 0 40 16,1-3 33-16,-1 1 21 0,0-2 23 15,0-1 26-15,0-1 23 0,0-3-3 16,0-1 84-16</inkml:trace>
  <inkml:trace contextRef="#ctx0" brushRef="#br0" timeOffset="75675.7333">6384 11542 873 0,'0'0'284'0,"0"0"-42"0,0-14-5 0,0 14-15 15,0 0-22-15,0 0 1 0,0 0-21 0,0 0-36 16,0 0-12-16,0 0 4 0,0 0-35 0,0 0-21 15,14 0-9-15,-14 0-2 0,0 0-11 0,0 0-13 16,0 0 14-16,0 0-24 0,0 0 29 16,15 5-36-16,-15 2 20 0,0 11-4 0,0-10-25 15,0 5 37-15,0 4-33 0,0-1 7 16,0-3-24-16,0-1 15 0,0 0 16 0,0 3-18 16,0-1 15-16,0-2-14 0,0-1 8 15,7 16-22-15,-4-18-1 0,3 5-7 0,0-6 10 16,-2-2 6-16,1-2-1 0,-1-2 3 0,2 1-15 15,-2-1 16-15,0-2-15 0,2 0 10 16,-6 0 21-16,0 0-13 0,12 0-23 0,14-17 34 16,-12 7-34-16,1-2 32 0,-3-1 0 0,-2-1-26 15,4-1 33-15,-4-2-4 0,-3 3 28 16,-2 0-8-16,3 3-5 0,-4 0-23 16,2 3 30-16,-4 2-26 0,-1 0 30 0,-1 1 8 15,2 3-20-15,0-2 0 0,-1 3-10 0,1-1 0 16,-1 1-8-16,1 0-2 0,-1-1-12 15,-1 2 6-15,0 0-18 0,-1 3 8 0,-1-1-3 16,0 2 18-16,-5 9-19 0,-2 0-11 16,3-1 18-16,-1 2-2 0,2-3 6 0,-1 3-14 15,-1-1-7-15,3-5 11 0,1 3-27 16,2-4 25-16,1-7-15 0,0 7 12 0,0-1-26 16,0-6 21-16,21 22-8 0,-10-14-16 0,2 0 16 15,2-3 11-15,-2-4 7 0,-1 1-2 0,-3-2 1 16,6 0-3-16,0 0 10 0,4 0-14 0,17-15-8 15,-21 7 27-15,1-1-12 0,-2 0-14 0,0 2 12 16,-2-7 3-16,0 3-10 0,-7 3 11 16,4-2 7-16,-3 2 0 0,0 0 4 0,-4 1 6 15,2 0-15-15,-2 2 19 0,-1 0-15 16,0-1 0-16,0 2-10 0,-1-3-10 0,0 7-2 16,0 0 1-16,0-7-5 0,0 7 2 15,0-7-20-15,0 7 2 0,0-9-61 0,0 9-2 16,-11-14-20-16,7 12-13 0,2-1-46 15,-3 2-13-15,1 1-20 0,0 0 18 0,1-2-144 16,-2 4-101-16,0-1 33 0,2 2 27 0,-1-1-19 16,1-1 24-16,3 2 27 0,-1-1 13 15,1 1 9-15</inkml:trace>
  <inkml:trace contextRef="#ctx0" brushRef="#br0" timeOffset="76425.0556">7096 11653 215 0,'2'-2'445'0,"3"1"-75"15,-2 0-84-15,0-1 18 0,-1 2-42 0,0 0-31 16,1-1-11-16,-1 0-41 0,-1 1-13 16,0-1-19-16,1 2 10 0,-1 0-52 0,2 0-28 15,-2 3 13-15,-1-1-3 0,1 2-4 0,0 0-11 16,-1 1-29-16,-1 0-4 0,-2 11 4 15,3-9 2-15,-7 16-16 0,1-8 20 0,2 0 3 16,-1-1-25-16,-3-2 2 0,4-2-7 16,1 0-4-16,1-4 16 0,-1 1-6 0,2-2-6 15,-1-1-25-15,0-1 10 0,1 0-12 16,0 1 9-16,0 0 19 0,-1-3-13 0,2 2 15 16,-2-2-9-16,1 0-3 0,1-1-2 15,-3 1 1-15,3-2-2 0,0 0 16 0,0 0-22 16,0-6 20-16,2-1-7 0,2-8-3 0,5-2 0 15,2-1-2-15,0-1-30 0,-1-4 23 0,2 3-9 16,0 0 18-16,-1 1-1 0,1 2-4 0,-4 2-15 16,0-2 6-16,2 5 11 0,-1-1 3 15,-1 4-13-15,-3 1-1 0,0 2 0 16,0 2 1-16,2 1 0 0,-4 1-21 0,2 2 36 16,-1 0-2-16,-4 0-1 0,0 0-38 0,0 0 40 15,16 9-42-15,-7 4 17 0,-2-1 0 16,0 3 1-16,3-2 9 0,-8-1-9 0,2 4 33 15,-1 0-15-15,-1-2-1 0,-1-3-25 16,0-3 13-16,1 2 2 0,-2-3 3 16,2-1-2-16,-1-1 9 0,-1-1 6 0,0 1-32 15,0-1 20-15,0-4-16 0,0 0 34 0,0 0 1 16,0 0-2-16,0 6-3 0,0-6-7 16,2 4-12-16,0-5-6 0,1-4-12 0,8-6 14 15,2-5 12-15,2 2 14 0,-2 0-30 0,-5 0 17 16,5 2-16-16,-2 2 8 0,1 1 4 0,-5 2-1 15,0 4 0-15,0-1-7 0,1 2 1 16,-1 2-2-16,-7 0-7 0,6 0 12 16,-6 0-4-16,29 11 9 0,-18-2 6 0,4 0 1 15,-4-1-21-15,0 3 24 0,1-1-32 0,-3 1 22 16,-2-2-22-16,-3-2 17 0,7 5-16 16,-2-2 46-16,-3 3-30 0,0-5 11 0,-4 0-30 15,2 1 36-15,-2-1 3 0,0-2-39 0,0-1 2 16,-2 2-48-16,0-7-25 0,0 8-28 15,-20 12-51-15,15-10-31 0,-3 2 18 0,-4-2-251 16,-3 0-6-16,-1 3 43 0,0-3 37 16,-2-1 18-16,0 6 25 0,-3-1 13 0,0 1 27 15</inkml:trace>
  <inkml:trace contextRef="#ctx0" brushRef="#br0" timeOffset="77144.2899">7049 12272 510 0,'1'-6'350'0,"-1"2"-40"16,2 0-48-16,-1-1-29 0,0 3-30 0,1-2 11 15,-1 2-25-15,0 0-3 0,1 0-29 16,1 1 1-16,1 1-21 0,0 1-19 0,0 2-4 16,1 0-29-16,6 8 15 0,-1 0-18 15,-1 3-7-15,-1 0 5 0,-3 4-9 0,1 0-7 16,0-1-18-16,-5 5 10 0,0-3-24 15,-1-8 15-15,0 5 12 0,0 1-14 0,-16 22-10 16,10-20-3-16,-1-2 11 0,0 2-4 0,-1-4-5 16,2 0 8-16,1-3-3 0,2-3-29 0,-5 4 0 15,3-6-3-15,0-2 1 0,2-2 39 16,2 0 0-16,-1 0 8 0,0-1 2 0,1-2 15 16,-1 0-18-16,2 0-19 0,0 0-2 0,0 0 4 15,0 0-10-15,-9-13 1 0,9 7-2 16,1-1-11-16,2-10-6 0,-3 10-28 0,11-16 15 15,-3 7-13-15,3 1 3 0,-3 0 28 16,2 3-14-16,0-1-8 0,3 2 14 0,0 1-4 16,-1 0-3-16,1 3 4 0,0 0-5 0,0 2 14 15,-1 4-10-15,-4 0-4 0,0 1 17 16,-8 0 6-16,7 0-9 0,1 0-12 0,12 13-9 16,-8-5-11-16,-1 0 16 0,0 2 8 0,-3 1-19 15,-4 0 5-15,0-2 14 0,-1 8 5 16,-2-3-8-16,-1-14 13 0,0 10-9 0,0 3 8 0,-21 15 8 15,8-11-13-15,-3-4-16 0,-2 0 19 16,-3 0-15-16,-2-1 16 0,1 0-1 0,-1-3-14 16,-1-1 5-16,-1-1 28 0,1 0-24 0,0-3-8 15,1-1 17-15,2 0-7 0,1-3-14 16,3 0 1-16,8 0 9 0,-3 0-33 0,2 0 4 16,-9-12-78-16,10 2-47 0,1-3-46 0,7 1 21 15,1 0-225-15,0-6-114 0,15-26 37 16,-5 15 35-16,7-4 28 0,0-2 29 0,-1-7 53 15,8 0 5-15,1-2 18 0,4-3-10 16</inkml:trace>
  <inkml:trace contextRef="#ctx0" brushRef="#br0" timeOffset="78458.0948">7339 9556 467 0,'-4'1'239'0,"0"-1"-20"0,1 0-33 16,2 2-9-16,1-1 3 0,3 0-14 0,1-1-38 15,4 0-7-15,11 2-20 0,-8-2 1 0,9 0-2 16,5 0 3-16,32 4-21 0,-24-4 6 16,-1 0-18-16,2 0-6 0,-1 1-12 15,-16-1 18-15,5 0-8 0,6 0-18 0,1 0-4 16,-1 0 10-16,1 0-16 0,-1 0 5 0,-2 0-11 16,-2 0 13-16,1 0 1 0,-2 0-15 0,-2 0-7 15,-2 0-3-15,-2 0 3 0,-4 0-9 16,-1 0 11-16,-2 0-11 0,-2 0-4 0,-2 0 19 0,-6 0-10 15,17 11 4-15,-12-9-6 0,-1-1 9 16,0 2 1-16,1 0 1 0,-2 2 3 0,1-1-8 16,5 9 15-16,0 1-20 0,2 0 19 15,-5 2 13-15,1 2-14 0,-1 2 13 0,2 0-21 16,0 5-2-16,-4-1 1 0,0 3 23 16,1 2-23-16,1 1-9 0,-2-1 22 0,3 0-31 15,-4 0 27-15,0 3-26 0,0 6-16 0,2 2 28 16,-1 4 1-16,1 0 14 0,0 5-41 15,0-1 17-15,1 1-18 0,-1-1 13 0,0 2 4 16,2 3 25-16,2 1-18 0,-5 2 3 16,3-2 10-16,-2 0-26 0,-2 2-2 0,3 2 5 15,-2-5 29-15,0 1-33 0,0 0 14 0,0-1 9 16,0 0-38-16,0 0 10 0,1 0 24 16,-2-2-4-16,0 1-2 0,2-2-24 0,-3 0 2 15,2 0 0-15,3-3 33 0,-4 2-8 16,1-4 2-16,0 2 5 0,1 0-5 0,1-5-17 15,-3-1 0-15,0-1 39 0,1 0-19 0,0 0 4 16,2 0-2-16,-2-4-23 0,1 3 2 16,0-5 43-16,2 3-2 0,-2-2 3 0,0-2-11 15,1 0 3-15,0 2 4 0,2-4 7 0,-1 0-12 16,-2-3-20-16,0 3 14 0,-1-2-3 0,-1 1 9 16,3 1-3-16,-2-2 0 0,-2 0 0 15,2 2-13-15,-2 3 4 0,0-4-4 0,2-1 12 16,-1 3-7-16,-3-6-2 0,3 1 8 0,-1 2-18 15,-2-5 7-15,1 0-2 0,-1-1-12 16,1-2 9-16,0-2-11 0,-1-9 9 16,0 4-3-16,0 0 8 0,0-1-8 0,0 0-18 15,0-1 17-15,0-2 7 0,0-1-17 0,0-1 12 16,0-1-5-16,0 1 8 0,0-1-16 16,0-1 3-16,0 0 1 0,0 0 18 15,0-6-9-15,0 8-1 0,-6-1 7 0,-3 5 10 16,1-1-5-16,-7-2 13 0,-2-5-19 0,-2 3 22 15,-7-3-3-15,-1-2-7 0,-4 1 7 0,-2-1 13 16,0-1 1-16,2-1-20 0,-2 0 21 16,3 0-2-16,17 0-20 0,-6 0 2 0,-2 0-6 15,3 0-2-15,1 0 6 0,4 0-8 16,3 0 20-16,1 0-8 0,1 0-8 0,8 0-13 16,-8 0 6-16,8 0 4 0,-8 0 3 0,8 0-18 15,0 0 3-15,-8 0 18 0,8 0-31 16,0 0 11-16,0 0-10 0,-7 0-25 0,7 0-17 15,0 0-14-15,0 0-33 0,-6 0-20 16,6 0-12-16,-7-9 10 0,8 6-153 16,0-2-41-16,7-9 27 0,-2-1-262 0,3-3 53 15,4-5 37-15,-1-2-40 0,4 0 36 0,1-6 24 16,2-2 28-16,3-5 65 0,4-8 6 16,3-1 38-16,4-9-8 0</inkml:trace>
  <inkml:trace contextRef="#ctx0" brushRef="#br0" timeOffset="86037.7757">12209 9993 247 0,'0'0'300'0,"0"0"-33"0,0 0-28 16,0-14-27-16,0 14-14 0,0 0-8 0,-17-22 0 15,15 19-14-15,2 0-18 0,0 1-16 16,-2 2-6-16,2-3-2 0,0 1-19 16,0 1 6-16,-2-1-21 0,2 1-10 0,-1-1-19 15,1 1 20-15,0 1-47 0,0 0 8 16,0 0-7-16,0 0 0 0,0 1-29 0,0 1 2 16,0 1 6-16,0 1-8 0,0 0 1 0,0 2 22 15,1 3-38-15,1 9 6 0,-2-9 1 0,0 5 6 16,0 5-5-16,0 2-1 0,0 0 3 15,0-1-6-15,0 1 9 0,8 27 15 0,-7-22-22 16,0 0 2-16,2 2 33 0,-1-1-48 16,-2-3 12-16,2 1 16 0,0-4-21 15,-2 2-9-15,0-1 41 0,0-12-41 0,0 6 13 16,0 0-7-16,0-1 28 0,0-4-19 16,0-1-10-16,0 1-6 0,0-4 28 0,0-1-3 0,0-6-11 15,0 7 21-15,0-7 17 0,0 8 20 16,0-8-7-16,0 0 18 0,0 5-20 0,0-5 17 15,-4 6-6-15,4-7-16 0,-2-2 3 0,0-1 5 16,1-2-5-16,-3-11-23 0,-2-2-2 16,3-1-12-16,-1-5 21 0,1 0-28 15,-1-3-1-15,0 0 0 0,1-3 8 0,1 3-18 16,2 2-1-16,0-2-16 0,0 2-2 16,-2-3 3-16,2 16 28 0,0-7 0 0,0-3-19 15,0-2 4-15,11-23 3 0,-4 24-5 16,-5 1 0-16,0-2 21 0,3 6 0 0,-1 0-3 15,3 1 0-15,-1 0-1 0,0 2-1 16,1 1-43-16,-4 5 5 0,4-5 34 0,-2 5 1 0,-1 2-2 16,3 3 1-16,-3 1-1 0,3 0 0 15,-1 3-9-15,1 0-4 0,-1 1 3 0,3 0 1 16,3 0-14-16,20 19 7 0,-12-9-25 0,-2 5 21 16,-2-1 1-16,0 4 2 0,-3 3-6 0,0-2 27 15,-1 6-3-15,-1-2-1 0,-5 3-10 16,2 0-4-16,-4 2 8 0,0-1 7 0,-4 0 4 15,0-15-7-15,0 8-21 0,0 1 25 0,-10 24-7 16,5-22-11-16,0-3-6 0,1-1-13 16,-1-2 28-16,-1-4-31 0,1-3 49 0,-2 2-23 15,1-4-4-15,4-3 1 0,-1-1-9 0,-3-1 13 16,6-3 35-16,0 0-35 0,0 0 36 16,-7 0-35-16,-7-17 8 0,8 1-32 0,3-4 1 15,1-2 14-15,2 8-9 0,0-5 4 16,13-27-5-16,-6 20 6 0,5 1 1 0,-1 1 11 15,5 0 2-15,-5 2-4 0,1 0 19 16,5 0-10-16,-7 1 14 0,2 4-7 0,-3 1 16 16,0 0-3-16,1 5-1 0,-2 0-7 15,-1 1 2-15,-3 5 8 0,0 1-14 0,4 2-10 16,-3 1 10-16,-5 1 0 0,0 0-25 0,29 11 3 16,-16 0 23-16,3 3-24 0,-1 4-2 0,4 0 7 15,-7 2 34-15,3 1 0 0,-5 3-11 16,-1-1 9-16,1 0-1 0,1-1-1 0,-3 5-11 15,2-1 11-15,-4 0-23 0,1 1 7 0,-1 0 4 16,-1 1-27-16,-1 0 20 0,2-2 7 16,-6 0-19-16,2-3 35 0,2-5-46 15,-4 2 39-15,2-2-3 0,-2-6-3 0,0-12-1 16,0 11-2-16,0-2-21 0,0-3 3 0,0 2 18 16,0-8-7-16,0 8-12 0,0-8-11 15,0 7-9-15,0-7-32 0,0 6-4 0,0-6-28 16,0 0-58-16,-11 8-60 0,8-10 18 0,1-2-266 15,2 0 32-15,-7-10-17 0,10 4 28 16,-3 2 25-16,0-9 19 0,12-21 76 0,-4 17-18 16</inkml:trace>
  <inkml:trace contextRef="#ctx0" brushRef="#br0" timeOffset="86335.5491">12973 10187 442 0,'3'-3'377'15,"-1"2"-96"-15,0 0-28 0,1 1 9 0,-1-1-37 16,0 0-20-16,1 1-5 0,-3 0-28 0,2 1-6 16,0-1-23-16,0 3-13 0,-2 1-15 0,2 3 58 15,0-2-21-15,1 13-16 0,3 1-14 16,-1-1-5-16,0 2-13 0,1-1-11 0,-3 0 8 16,1-1-14-16,2-2-27 0,-3 3 23 15,2-3-28-15,2 1-15 0,-5-1 10 16,2-3 2-16,-2-3 6 0,0-1-20 0,-2 0-20 15,2-3-3-15,-2 1-2 0,0-4-66 0,1 1-13 16,1 1 8-16,-2-2-33 0,0-3-13 16,0 0-46-16,0 0-35 0,-5 4 16 0,1-5-259 15,0-3 33-15,-5-10 31 0,1-2-8 0,-2-8-1 16,1 0 10-16,4-5 26 0,-2 0-9 0,0-1 1 16</inkml:trace>
  <inkml:trace contextRef="#ctx0" brushRef="#br0" timeOffset="86474.5373">12960 10006 380 0,'0'-5'262'0,"0"1"-39"0,0 1-37 15,-2-1-42-15,2 1-4 0,0 0-26 0,-2 1-20 16,4 1-57-16,0 0-35 0,-2 1 0 0,1-1-175 16,-1 1-146-16,1 2 14 0,-2-1 8 15</inkml:trace>
  <inkml:trace contextRef="#ctx0" brushRef="#br0" timeOffset="87019.0103">13142 10184 449 0,'3'3'310'0,"-1"-1"-28"0,0 2 3 15,0-1-55-15,2 0 7 0,5 7-25 0,-3-3-41 16,2 5-12-16,-1-3-19 0,1 5-5 16,-2 0-16-16,2-1-13 0,-3 1 3 0,4-1 10 15,0 3-34-15,-5 0-26 0,-3-3 2 0,3 3 2 16,0-4-19-16,-2-4 14 0,-2-1-16 0,2-1 2 16,-1-1 16-16,-1-5-38 0,0 0 5 0,0 0 12 15,0 0-2-15,0 8-4 0,0-8-3 16,0 0 23-16,0 0 0 0,0 0-11 15,2 6 14-15,0-12-8 0,7-9-2 0,0-4-18 16,0-3-3-16,3 2-2 0,1-1 7 16,0-1-3-16,3 3-3 0,-5-4-12 0,-1 4-21 15,5 2 19-15,-4 1-13 0,-2 4 0 0,-2 0 35 16,-3 3-4-16,1 2-25 0,1 4 4 0,-1-2 0 16,-2 4 0-16,1 1 6 0,-4 0-4 15,0 0-9-15,0 0 13 0,13 12-2 0,-5 1-1 16,2 2-1-16,-5 1 36 0,1 0-26 0,-1 3 6 15,0-1 14-15,-1 4-3 0,-1-3-4 16,-1 3-14-16,0-5 1 0,0 1-20 0,-2 0 14 16,0-6 7-16,0-12-11 0,0 12-1 0,0-3-1 15,0 1 7-15,0-3-11 0,0 0 20 0,0-1-4 16,0-6-45-16,0 9-2 0,0-3-37 16,0-6 2-16,0 6-28 0,0-6-19 15,0 6-31-15,0-6-91 0,-4 7 23 0,2-8-286 16,1-2 39-16,2 0 48 0,-4-4 34 15,6-11 9-15,-3 7 31 0,0-7 18 0,0-6 15 16,10-26 4-16</inkml:trace>
  <inkml:trace contextRef="#ctx0" brushRef="#br0" timeOffset="87651.6624">14820 9728 606 0,'-1'-4'391'0,"0"0"-44"0,2-1-66 16,-2 2 1-16,0-1-32 0,1 2-14 16,-1 0-35-16,2-2-18 0,-1 3-8 0,0 1-18 15,-1 1-7-15,2 0-19 0,-1 2-4 0,1 2-8 16,0 2-5-16,4 12-12 0,1 0-11 16,-2 3-23-16,0 1 2 0,0 0 17 0,0 2-17 15,-1 0 6-15,3 0-2 0,0 0-7 0,-2-1 2 16,0 1-2-16,1 0-17 0,-3-3 16 15,2 3-21-15,-1-5 8 0,-1 4-1 0,2-2-14 16,0-1-13-16,-2 0 10 0,0-1-1 16,0-7-6-16,0 4-10 0,1-4 6 0,-1-1-7 15,-2-5 4-15,2 1-7 0,-1 0 16 16,-1-2-43-16,1-2 0 0,0 2-40 0,-1-1 6 16,0-1-29-16,1-2-42 0,-1 1-28 0,0-1-21 15,0-1-38-15,0 2 20 0,0-3-153 0,0 0-155 16,-2 0 37-16,0-1 0 0,-2 1 39 15,-1 0 26-15,-1 0 56 0,-2 1 24 0,-10 4-5 16,-2 4-2-16</inkml:trace>
  <inkml:trace contextRef="#ctx0" brushRef="#br0" timeOffset="87960.0889">14517 10481 412 0,'-7'5'246'0,"4"-1"-13"0,-1 0 14 0,0-1-25 16,2 0-2-16,1-2-2 0,-1 2-21 15,0 0-24-15,1-1 15 0,1 1-6 0,1-3-13 16,0 2-12-16,3 0-16 0,13 3-5 0,4-2-29 16,6-1 10-16,2-2-13 0,7 2 16 0,-18-2-11 15,9 0-13-15,9 0-10 0,2 0-7 16,2 0-13-16,48-12-14 0,-45 10 10 0,0-2-10 16,-1 1-22-16,-4 2 10 0,3-1-3 15,-6 1-4-15,1 1 7 0,-4-4-19 16,0 2-3-16,-3-1-1 0,-4 2 3 0,-2-2-5 0,-5 1-7 15,-11 2-7-15,2 0 22 0,0 0-1 16,-1 0-60-16,-1 0-40 0,-7 0-26 0,8 0-22 16,-8 0-53-16,0 0 17 0,5-7-196 0,-10 7-115 15,-4 0 62-15,-15 4 5 0,11-4 7 16,-26 9 57-16,12-4 7 0,3-1 25 0,-4 5 27 16</inkml:trace>
  <inkml:trace contextRef="#ctx0" brushRef="#br0" timeOffset="88571.1628">14936 10821 825 0,'-2'0'264'16,"0"1"11"-16,0-2-59 0,0 0-15 0,0 0-2 15,0 1-21-15,-2-1-19 0,3-1-10 0,-1 0-10 16,-1 0-13-16,1-1-5 0,1 0-13 15,0 0-10-15,0 0-28 0,0 0-13 0,1-2 22 16,0 0-45-16,3-1 12 0,-2 0-17 16,6-9 20-16,2 1-7 0,0-1-28 0,1 2 21 15,2 2 9-15,-3 0-4 0,0 2-6 16,4 2-8-16,-3 1 18 0,-4 2-18 0,4 2-8 16,-3-1-1-16,-1 2-18 0,-6 1 10 0,0 0-14 15,10 0 18-15,14 11 5 0,-10-3-10 16,-3 3 2-16,0 1 1 0,-3 2 4 0,1 0-5 0,-4 3 1 15,1 1 7-15,-2 2-4 0,-3-2 4 16,-1-7 5-16,0 5 0 0,0 3-26 16,-9 20 8-16,1-19-3 0,1 0 46 0,-5 1-54 15,-1 0 9-15,-3-1 12 0,3-4-15 16,-2 0 11-16,1 1-1 0,0-5 30 0,4 1-20 16,0-5-4-16,4 1-21 0,-2-3-7 0,5 0 2 15,-1-3 27-15,2 0 1 0,0 0 10 16,2-3 3-16,0 0-3 0,0 0-2 0,25 15-4 15,-7-14 14-15,4 1 1 0,-6-2 25 16,4 0-12-16,6 0-19 0,0 0 10 0,3 0-29 16,1 0 36-16,-1 0-12 0,27-12 0 0,-30 9-9 15,3-3 22-15,-4 3-18 0,-2-1-20 16,-1 2 15-16,-4-2-8 0,2 1 14 0,-2-1-7 16,0 0-10-16,-5 1 16 0,-3 0-17 15,0 1 6-15,3-4-21 0,-3 3 0 0,-3-2-8 16,0 1-14-16,-3 0-10 0,10-2 5 15,-7-1-72-15,-4 0-7 0,0 2-60 0,-3 5-26 16,0-9-68-16,0-3 22 0,-23-17-228 16,10 11 5-16,-5 1 31 0,-1-1 31 0,-4 0 26 15,-4-1 23-15,-3-1 22 0,-3-4 14 0,-3 2 39 16</inkml:trace>
  <inkml:trace contextRef="#ctx0" brushRef="#br0" timeOffset="89718.37">14665 9881 232 0,'0'-5'177'0,"2"3"0"0,0-4-8 0,1 3-27 15,-1-2-12-15,1 1-3 0,-1-1-5 16,-2 3-22-16,0-3 17 0,2 1-11 0,-2 1 2 15,2-1-24-15,0 1 18 0,-2-1-2 16,0 0 7-16,1 1 7 0,1 1-5 0,-1-2 3 16,0 1-26-16,1-1 16 0,-2-1-3 0,2 3-4 15,0-3-1-15,-1 2-7 0,0 0 0 16,0 0-1-16,0 0 17 0,0 1-15 0,1-2-22 16,-2 3 21-16,2 0-9 0,-2-2-34 0,3 1 11 15,-3 1-15-15,0 0 14 0,3 0-24 16,-3 0 32-16,0 1-40 0,1 0 5 0,0 0 3 15,1 3-1-15,0-1-16 0,-2-2 18 0,13 15-18 16,-2-3-10-16,-2 1 34 0,-2 1-22 16,7 0-22-16,-1 4 3 0,-2-2 22 15,3 2-5-15,1 2 2 0,2 0-29 0,-3-1 43 16,2 1-23-16,0-1 8 0,-4 0-22 0,3 3-9 16,-1-2 36-16,2-1-17 0,-1 2 4 15,-1-1 9-15,0 2-4 0,1-2 6 16,-2 0-2-16,1 2-1 0,-1-2-9 0,-1-2 2 15,-1-2-4-15,-2-1-9 0,3-2 13 0,-7-5 0 16,0 0-1-16,0-3 5 0,-3-2-1 0,0 4-1 16,1-6-1-16,-1 3 61 0,-2-3 11 15,3 0 4-15,-2-1-4 0,0 1-8 0,-1-1-4 16,0 0-9-16,0 0-11 0,0 0 9 0,1-11-10 16,-2 5-10-16,1 1 0 0,-5-9-9 15,2 3-7-15,-1 1 9 0,-1-4-17 0,1 3-3 16,-2 3-6-16,1 0-11 0,-1 4 23 0,-7-5-16 15,2-1 9-15,-5 2-7 0,2 1-6 16,-5 1 0-16,3 2 11 0,-1-1 2 0,1 2-1 16,0 2 6-16,5-1-8 0,-3 2-4 0,6 0-4 15,-1 0-11-15,-3 0 17 0,-2 0-14 16,-15 11-8-16,13-5 8 0,1-1 15 0,1 3-18 16,1 1-3-16,0 0 10 0,-3 1 14 15,4 1-1-15,-1 2-4 0,0 1-9 0,1-5 20 16,1 7-32-16,0-3 22 0,2 1-5 0,-1-1-21 15,0-2 7-15,3 1 28 0,-5 0-4 0,6-3-15 16,1-1 14-16,1 1-4 0,0-4-6 0,0 0 4 16,2-1-14-16,-1 0 14 0,0-1-5 15,1 0 10-15,0 0-11 0,1-2 10 16,-1 1-8-16,1 2 10 0,-1-1 7 0,-1 0-4 16,1 0-23-16,0 0 30 0,-3 0-14 0,2-1-4 15,1 0 0-15,0 0-14 0,0 1 12 16,-1-2 5-16,2 1 1 0,-2 1 16 0,3-2-22 15,-4-1-2-15,4 2-17 0,-2-1-3 0,1 1-1 16,0-2 5-16,1 1 1 0,0-1-90 16,0 0-69-16,2-4-50 0,8-9-40 0,2 2 26 15,6-6-269-15,-4-1 38 0,3-3 12 16,1 1 17-16,-2-2 28 0,0 2 24 0,2-3 24 16,0 4 82-16,-5-1-12 0</inkml:trace>
  <inkml:trace contextRef="#ctx0" brushRef="#br0" timeOffset="90922.9104">15759 10090 575 0,'0'0'326'0,"-14"0"-24"0,14-14-4 16,0 14-13-16,0 0-48 0,-18-20-24 0,18 17-22 0,-2 1-38 16,2 1-19-16,0 0 4 0,0 1-40 15,0 0 32-15,0 2-44 0,0 2 5 0,0 0-32 16,0 3 8-16,1 1 8 0,-2 11 14 0,1-9-41 15,0 6-12-15,0 5 12 0,0 2 31 0,0 2-44 16,0 0 28-16,0 2-39 0,0-2-1 16,0 0-3-16,0 1 18 0,16 24-29 15,-10-27 32-15,1-1-4 0,2-2-4 0,0-2-6 16,1-2-34-16,1-1 17 0,0-1-1 0,2-5-1 16,0 1 20-16,-1-2-11 0,-1-4-12 0,-1-1-6 15,0-2 2-15,-10-1-1 0,12 0 47 16,16-11-9-16,-11 4-3 0,-4-3-27 15,2-3 0-15,2-1 7 0,-5-6 27 0,1-1 18 16,0 1-43-16,-1 2 11 0,1-6 4 16,-2 3 14-16,-1-1-6 0,-1 0 15 0,-1 0-2 15,-2 3-1-15,0 3-5 0,1-1 16 0,-4 6-3 16,0 2 1-16,-1 3-8 0,-2-1 3 16,2 2-16-16,-1 1 5 0,-1 1-11 0,1 0-4 15,0 0-12-15,-1 1-7 0,1-1-10 0,0 3 7 16,-1 0 4-16,0 6-2 0,-2-1 4 0,1 1-9 15,1 0 1-15,-2 12 13 0,2-9-13 0,0 6 1 16,-9 19-8-16,6-15-1 0,0 0 1 16,2-3 10-16,1 2-17 0,0-9 9 0,0 4-8 15,0 0-15-15,16 17-1 0,-10-17 22 16,4-1-19-16,2-2 3 0,0-1 5 0,4-1 14 16,-1 0-6-16,2-4 5 0,-1 0-7 15,0-2 8-15,-3-2-14 0,-4 0 22 0,2 0-19 16,3 0 10-16,17-11-3 0,-15 3 2 15,-2 1 28-15,0-5 8 0,0-1-11 0,-2 0 17 16,-2 0-10-16,1-4 7 0,-3-1 0 16,-1-1-3-16,-3 2 7 0,-2 1-22 0,-1-1-4 15,0 3 21-15,-1 8-9 0,0-7-8 0,0-1 2 16,0 0-10-16,-11-14 7 0,8 16-5 0,-3-1-26 16,1 1-4-16,-1 0-17 0,1 0-22 15,1 4-25-15,-1 2 0 0,0-2 8 0,3 3-106 16,-6-7-15-16,0 0-63 0,3 2 24 0,0-4-218 15,0 2-75-15,0-3 39 0,2-2 35 16,0-3 38-16,2 0 34 0,1 10-3 0,0-5 59 16,0-2 1-16,0-1 37 0</inkml:trace>
  <inkml:trace contextRef="#ctx0" brushRef="#br0" timeOffset="91268.3669">16358 9626 654 0,'-1'-6'305'16,"3"1"-19"-16,1 0-33 0,2 0-13 0,2 1-33 16,9-2-37-16,5-2 2 0,2 2-12 15,0-1 5-15,2 1-33 0,1 3-3 0,3 0 4 16,-1 1-14-16,-2-1-14 0,-1 2 6 0,-3-2-17 15,0 1-9-15,-1-2 27 0,-2 1-11 0,-9 3-13 16,2 0-3-16,1 0 9 0,1 0-38 16,-2 0 27-16,10-9-24 0,-16 9 3 15,0-1-14-15,-2 1-27 0,1 0 24 0,-2 0-5 16,1-1-84-16,-1 1-28 0,1-1-19 16,-3 1-43-16,1 0-34 0,-2 0-21 15,0 0-14-15,0 2 17 0,-3-2-176 0,0 1-82 16,-2 0 33-16,-1 1 27 0,-3-1 25 0,3 1 27 15,-10 3 15-15,1 0 20 0</inkml:trace>
  <inkml:trace contextRef="#ctx0" brushRef="#br0" timeOffset="91549.6026">16699 9581 210 0,'-3'1'303'0,"1"0"-56"0,-1 3-56 0,2-3 19 0,0 2-17 16,-1-1-13-16,0-1-4 0,2 4-7 16,0-4 12-16,-1 2-6 0,1 1 15 0,1 2-29 15,-1-1 5-15,0 5-31 0,0 1-14 0,0 3-13 16,9 20-12-16,-6-15 60 0,0 1 4 0,-1 1-3 15,0 0-26-15,0 1-3 0,2 0-16 16,-4 2-13-16,0-13-3 0,0 4 13 0,0 4-16 16,0 1 1-16,0 0-16 0,9 22-2 15,-8-23-7-15,0-1-8 0,0 0-6 0,0-4 5 16,-1-1-22-16,0-13 11 0,0 9-18 0,0 0-1 16,0 0-1-16,0-1-9 0,0-1-38 0,0-1-22 15,0 1 2-15,0-1 4 0,0-6-72 16,0 8-50-16,0-8-23 0,0 8-33 0,0-8-42 15,0 6 23-15,0-6-262 0,0 0 28 16,9 4 39-16,-8-6 21 0,1-3 39 0,7-8 18 16,0-5 36-16,2 2 19 0,4 1 6 0</inkml:trace>
  <inkml:trace contextRef="#ctx0" brushRef="#br0" timeOffset="92218.6963">16998 9915 306 0,'2'-2'483'16,"0"0"-118"-16,0 0-13 0,0 1-30 0,-1 0-42 16,1 0-20-16,0 0-11 0,-1 0-31 15,0 0-1-15,2 1-38 0,-3 1-15 0,2 0-40 16,-2 1-14-16,1 2 9 0,-1 0-11 0,0 2-13 16,0-1-17-16,-1 3 3 0,2 1-9 15,-1-1-6-15,0 6-20 0,0 2-14 0,0-1 10 16,0-2-5-16,0 4-8 0,0 0 13 0,0-3-38 15,0 1 1-15,0 1-1 16,0-3 27-16,0 0-10 0,8 8-1 0,-6-13 5 16,1-2-31-16,5 5 0 0,-3-3 1 0,3-4 12 15,-2 0 1-15,0-1 0 0,0-3 10 16,1 0-11-16,-7 0 4 0,10 0 10 0,15-12-29 16,-12 2 29-16,2 0 5 0,-1-3-14 0,-2 3 11 15,1-5 31-15,-2 3 0 0,0-1 2 0,-2 3 10 16,-3 1 10-16,-3 1-4 0,0 2 8 15,0 1-9-15,0 1 2 0,0 0-14 0,-1 1-4 16,0 0-8-16,0 2-4 0,-1-1-11 0,0 1-7 16,0-1-15-16,-1 2 2 0,0 3-3 0,-2 0 18 15,0 1-14-15,0 2-7 0,-6 10 13 16,2 0-16-16,0 2-2 0,-1-1-1 0,3 0-8 16,-1 1-20-16,2 1 15 0,2 0-8 15,1-11 8-15,0 6-12 0,11 17 7 0,-3-15-10 16,3-2-12-16,2 0 7 0,2-3-7 15,3 2 10-15,0-9 11 0,3 3-8 0,0-2 9 16,1-2 4-16,-1-3 3 0,-11 0 14 0,6 0 1 16,24-21-13-16,-19 8 21 0,-1-1 3 15,1-2 2-15,-3-2 8 0,-2-1 13 16,-1-1 7-16,-2 1-1 0,0-1 11 0,-2-2 1 16,-5 1-13-16,2 1 8 0,0 2 2 0,-3 0-1 15,-1 2-6-15,-2 0-10 0,3-1 9 0,-5 6-10 16,0 11-2-16,0-10-28 0,0 2 6 0,0 1-27 15,0 1-11-15,0 6-34 0,-13-16-22 16,10 11-19-16,0 3 11 0,-2 0-132 0,-8-5-37 16,2 4-50-16,-2 1 27 0,13 2-250 0,-10 0 16 15,0 0 43-15,1 0 33 0,1 0 31 0,8 0 0 16,-7 0 26-16,7 0 42 0,0 0 50 16,-4 2-8-16</inkml:trace>
  <inkml:trace contextRef="#ctx0" brushRef="#br0" timeOffset="92666.9279">18122 10033 520 0,'0'-1'350'0,"0"0"-46"0,-1 0-46 0,1-1-10 16,1 0-14-16,-1 1-27 0,1 0-9 0,4 1-41 16,-2 0-2-16,1-3-32 0,2 3-4 15,0-2 9-15,3 2 0 0,13-2-26 0,-1-1-11 16,1 2-9-16,-2-3-10 0,0 2 46 15,0 0 10-15,-1-2-25 0,2 3-6 0,-1-2-16 16,-2 0-26-16,-3 2 32 0,3-2-23 16,-6 1 9-16,-1 1 4 0,-2-2-28 15,1 2 11-15,-2 0-3 0,-2 0-8 0,0 0-2 16,0 0-5-16,0-2-24 0,-1 3-11 0,-1-1 7 16,0 1 6-16,0-1-11 0,-1-1-12 15,0 2 0-15,0-1-61 0,0 1-14 0,0-2-40 16,-1 0-21-16,-2-1-61 0,0 3-32 0,0 0 21 15,0 0-159-15,-12-11-84 0,8 7 34 16,-9-2 20-16,-2-2 44 0,2 2 10 0,-1-1 14 16,6 0 30-16,1 2 20 0</inkml:trace>
  <inkml:trace contextRef="#ctx0" brushRef="#br0" timeOffset="92987.9674">18390 9894 425 0,'-2'-1'374'0,"0"-2"-54"0,0 1-52 16,0 2 11-16,1-1-32 0,0 0-7 15,0-1 0-15,0 2-29 0,-1-1-22 0,2 0 7 16,-2 1-19-16,2 0-23 0,-2 0-7 0,4 0-16 15,-4 2-14-15,2 1 2 0,0 0-25 0,0 3 5 16,1-1 9-16,0 1-5 0,2 12-1 16,-3-9-14-16,0 4 2 0,10 18-15 15,-8-12-11-15,-1 2-12 0,0-2 12 0,0 1-24 16,1 2 12-16,-2-1-26 0,0-12 13 16,0 8-14-16,0 4 9 0,0 0-2 0,0 0 2 15,0-1-14-15,0 2 6 0,-11 21-21 0,10-24 17 16,-1 0-12-16,-2-2 11 0,3-4-21 15,-1-2-1-15,1-2 10 0,1-4 10 0,-2 2-9 16,2-2-8-16,-2-2 3 0,2 2-6 0,0-2-11 16,-1 1-19-16,0-1 4 0,1-3 2 0,0 0-59 15,0 0-10-15,0 0-61 0,0 0-38 16,-5 10 18-16,2-13-332 0,0-1 16 0,-3-10 31 16,0-8 37-16,1 0 29 0,1-5 27 15,2-3-7-15,2 0 53 0,0 15-4 16,0-7 3-16</inkml:trace>
  <inkml:trace contextRef="#ctx0" brushRef="#br0" timeOffset="94907.2874">20483 9218 526 0,'0'0'317'0,"0"0"-63"0,0 0-22 0,0 0-9 16,0 0 4-16,14 0-9 0,-14 0-41 0,0 0-2 15,0 0 1-15,0 0-42 0,0 0 0 16,0-14-24-16,0 14 10 0,0 0-6 16,0 0-28-16,0 0-8 0,0 0-9 0,0 0 28 0,0 0-35 15,0 0-15-15,0 0 13 0,0 0 6 16,4 12-41-16,-18 0 15 0,-7 0 12 16,2 2-8-16,-1 0-24 0,-2 0 31 0,1 1-37 15,-2 0 13-15,1-1-2 0,2 1 3 0,0 0 6 16,0-2-3-16,-1 2-7 0,1-2-21 0,1 1 1 15,3-1 8-15,-3-4-5 0,3 7 2 16,-1-3-2-16,4-1 19 0,-1-1-18 0,2 1 0 16,-1-2-10-16,3 1 11 0,4-3-21 15,-2 4 2-15,4-3-1 0,0-3 32 16,3 1 1-16,0-2-3 0,1-5 17 0,0 6-1 0,0 4-5 16,20 9 6-16,-8-9-18 0,3 2-2 15,4-3-12-15,0-5-1 0,3 5 1 0,1-2-1 16,-1 0 10-16,2 0-1 0,-1-1-1 15,0 2-2-15,-3-1 0 0,1-1-2 0,1 1-6 16,-5-1 8-16,-3 0-2 0,0 0 7 16,-4 1-2-16,-3-3-1 0,-1 0 10 0,-1 1-19 15,-2 0-4-15,0 0 0 0,-2-1-24 16,0 2 2-16,-1 1 31 0,0 1-10 0,0 5 0 16,-15 17 1-16,5-13-1 0,-5 1 1 0,-1 0 42 15,-2-2-4-15,-1 0 2 0,0 1-22 0,-1-2-8 16,-3 3 2-16,0 0 7 0,-4-1-33 15,1 1 32-15,-1 1-23 0,0 2 1 0,0-2-1 16,0-2 23-16,3 3-3 0,0 2-30 0,0-3 17 16,3-1 16-16,1 2-8 0,2-1-27 0,2 0 29 15,2 3 6-15,2-3 5 0,1 2-9 0,5-3-2 16,2 0-13-16,3-4 15 0,1-6 28 16,11 17-22-16,2-12 11 0,3-3-17 0,6 2 16 15,6-2-16-15,-1-4 3 0,5 0-2 16,2 1 9-16,5-3 6 0,1-1-6 15,0 1 8-15,0-2-2 0,-2 0-8 0,-1-1 17 16,-3 0-21-16,0 0 14 0,2-1-11 0,-6 0 18 16,-16 0-17-16,7 0 7 0,0 0-2 15,-1 0 1-15,0 0 5 0,-3 0-20 0,-4 0 2 16,-3 0-2-16,-1 0-4 0,-3 0 4 0,-6 0-24 16,8 0-10-16,-8 0-40 0,7 0 6 0,-7 0-91 15,0 0-29-15,7 0-55 0,-7 0 23 16,5-9-240-16,-10 9-62 0,-2 3 37 0,-12 3 35 15,-1-2 35-15,-4 4 26 0,-5 0 24 0,1 3 24 16,0 1 17-16,-5 1 8 0</inkml:trace>
  <inkml:trace contextRef="#ctx0" brushRef="#br0" timeOffset="95265.5303">20109 11009 789 0,'1'2'507'0,"-1"-1"-65"0,2-1-88 0,-1 2-32 0,-1-1-38 15,1-1-2-15,1 3-48 0,-3-3-20 0,2 1-23 16,0 1-10-16,1 1-22 0,-1-1-11 16,1 3-28-16,4 9-5 0,-1-3-15 0,0 2 0 15,0 2-8-15,-2-5-5 16,2 7-16-16,-1 0-3 0,1 1-7 0,-2-6 7 15,-2 6-20-15,-1 2 6 0,0-6-20 0,0-2 4 16,0 0-11-16,0-12 16 0,0 11-24 16,0 0-2-16,0 1-18 0,0-4 11 0,-11 8-37 15,9-12 12-15,2-2-11 0,0 1-29 0,0-1 5 16,0-2-67-16,0 2-45 0,1-6-28 16,-2 0-51-16,2-3-15 0,2-15 22 15,-3 11-281-15,0-7 49 0,0-6 56 0,0-2-5 16,0-1 42-16,10-32 37 0,-9 29 10 15,-1 17 41-15,0-7 8 0</inkml:trace>
  <inkml:trace contextRef="#ctx0" brushRef="#br0" timeOffset="95434.1295">20120 10864 643 0,'1'-6'337'15,"2"2"-75"-15,1-1-6 0,4-7-18 0,2 3-31 16,-2 2-35-16,4-3-29 0,1 2-35 0,3-1-31 15,-2 1-30-15,2 1-30 0,-2 2-36 0,2-1-81 16,2 2 11-16,-1-3-231 0,1 3 23 16,2 0 21-16,-5 2 22 0,0-1 16 0,-2 0-87 15</inkml:trace>
  <inkml:trace contextRef="#ctx0" brushRef="#br0" timeOffset="95634.0238">20510 10824 896 0,'3'1'327'16,"-1"0"-45"-16,1-1 30 0,0 0-48 0,3 0-24 16,-2-1-28-16,0 0-24 0,1 1-18 0,2-2-11 15,0 1-32-15,2 1-27 0,14-9-7 0,-14 9 11 16,0 0-64-16,2 0-18 0,-1 0-33 16,-1 0-50-16,-2 0-50 0,0 0-15 15,3 0 13-15,3 10-168 0,-12-4-102 16,-4-1 29-16,-4 8 24 0,-7 0-16 0,-1 2 11 15,-2 0 26-15,-1 0 7 0</inkml:trace>
  <inkml:trace contextRef="#ctx0" brushRef="#br0" timeOffset="95799.9692">20423 11081 244 0,'-2'6'358'0,"3"-4"-25"0,0-1-50 16,-1 2 5-16,3-2-36 0,0 0-4 0,3 0-59 15,-1-1-4-15,1 0-5 0,2 0-38 0,4 0-34 16,4 0-10-16,2 0-39 0,1 0-53 15,21-13-55-15,-23 6-16 0,5 1 6 16,-4-2-184-16,1-1-128 0,1 0-16 0,3-3 16 16,2 2 41-16,-2 0 13 0,2-3 10 0</inkml:trace>
  <inkml:trace contextRef="#ctx0" brushRef="#br0" timeOffset="96047.9266">20934 10924 376 0,'7'-2'469'0,"-2"1"-82"15,-2-1-57-15,1 1-6 0,1 1-41 16,-3-1-35-16,1 0-23 0,-1 0 19 0,1 3-35 0,-1-1 5 15,0 1-29-15,0 0 1 0,1 2-8 16,-1 2-5-16,-2-1-17 0,2 2-22 16,-2 0-5-16,0 1-11 0,0 9-21 0,0-6-5 15,0 3 2-15,0 1-24 0,0-1-3 16,0-1-7-16,0-3-2 0,-11 9-24 0,9-11-9 16,1-1-17-16,-1-1-37 0,0-3-22 0,0 2 5 15,0 0-56-15,1-3-27 0,-3 2-42 16,2-2 3-16,-1 0-44 0,1 0 20 0,-3-2-207 15,0-3-97-15,5 3 36 0,-25-17-5 0,10 3 30 16,0-6 81-16,5-4 26 0,4-2 15 16,-3-7 9-16</inkml:trace>
  <inkml:trace contextRef="#ctx0" brushRef="#br0" timeOffset="96948.5353">20345 8372 617 0,'-1'-7'304'16,"0"1"-25"-16,1 0-39 0,0 0-20 0,0 2-15 15,0-2 19-15,1 0-42 0,0 1-6 0,1 1-5 16,-2 4-36-16,0 0-30 0,0 0 2 15,0-7-23-15,0 7-16 0,13-11 7 0,-8 11-3 16,1 0-19-16,8 7 21 0,-5-2-40 16,3 5 9-16,-1 2-7 0,1 3 6 0,-4 4-6 15,-2 2 16-15,-2 0-6 0,0 3-13 0,-2 2 25 16,-1 0-25-16,-1-15-11 0,0 7-2 0,0 4-3 16,0 0 17-16,0 2-3 0,-11 18-4 15,8-24 28-15,-5 1-6 0,8 0-23 0,-1-3-20 16,-1-3 23-16,2-2 1 0,-1-2-35 15,1 0 2-15,0-9-1 0,0 7 0 0,0 4 56 16,17 8-14-16,-10-11 7 0,5-1-17 0,0-1 17 16,2 2-25-16,3-4-2 0,-3-3-2 15,0 1 6-15,4-1 0 0,1 0-3 16,-13-1-2-16,3 0-5 0,2 0 12 0,-2 0-3 16,0 0 18-16,-1 0-2 0,-2 0-23 0,-6 0 6 15,8 0-13-15,-8 0 3 0,7 0-1 16,-7 0-1-16,8 0-20 0,-8 0 0 0,7 0 2 15,-7 0 2-15,0 0-77 0,6 0-47 0,-6 0-44 16,0 0-53-16,0 0 20 0,0 0-285 16,11-11 59-16,-12 10 32 0,0 0-38 0,1-3 48 15,-1 0 23-15,2 1 22 0,-1 0 12 0,2 0-6 16</inkml:trace>
  <inkml:trace contextRef="#ctx0" brushRef="#br0" timeOffset="97613.7891">21502 8864 244 0,'0'-3'512'0,"1"1"-122"0,-1-1-23 0,0 0-88 15,0 0-24-15,0-1-32 0,0 3-9 16,1-1-60-16,-2 2-16 0,1 0-2 0,-1 0-11 16,-1 2-18-16,-1 3-20 0,-3 12-9 15,-6 2 19-15,4 5 8 0,0 4-9 0,1-3-10 16,-1 5 10-16,-1 3 18 0,1 3-26 0,1 1 4 15,-3 1-13-15,2 0 11 0,-1 4-16 16,-2-2 0-16,3 4-9 0,-2 1 29 0,-1 3-20 16,2 2 5-16,-2 5-7 0,-1-3-10 15,4 4 11-15,0 1-6 0,0 1-2 0,0 2 10 16,3 1-6-16,1-3-19 0,2 4-6 0,1 0 18 16,1-32 0-16,0 14-18 0,0 6 10 0,12 52 0 15,-5-49-7-15,1-2-7 0,2-2-16 16,1-3-6-16,2-3 14 0,4-4-11 0,0 1-13 15,2-6-1-15,3-8-8 0,2 0-17 16,1-2-15-16,3-5-14 0,2-5-28 0,3-1 7 16,0 0-43-16,-2-10-37 0,4-2-33 0,-19-1-44 15,28-13-40-15,-18 2 24 0,-4-4-231 16,-3-3 36-16,-1-3 36 0,-5-4-32 0,0-6 46 16,-1-6 23-16,-2-5-18 0,0-1 26 0,0-2-3 15,-1 0 3-15</inkml:trace>
  <inkml:trace contextRef="#ctx0" brushRef="#br0" timeOffset="97984.7832">21932 9342 312 0,'0'-10'485'0,"1"2"-64"0,0 2-91 0,1 0-13 0,-2 1-38 16,1 1-6-16,-1 1-5 0,1-1-44 16,0 2-27-16,-1 2-7 0,0 0-12 0,0 0-40 15,0 0-36-15,0 0 27 0,5-9-36 0,-2 9-22 16,1 3 1-16,0 2 24 0,5 6-37 16,4 3-33-16,0 0 21 0,1 3 14 0,-1 2-47 15,0-3 47-15,2 1-29 0,-3 4-17 16,2-1 12-16,1 0 6 0,2 0-11 0,-2-2 5 15,1 1-11-15,0 0 7 0,-1 0 3 0,3-2-26 16,-2 2 0-16,4-5-29 0,-3 3-44 16,1-2 17-16,-1-3-40 0,-1 0-20 0,-1 0-35 15,-3-7-13-15,2-1-39 0,-3-4 19 16,-11 0-102-16,10 0-37 0,-2 0-91 0,11-19 29 16,-5 5 28-16,-5 0 21 0,0-4-14 0,0-2 15 15,-2-1 9-15</inkml:trace>
  <inkml:trace contextRef="#ctx0" brushRef="#br0" timeOffset="98297.6689">22478 9399 409 0,'4'-17'379'0,"0"2"-36"16,-2 4-36-16,0 0 15 0,-1 4-50 0,0 0-31 16,-1 7 29-16,0 0-58 0,0 0-24 15,0-7-20-15,0 7-19 0,0 0-16 0,0 0-16 16,2-9 2-16,-3 12 3 0,0 1-8 0,-1 3-10 16,-6 10 4-16,2 3-4 0,-2 4-3 0,-2 1 1 15,-1-1-16-15,2 2 13 0,-1 3 1 16,1 2-19-16,-2 4 11 15,-1-1-3-15,1 1-16 0,-1 1 4 0,-1 2 5 16,-2 0-9-16,2-1-14 0,0 0 12 0,1-1-11 16,2 1-12-16,0-1 3 0,-1-3-16 0,1 2 13 15,0-3-26-15,-1-2 11 0,3-2-8 16,0-1 5-16,0 1-27 0,-1-6 8 0,2-3-19 0,2 0-15 16,0-4-31-16,2-3-10 0,-1-5-15 15,2 0 9-15,1-2-55 0,1 1-32 0,0-6-42 16,0-2-35-16,3 0 21 0,5-11-170 15,-2-1-132-15,7-3 57 0,3-3 15 16,-1-2 25-16,5-3 21 0,5-2 49 0,0 2 24 16,3-1 19-16,-3 1 32 0</inkml:trace>
  <inkml:trace contextRef="#ctx0" brushRef="#br0" timeOffset="98568.073">22631 9849 756 0,'5'-3'321'0,"-1"0"-47"16,0 3-30-16,-2-1 5 0,0 1-20 15,2 1-28-15,-3 0-22 0,1 4-22 0,-2-3-16 16,1 4 59-16,1 1 22 0,-2 0-27 0,1 12 0 16,3 0-5-16,-4 1-23 0,0-11-6 15,0 8-4-15,0 2-21 0,0 1-12 16,0 0-14-16,0 2-9 0,0-1-16 0,0 0-8 16,0 0-3-16,0-2-1 0,0 1-10 0,0-2-8 15,0-4-8-15,0 3-9 0,0-4-23 16,0-1-27-16,0-3-10 0,0-2-36 0,0-1 4 15,0-6-60-15,0 7-41 0,4-1-66 0,-5-7-58 16,1-5 26-16,-1 0-263 0,-1-8 31 16,-2-5 30-16,-3 0 46 0,-1-4 27 0,1-4 24 15,-1 2 25-15,4-4 16 0,-2-2 17 16</inkml:trace>
  <inkml:trace contextRef="#ctx0" brushRef="#br0" timeOffset="98726.6376">22580 9632 925 0,'0'-4'308'0,"-2"1"-38"0,2 2-37 16,0-2-23-16,0 0-49 0,1 0-17 15,0 0-39-15,1 1-35 0,1-1-48 0,0 2-44 16,3 0-58-16,-1-3 7 0,1 6-276 0,-1-4-30 16,12-4 23-16,-6 3 20 0,-2-1 51 15</inkml:trace>
  <inkml:trace contextRef="#ctx0" brushRef="#br0" timeOffset="99065.1196">22927 9667 796 0,'5'0'368'0,"0"-3"-26"0,1 1-58 0,8-4-44 16,2 0-28-16,0 2-24 0,3-1-22 15,2 0 42-15,0-1-29 0,3 0-18 16,2 1-19-16,0 1-13 0,0 1-13 0,-2 2-13 16,-2-3 3-16,4 4-13 0,-6-1-7 0,-2 1-11 15,-4-2-7-15,-4 1-18 0,-1-1-3 0,-9 2-3 16,7 0 7-16,-7 0-7 0,7 0-4 16,-7 0-4-16,8 0 3 0,-8 0-24 0,8 0-5 15,-8 0 25-15,0 0-1 0,8 0-3 16,-8 0-46-16,0 0-45 0,6 0-5 0,-6 0-25 15,0 0-56-15,0 0-50 0,0 0 18 0,8-8 17 16,-9 5 14-16,0 0 14 0,-2-3 12 0,-3-9-328 16,3 0 34-16,0-4 27 0,0 0 23 15,1 1 26-15,2-1 36 0,-1 8 0 0,1 3 34 16</inkml:trace>
  <inkml:trace contextRef="#ctx0" brushRef="#br0" timeOffset="99687.4698">24396 8968 620 0,'-3'0'381'0,"-1"-2"-73"16,3-1-3-16,-2 1-35 0,0 0-10 0,0 0-37 15,1 1-17-15,0 2-25 0,1-2-7 0,-1 0-37 16,0 0-32-16,0 2 3 0,0 1-1 16,-1 3-7-16,-4 9-11 0,-2 3 17 0,-2 3 14 15,1 5-18-15,1 0-15 0,-2 3 11 16,1 2-6-16,-1 3 9 0,-2 2-12 0,1 2 2 15,0 1 12-15,1 2-2 0,3 1-6 0,-5 4 2 16,4 3 9-16,0 1-9 0,3 2-10 16,3-1-14-16,0 2 0 0,1-1 3 0,2-2-7 15,0-25-15-15,0 12-7 0,0 5 6 16,16 43-13-16,-6-41-10 0,-1-4-10 0,1 0 16 16,3-3-15-16,1-3-10 0,1-2 0 0,3-2-22 15,1-3-10-15,3-3-20 0,-1-1 1 16,2-5-42-16,0 1 16 0,1-3 6 0,-1-5-73 15,7-2-24-15,-3-5-35 0,-15-3-37 16,4 0-55-16,27-17 29 0,-24 2-190 0,2 0-43 0,-3-4 37 16,-2-3 32-16,0-6 28 0,-2 1-5 15,0-6 25-15,1-2 60 0,-1-4 3 0</inkml:trace>
  <inkml:trace contextRef="#ctx0" brushRef="#br0" timeOffset="100279.5261">24694 9356 907 0,'-2'-5'308'0,"2"3"-10"0,-1-2-54 0,0 2-4 0,-1 1-50 16,2-1 7-16,-1 0-46 0,1 2-23 16,0 2 8-16,0 0-3 0,0 0-15 0,0 4-5 15,1-2-14-15,-2 3-30 0,1 0-14 0,0 1 11 16,0 3 0-16,0 2-6 0,0 2 1 0,0 1-3 15,0 2-15-15,0-2 17 16,0 0-10-16,14 15-14 0,-4-18-21 0,-3-1 7 16,5-5-19-16,-2-2 29 0,4-1 1 0,-2-1 13 15,4-1-31-15,-1-1 6 0,-6-1-9 0,5 0 3 16,21-13-12-16,-15 8-7 0,-5-5 37 16,4-3-1-16,-5 1-2 0,1-1 26 0,-3 2 8 15,0 3 4-15,-4 2-2 0,-2-1-18 16,-2 3 16-16,-1 1-5 0,0 0-8 0,0 1-18 15,1 0-20-15,-3 2 16 0,-1 0-8 0,-1 2-3 16,-2 2-12-16,-4 7 4 0,-4 3 15 0,1 1-4 16,1-1-2-16,-2 4-6 0,5 2-2 15,2-3-9-15,0 0 9 0,4-7-10 16,0 5-19-16,12 20 18 0,-1-16-5 0,3-1 21 16,2-3-5-16,6-3-7 0,3 0-4 0,0-3-3 15,2-4 16-15,9-2-16 0,-5-2-20 16,1-1 31-16,-17 0-4 0,8 0 3 0,25-18-1 15,-22 7 21-15,-1 0-1 0,-3 0-3 16,-4-4 26-16,4-1-2 0,-3 0 9 0,-4-6 0 16,-3 2-7-16,-4 1-9 0,-1-4 16 0,-3 4-13 15,-3-2-11-15,-1 10 6 0,0-4-3 16,0-2-26-16,0-1-10 0,-13-17-13 0,6 19-13 0,0 1-29 16,0 0-35-16,0 2 9 0,-2-1-35 15,0-2-53-15,0 3-46 0,1-1-32 0,0-1 27 16,1 1-302-16,1 0 40 0,-3-4 36 0,9-2 11 15,-6-1 24-15,2-2 81 0,3-1-10 16,1 3 42-16,0 10-26 0,0-6-1 0</inkml:trace>
  <inkml:trace contextRef="#ctx0" brushRef="#br0" timeOffset="100563.5374">25426 8862 254 0,'2'-4'464'0,"2"0"-110"0,5-5-40 16,2 1-47-16,7-1-35 0,3 1-23 15,1 1 16-15,5-1-13 0,0 0-45 0,2 2-41 16,0 0-11-16,3 0-13 0,-1 2 17 16,1-1 0-16,-3 1-35 0,2 1-9 0,-2-3-7 15,5 2 19-15,-7 1-8 0,-2 2-16 16,-5-2-27-16,-2 1-19 0,-9 1-36 0,1-3 1 0,-2 3-47 15,-3 0-33-15,-1-1-52 0,-2 2 15 16,-2 0-233-16,0 0-62 0,0 0 30 0,-13-6-4 16,7 5 17-16,-11-3 22 0,-5 0 59 15,6 2 3-15</inkml:trace>
  <inkml:trace contextRef="#ctx0" brushRef="#br0" timeOffset="100846.8833">25728 8813 215 0,'-1'3'362'0,"-2"-1"-96"15,-1 1-12-15,4 0-46 0,0 1 13 0,0-1 13 16,0 1-39-16,0 0 22 0,0 2-5 0,2 0-27 16,-2 3-32-16,0 6-6 0,12 21-14 15,-8-15 26-15,0 2-13 0,-1 1-17 0,-1 1-12 16,2-1 4-16,0-1-39 0,-1 2 11 0,2-1-14 16,-3 0 0-16,0-2-3 0,-2 1 17 15,0-12-31-15,0 5 3 0,0 3-13 0,0-1 5 16,0 2-9-16,0-1-8 0,0-1 5 15,-12 16 0-15,10-20-7 0,2-3 10 0,-2-2-36 16,2 1-19-16,0-4-1 0,-2 1-90 0,2-1-20 16,0-1-36-16,-2 0-40 0,2-1-52 0,0-1 22 15,0-3 20-15,0 0 20 16,0 0-285-16,8 6 32 0,9-12 30 0,2-1 71 16,6-2 22-16,0-3-3 0,2 2 35 0,4-3-13 15</inkml:trace>
  <inkml:trace contextRef="#ctx0" brushRef="#br0" timeOffset="101633.6242">26436 9225 307 0,'5'-17'439'0,"4"3"-81"0,-7-1-28 15,0 4-54-15,0 0-36 0,1-3 14 0,-3 0-35 16,0 4-24-16,0 1-22 0,0 9-19 15,0-9 13-15,0 2-17 0,0 1-17 0,0 6-13 16,0-9-21-16,0 2-6 0,-21-8-10 0,13 9-23 16,1-1-1-16,-2 4-14 0,-2 0-9 15,2 3 1-15,0 0 7 0,-5 0-6 0,-3 0 12 16,-19 12-6-16,11-5-28 0,6 4 5 16,-3-1-19-16,2 2-3 0,0-1 14 0,-1 5-8 15,1-4-3-15,2 3-18 0,-2 2 4 16,4-2 0-16,-2 2 0 0,5 2 24 0,-2 1-33 15,1-1 31-15,3 4 11 0,-1 2-12 16,5 0-1-16,3 0-5 0,0-2-31 0,1-1 4 16,3-8 1-16,0 4 36 0,14 26-14 0,-3-21-1 15,2-1 23-15,4-3-7 0,0-2-5 16,2 1 13-16,2-4-6 0,-2 2-19 0,3-4 9 16,3-1-5-16,-3-1 1 0,-1-4-29 0,3 0 2 15,-4-1 2-15,5-4 43 0,-5 0-18 16,-11-1-10-16,7 0 4 0,20-15 2 0,-13 8 32 15,-1-2-4-15,0-3 18 0,1 3-22 0,-3-5-2 16,0-3-28-16,-1-2-2 0,-2 2 3 16,1-5 25-16,0 0-2 0,-4-2-29 0,-3 0 1 15,0-2 1-15,-4 1-10 0,-3-4 16 16,-1 0 11-16,-3 16-23 0,0-6 0 0,-13-29 3 16,3 22 16-16,-1 2-18 0,-3 1 11 0,1 2 1 15,-3 5 0-15,5-1 14 0,-2 4-2 16,-3-1-9-16,5 4 13 0,-3 1 0 0,-1 5-32 15,4-2 15-15,-4 4-15 0,7 1 28 16,-2 1 14-16,1 0-2 0,-16 17-23 0,17-6 5 16,-5 0-16-16,1 4-13 0,3 3 17 0,-2 3 9 15,-3 2-17-15,3-1 8 0,5 4 30 0,-4-1-3 16,4 3-2-16,1 0-2 0,1-1 12 16,0 2 18-16,2-1 12 0,0 4-11 0,1-2 19 15,1 1-6-15,0 0-5 0,0-2-11 0,-3 2 1 16,3 2-14-16,-2 0 17 0,2-17-19 15,0 6 8-15,0 6-9 0,0 1 13 0,-11 31-4 16,9-29-11-16,2-2 1 0,-4 0-20 0,4-3 12 16,-3-2-5-16,3 0-3 0,-2-4 12 15,2-2-24-15,-2-5-25 0,-1-2 13 0,3-11 0 16,0 8-84-16,0-2-31 0,0-6-21 16,0 0-39-16,0 0-59 0,0 11 21 0,0-14-251 15,7-11 11-15,-2-2 62 0,4-7 29 16,5 1 27-16,1-3 2 0,-1-6-1 15,3-4 59-15,4-2-41 0</inkml:trace>
  <inkml:trace contextRef="#ctx0" brushRef="#br0" timeOffset="102047.6615">27047 8957 340 0,'5'-8'453'0,"0"2"-59"0,-5 0-54 16,4 1-62-16,1 3 9 0,-4 0-41 0,0-1-28 15,-1-1-11-15,2 4-23 0,-2-1-21 0,0 0-17 16,2 1-16-16,-4 0-11 0,2 2-13 0,-2 3-18 16,-5 14-16-16,0 1-23 0,0 3 7 15,-2 5-9-15,1-3-4 0,0 2-4 16,-3-1-5-16,1 5 24 0,0-2 25 0,1 2-2 15,2 2 0-15,-1-2-7 0,0 2-6 0,4-1-23 16,-1 4 4-16,-1 1 7 0,4-2-13 16,-2 0 6-16,1 1 11 0,3-1-23 15,-2 1 6-15,2-1-2 0,0-20 7 0,0 9-7 16,0 3-24-16,15 27 3 0,-10-28-18 0,4 1 6 16,0-3-20-16,2-3 6 0,0-3-32 15,1-2 6-15,-1-4-4 0,3-1 4 0,-1-4-65 16,-2-6-45-16,3-1-27 0,-6 0-19 0,15-15-57 15,-6 1 22-15,-2-4-172 0,0-1-68 0,1-4 25 16,-1-2 33-16,3-3 40 0,-3 0 25 16,6-6 23-16,0-1 14 0,1-5 10 0</inkml:trace>
  <inkml:trace contextRef="#ctx0" brushRef="#br0" timeOffset="102328.4472">27438 9187 464 0,'3'-19'313'0,"0"6"-42"16,4 1 9-16,-4 4-21 0,0 1 24 0,-3 0-62 15,2 4-16-15,-2 3-43 0,0 0 6 16,0 0-17-16,0 0-5 0,2-8-8 0,0 10-27 16,0-1-13-16,2 4 24 0,-1 1-43 15,8 7-1-15,-1 1-29 0,-2 3 10 0,1-1 5 16,3 3-4-16,1-1-32 0,-2 4 27 0,3-1-6 16,-1 0-14-16,1 0-2 0,-1-1-9 0,0-2-1 15,-2 0-15-15,3-1 14 0,2 0-1 16,-5-3-3-16,3 0 9 0,-1 0-13 0,-2-1-8 15,0-2 0-15,-4-4-18 0,0-1-52 16,-5-1 9-16,3-2-46 0,-3-2-44 0,1-1-65 16,1 1 19-16,-4-1-223 0,0 0-14 15,0-11 46-15,0 4-10 0,0-1 21 16,0-11 41-16,0 7-5 0,0-7 57 0</inkml:trace>
  <inkml:trace contextRef="#ctx0" brushRef="#br0" timeOffset="102578.2342">27792 9176 320 0,'0'-7'367'0,"0"0"-59"0,2 2-44 0,-2 2-35 0,0 0-12 16,0 1-46-16,0-1-13 0,-1 2 1 0,0 0 1 16,1 1-25-16,-4 2 14 0,0 2-4 0,-7 3-30 15,-3 4 20-15,-3 2-6 0,-2 3 2 16,2-2-29-16,-2-1-33 0,-3 1 15 0,2 1-1 16,-2 3-6-16,-2-2-9 0,0 0 0 15,0-1-12-15,1 3-19 0,-2-1-23 0,2 1-2 16,0-2 19-16,-2 1 4 0,4 1-10 0,0 3-13 15,2-5-37-15,1-1-20 0,-3-3-9 16,8 2-43-16,0-4-23 0,-1 0-43 16,3 0-15-16,5-3 4 0,5-4 15 0,1 0-257 15,0-3 7-15,0 0 29 0,13 1 20 16,-8-2 29-16,11-3 8 0,4-5 33 0</inkml:trace>
  <inkml:trace contextRef="#ctx0" brushRef="#br0" timeOffset="102884.1257">28135 9267 788 0,'7'-1'290'0,"-3"3"-41"0,0-3 16 0,-1 2-18 0,-1-1-55 15,2 0-11-15,-2 1 13 0,3 1-36 16,-2 2 16-16,0 0-22 0,2 12-22 0,-3-3-23 15,-1-1 29-15,0 6-23 0,0 0-13 0,2 0-9 16,-2 1-21-16,-1-12-7 0,0 5 17 16,0 4-8-16,0 1-9 0,0 0 1 0,0 1-7 15,0-2 16-15,0-1-36 0,0-2-3 16,0 2-9-16,0-1-63 0,0-2-27 16,0-2-56-16,0-3-36 0,0 1 16 0,0-2-144 15,0-6-127-15,0 0-25 0,0 5 41 16,-3-7 18-16,2-4 24 0,-4-8 26 0,0-2 9 15,0-3 18-15</inkml:trace>
  <inkml:trace contextRef="#ctx0" brushRef="#br0" timeOffset="103047.4819">28209 9168 504 0,'-1'-5'331'0,"1"1"-60"0,0-1-7 0,-1 1-28 16,0 0-28-16,1 1-39 0,0 0 1 0,-1 0-6 15,1-1-51-15,0 0-52 0,-3 1-75 16,5 2 0-16,-4-3-204 0,2 4-159 0,0 0 7 16,0-8 38-16,0 8 24 0,-10-17 6 15</inkml:trace>
  <inkml:trace contextRef="#ctx0" brushRef="#br0" timeOffset="103487.8028">28430 8918 891 0,'2'-4'329'0,"-1"2"-8"16,1 1-21-16,0-2-48 0,-1 0-30 16,1 1 24-16,0 2-21 0,0-2-26 0,-1 2-31 15,-1 0-12-15,4 2-26 0,-3-1 14 16,3 4-33-16,5 7-1 0,5 2-27 0,-2 8-14 15,0-1-15-15,3 4 16 0,-2 1-2 0,1 5-17 16,0 0-4-16,0 2-14 0,-3 0-4 16,-5 3-3-16,10-3-2 0,-8 1-2 0,-1 0 20 15,-3 1-12-15,0 1-12 0,-2-2 8 0,0 1-4 16,-2-18 18-16,0 10-45 0,0 2 33 16,-16 35-17-16,9-32 5 0,-2-1 41 0,-3 0-28 15,-1-3 3-15,-2-2 0 0,-2-2 4 0,0-2-10 16,-1-2 0-16,-4-4-1 0,0 0 10 15,-1-2-21-15,3-2 17 0,-5-1-25 0,3-2 32 16,2 0-26-16,2-3-28 0,2-2 32 0,0 2-35 16,5-3 0-16,3-1-2 0,2-1-7 15,1 2 3-15,5-3-137 0,0 0-72 0,0 0 25 16,-12-13-314-16,11 7 33 0,3-14 36 16,-2 11 52-16,0-9 28 0,14-25 26 0,-2 15 16 15,2-3 0-15,0-1 20 0,5-2 8 0</inkml:trace>
  <inkml:trace contextRef="#ctx0" brushRef="#br0" timeOffset="104243.3434">29321 9199 487 0,'1'0'290'0,"-1"0"-25"0,2 0-10 16,-1 0-13-16,0 0 9 0,0 0-51 0,0 0 0 16,0 1-19-16,-1-1 22 0,0 0-55 15,0 0-17-15,0 0-13 0,0 0-13 0,0 0-11 16,0 0 39-16,0 0-13 0,0 0 23 16,0 0-10-16,0 0-35 0,14 0-17 0,-11 0 12 15,4-1 0-15,0 1-18 0,5 0-4 0,6 0-11 16,27-8-7-16,-17 6 0 0,0 1-19 15,2 1 11-15,-4-2-34 0,0 1 15 0,1-2 8 16,1 2-7-16,-5-1-11 0,-2 1-16 16,-5 1-1-16,-4-2-29 0,-1 2-52 0,-4 0-20 15,1-2-29-15,-5 0-37 0,-1-1-60 16,-2 0 21-16,-2-2-240 0,-1 3 13 0,-10-6 30 16,-1 0 28-16,-2 2 24 0,7-5 13 15,-6 3 6-15,2 0 14 0,-1-5-2 0</inkml:trace>
  <inkml:trace contextRef="#ctx0" brushRef="#br0" timeOffset="104532.374">29523 9044 544 0,'-1'-1'396'0,"-1"1"-53"0,-1-1-14 0,1 1-36 0,1-1-55 16,-1 1-29-16,1 0 46 0,-1-1-37 16,1 2-41-16,1 1-15 0,0 0-23 15,2 2 12-15,-1 1-20 0,3 10-11 0,1 3-38 16,0-1 17-16,1 3-29 0,-3 0-11 0,3 3 14 15,0 0-9-15,-3 0 7 0,-1 4-24 0,0-2-9 16,-2 0-12-16,2 3 34 0,-2-17-45 0,0 9 16 16,0 1 9-16,0 2-2 0,0 1 13 15,0-2-15-15,-12 21-16 0,11-21 17 16,-1-4 0-16,0 0-13 0,0-1-35 0,0-4-6 16,2-2 1-16,0-11-49 0,0 7-29 0,0-1-16 15,0-6-18-15,0 7-28 0,0-7-50 16,0 8 20-16,0-8-274 0,1-2 34 0,1-4 33 15,5-7 27-15,4-1 24 0,0-6-5 16,3 1 7-16,8-5 36 0,2-5 15 0</inkml:trace>
  <inkml:trace contextRef="#ctx0" brushRef="#br0" timeOffset="105145.0414">30219 8800 651 0,'2'-4'377'0,"1"3"-81"16,-2-1 14-16,2 1-63 0,-2-2-43 15,1 2-12-15,-1 1-36 0,0 2 10 0,1 1-18 16,0 1-52-16,-2 3 14 0,3 14-14 0,-3 3 12 0,0-13 20 16,0 10-56-16,0 5 8 15,0 1 1-15,-15 30 16 0,12-26-42 0,-2-2-6 16,0 7-6-16,0-6-1 0,-1-1-6 15,-1 0 35-15,1-1-7 0,0 3-21 0,1-5-27 16,-3 1-2-16,2-2-2 0,0-1-1 0,1-7 40 16,1 1-7-16,2-6-44 0,-1-2 0 0,1-2 8 15,0-2 14-15,2-1-1 0,-2-2 18 16,-2 1 6-16,4-3 22 0,-2 1 22 16,2-2-11-16,-2 0-27 0,1 0 9 0,1 0-6 15,0-8-6-15,1 4-10 0,6-10-18 0,-2-3 14 16,4-1-25-16,3-2 12 0,3 3-22 0,2-3 14 15,1 2-6-15,3 1-20 0,-3 2 28 16,3 2-47-16,3 1 24 0,-2 2 11 16,-2 4-2-16,1-2-33 0,-3 4 38 0,-3 3-29 15,-9 1 29-15,5 0-34 0,14 18 17 0,-10-6 17 16,-5 2-33-16,-1 2 31 0,0 2-17 16,-3 3 24-16,-3-1-8 0,0 2-26 0,-2-1 27 15,-1-12-19-15,0 6 46 0,-11 21-53 16,5-19 28-16,-1 0 0 0,-4-2-16 0,-4 1 50 15,0-4-47-15,-4-1 26 0,2-3-4 0,-5-2 5 16,-1 1-14-16,-2-5 19 0,2 1-32 0,-4-2 39 16,15-1-19-16,-6 0 8 0,-3 0-18 15,1 0-12-15,-22-13 17 0,25 8 3 0,0 1-14 16,6 0-22-16,1 0 28 0,3-2-36 16,2 2 3-16,2 0-82 0,2 0-29 0,0-1-14 15,1 0-34-15,0-2-38 0,15-8 21 16,-4 2-207-16,7-3-62 0,1 1 32 0,2 3 31 15,-4-4 50-15,5 0 8 0,3-3 14 0,3-2 43 16,-3 1 9-16</inkml:trace>
  <inkml:trace contextRef="#ctx0" brushRef="#br0" timeOffset="106270.8669">30921 8676 215 0,'-1'0'308'0,"2"-1"-61"0,-1 0-29 16,-1 1-12-16,1-2 1 0,-1 2-40 0,1-1 4 15,0 1-30-15,-1 0-12 0,2 0 1 16,-2 0-26-16,1 0-5 0,0 1-19 0,1-1 14 16,-2 0-7-16,1 2-22 0,0-2 9 15,1 2-5-15,-1-2 22 0,0 3-16 0,0-1-11 16,1 4-1-16,0-2 1 0,-1 2 6 15,0 3 2-15,0 1-8 0,0 5 21 0,9 25-53 16,-7-15 36-16,0 1-24 0,-2-12 4 0,0 6 14 16,0 5-35-16,0 1 8 0,11 29-3 0,-11-42-8 15,0 6-2-15,0 5-3 0,0-1-13 16,0 1 0-16,0-1 55 0,0 2 7 0,0-1-7 16,0-1-8-16,-7 23-4 0,4-24-42 0,-2-1-6 15,0 1 0-15,1-3 49 0,1 0-4 16,-2 0-6-16,0-1-4 0,-1-1-3 0,2-2-1 15,-2 0-2-15,3 2-12 0,-1-5-2 16,0-3-1-16,-1 3 2 0,0-1-3 0,2-2-1 16,-1-3-1-16,0 0-1 0,1 0 7 0,1-2-10 15,-2 1 10-15,3-2 7 0,-4 1-2 0,1 0-9 16,1 0 1-16,1-2 6 0,-1 2-20 16,-7 4 27-16,5-2-33 0,-2 1 28 0,3-3-7 15,0 3-5-15,0-1-5 0,0-4 22 0,1 2-60 16,0-3 53-16,0 2-13 0,-2 0-5 15,3-1 4-15,-1 1-3 0,0-2-2 0,0 1 25 16,1 0-18-16,0 1-15 16,0-2 16-16,-1 1 19 0,2-1-8 0,-1 1 2 15,0-1-24-15,1-1 27 0,0 1-1 0,-3 1-32 16,3-2 33-16,0 2-9 0,0-2-12 16,1 0-15-16,0 0 30 0,0 0-5 0,0 0-15 15,0 0 17-15,0 0-21 0,0 0 15 16,0 0-6-16,0 0 12 0,-5 6-16 0,5-5 8 15,0-1-10-15,-1-1 13 0,1 1-13 0,0 0 10 16,-1 1-15-16,1-1 20 0,0 1-21 0,0-2 25 16,-1 3 0-16,1-2 13 0,1-1-30 15,-2 1 20-15,1 1-17 0,-1 0 15 0,1-1 2 16,0 0 4-16,0 0-12 0,-1 0-3 16,2 0 7-16,-1 2-1 0,0-2-7 0,0-2-1 15,0 4-8-15,0-1 9 0,0 0-11 0,0-1-3 16,0-1 19-16,0 1-3 0,-2 1 6 15,2-1-17-15,1-1 3 0,0 1 5 0,-1 0 9 16,0 0-12-16,0-1-4 0,0 2 7 0,0-1-9 16,0 0 2-16,0 0 3 0,0 0-9 0,0 0-13 15,1 0 21-15,-2-1-22 0,1 2 6 16,0-1 2-16,0-1 25 0,0 1-17 16,0 1 2-16,0 0 11 0,0-1 2 0,0 0-6 15,0 0-5-15,0 0 0 0,0-1 0 0,0 1 0 16,0 0 2-16,2 0 1 0,-2-1-2 15,0 1-13-15,1 0 24 0,-2 0-3 0,1 0-14 16,0 0-5-16,0-2 16 0,0 2 3 0,-1 2-24 16,2-2 11-16,-1 0 8 0,0 0 10 15,-1 0-7-15,1 0-8 0,1 0-6 0,-1 0-19 16,-1 0 11-16,2 0-40 0,-1 0-9 16,0 1 8-16,0-2-73 0,0 1-41 0,0-4-41 15,0 2-58-15,1 0 27 0,0-2-285 0,1-1 32 16,0 1 45-16,4-10 10 0,3-1 45 0,2-3 71 15,2-1 11-15,0 3-17 0,3-5 17 16,-1 0 14-16</inkml:trace>
  <inkml:trace contextRef="#ctx0" brushRef="#br0" timeOffset="106975.5049">31520 8426 442 0,'-2'-2'358'16,"0"0"-44"-16,0-1-17 0,0 2-35 0,1 1-8 16,0-2 9-16,0 0-66 0,-1 1 5 0,1 1-20 15,1-2-7-15,-1 2-19 0,-1-1-12 0,2 1-15 16,0-1-73-16,-1 1-3 0,1 1-5 15,1 0-5-15,1 1-4 0,0 2 44 0,0 1-36 16,0-1-34-16,6 11 5 0,-1 2-7 0,-2 4 15 16,3 0 14-16,-3 4-28 0,2-1-1 0,0 2 13 15,-1-1-30-15,2 1 55 0,-6 5-57 16,2-1 29-16,-3 1-5 0,-1-13 0 16,0 9-2-16,0 9-1 0,0 3-2 0,-12 42 0 15,5-37 3-15,1 2-2 0,-2-1 31 16,1 0-5-16,-2-1-4 0,-2 1-3 0,0-2-2 15,-3 0 12-15,0 1-4 0,-2-1-4 0,0 3 5 16,4-2 2-16,-6-1 5 0,2 0-37 0,0-2 14 16,-2-1 23-16,1-1-10 0,-1-1 9 15,3-2-21-15,-2-1 8 0,1-2-31 0,-1 0 33 16,3-3-10-16,-2-3-1 0,1-1-11 16,0-3 11-16,2-2-3 0,-2 1 15 0,3-2-2 15,0-3-13-15,1-3 1 0,1-2 3 0,3-2-1 16,-5-2-12-16,3-2 16 0,0-3 6 15,-1-2-18-15,1-1 12 0,1 0-35 0,-6 0-1 16,-18-16-37-16,14 6 5 0,-3-4-94 16,5 0-42-16,-4-4-61 0,0-4 25 0,3-2-286 15,4-5 21-15,2-3 47 0,7-4 28 16,2-3 12-16,2 20 27 0,0-14 23 0,26-45 44 16,-5 29-18-16,5-2 9 0</inkml:trace>
  <inkml:trace contextRef="#ctx0" brushRef="#br0" timeOffset="107821.1401">31716 7882 242 0,'-4'-1'321'0,"0"0"-54"0,0 0-5 0,0 0-3 16,1 0-30-16,1-1-32 0,0 1 21 15,0-1-44-15,0-1 4 0,3 0-34 0,-2 0-37 16,3-2-10-16,2 2 21 0,9-5-3 0,-2 0-58 15,5 2 32-15,0 1-35 0,-1 1-6 16,2 1-11-16,1 0 40 0,-5 3-40 0,5-2-13 16,-12 2 1-16,3 0-13 0,2 0 14 15,17 15-22-15,-17-6 5 0,1 5 2 0,-3 0 12 16,2 4-21-16,-5 6 36 0,-3-6-28 16,0 10 42-16,-2-3-28 0,-1-11-1 0,0 7 23 15,0 2-25-15,-16 26 8 0,8-21 19 0,-1-3-33 16,0 0 47-16,-3-1-41 0,3-1-7 15,-2-2-17-15,1 0-2 0,1-2 27 0,-1-5-15 16,-1 2 38-16,7-5-36 0,0-1 4 16,1-4 28-16,1 1-51 0,0-1 31 0,0-1-8 15,2 0-13-15,0-5 35 0,0 0-12 0,0 8-1 16,22 11 24-16,-7-11 27 0,7 3-32 16,2-4-1-16,2-2-5 0,3-1-2 0,3 0-4 15,-2 0-3-15,1-3 11 0,-3 0-24 0,0 1 12 16,-1 0 17-16,-3-2-12 0,-4 2 13 15,-2-2-6-15,-3 0 5 0,-4 1-2 16,-11-1 10-16,8 0-18 0,-1 0 12 0,-7 0-15 16,10 0 6-16,-10 0 8 0,7 0-8 0,-7 0-8 15,6 0 12-15,-6 0 1 0,0 0-11 0,7 0 4 16,-7 0-11-16,8 0 0 0,-8 0-12 0,0 0 5 16,0 0 10-16,6 0-17 0,-6 0 8 15,0 0-13-15,0 0 7 0,0 0-17 0,0 0-24 16,7 0-2-16,-7 0-39 0,0 0 6 0,0 0 6 15,0 0-130-15,9 2-53 0,-7-2 23 0,-2 0-233 16,0-3-23-16,0 0 0 0,-2-1 36 16,-4-8 30-16,-1-5 39 0,1-1 8 0,-6-2 45 15,7 0 16-15,-6-5 8 16</inkml:trace>
  <inkml:trace contextRef="#ctx0" brushRef="#br0" timeOffset="111285.7471">12152 11232 380 0,'0'0'256'0,"0"0"-47"0,0 0 7 16,0 0-30-16,0-14-22 0,0 14 1 0,13 0 2 15,0-21-29-15,-13 20 22 0,0-1-36 16,0 1 0-16,0 1-26 0,3 0-4 0,-3-1-15 16,2-1-2-16,-2 1 6 0,0-1-26 0,1 4-4 15,-1-2 0-15,1-2-25 0,-2 2 1 16,2 2-10-16,-2-2 9 0,2 4-19 0,-1-1 30 15,1 2-17-15,-1 1-10 0,0 1-6 0,4 10 12 16,-4-9 7-16,0 6-13 0,0 1 4 16,0 2-12-16,4 20 5 0,0-20 2 0,-3 2-15 15,1-1 17-15,-2 0-9 0,4-1-2 0,-2 0 15 16,3-1-6-16,-2-4-9 0,-1 0 2 16,0-4-9-16,1 9 21 0,0-7-4 0,2-4-8 15,-3 1 33-15,0-1-22 0,1-2 4 0,-1-2 37 16,0 1-12-16,1-1 12 0,-1-1 28 15,1 1 8-15,-3-2-44 0,0 0 15 0,0 0 9 16,0 0-25-16,21-17-12 0,-9 6-5 16,-6-4-1-16,3 0-4 0,1-1-4 0,-2 1-1 15,1 0 38-15,-2 0-5 0,1-1-7 0,0 2 17 16,-4 3 10-16,1 3-14 0,-1 2-1 16,-2-3 9-16,0 6-6 0,0-1-21 0,-1 1 3 15,2 1-7-15,-3 0-2 0,2 0-8 0,0-1-9 16,-2 3-16-16,2 0 4 0,-2 0-6 15,0 0 17-15,0 0-5 0,0 0 5 0,7 16-1 16,-3 2-4-16,1-1 3 0,2 1-16 16,-1 0-11-16,1 2 11 0,-2-3 10 0,3 1-17 15,2-1 24-15,-3-4-5 0,3 0-15 0,0 1 17 16,1-4-18-16,5 0 14 0,-1-4-3 16,-4-1-29-16,-1-1 21 0,-1-4 16 0,1 0-15 15,-10 0 13-15,10 0 8 0,1 0 2 0,16-14-13 16,-12 6 4-16,-3-4 4 0,1-1-17 15,-1-2 7-15,-3-2 13 0,1 2 2 0,-3-1 3 16,-2 1-4-16,2-2 1 0,-5 2-8 0,2 1-17 16,-4 4 11-16,0 2 14 0,0 8-14 15,0-7-1-15,0 1-16 0,0 6 6 0,0-9-7 16,0 3-5-16,0 6-19 0,0-7 25 0,0 7-23 16,0-7 3-16,0 7-76 0,0-7 5 15,0 7-23-15,0 0-32 0,0 0-7 16,-13-11-5-16,8 11-34 0,1 2-8 0,0-1 16 15,1 2-258-15,-1 0 34 0,0 0 29 0,1 0-17 16,-1 2 39-16,1-1 44 0,-1 9-7 16,3-3 36-16</inkml:trace>
  <inkml:trace contextRef="#ctx0" brushRef="#br0" timeOffset="111660.2092">12843 11669 834 0,'0'2'251'0,"1"0"-40"16,-1 0-9-16,0 1-7 0,1-1-35 0,0 1-32 15,-2-1 18-15,2 2-25 0,-1 0 3 0,-1 0-34 16,0 3 2-16,1 1-21 0,0 5 18 15,-9 15-14-15,4-9-14 0,-2-2 6 0,0-3-19 16,-2 1 1-16,3 2-8 0,-4-3-1 16,4-1-4-16,-1-4 4 0,3-2-8 0,-3 1-6 15,0 2-2-15,0-2-7 0,-5 2 8 16,7-4-7-16,-3 0 4 0,4 0-19 0,0-2 30 16,0-3-13-16,3 2 12 0,-1-2-22 0,0 1 20 15,2-1-14-15,-2 0-21 0,2-1-41 0,0 0-24 16,0 0-18-16,0 0-31 0,-4-9 11 15,4 4-155-15,0 0-127 0,2-2 28 0,2-9-60 16,-4 7 26-16,7-20 18 0,-1 5 5 16</inkml:trace>
  <inkml:trace contextRef="#ctx0" brushRef="#br0" timeOffset="112397.0181">13124 11190 395 0,'-2'-3'315'0,"2"-1"-42"0,0 1-45 0,0 1-15 16,0 0-39-16,2 1-20 0,-4-1-35 15,4 1 15-15,-2 1-19 0,0 3-23 16,0-2-3-16,0 4-10 0,0 1 3 0,2 1-3 15,0 11-1-15,-2-8 1 0,0 5-6 0,0 1 17 16,5 24-41-16,-5-19 11 0,0-9 2 0,0 5-3 16,0 4-6-16,0 2-16 0,0 1 4 15,0 2 1-15,-16 26-15 0,10-27 21 16,2 0-31-16,-2-3-3 0,2 0-2 0,0-4 20 16,1-1 5-16,3-6-11 0,-4-1-5 0,2-3 0 15,0 0-13-15,2-1 18 0,0-3-6 16,0 1 35-16,-2-2-26 0,1 1 46 0,0 0-8 15,0-1-7-15,1 0-1 0,0-2-4 0,0 0-5 16,0 0 1-16,0 0-4 0,-5-14-6 16,5 8-3-16,3-10 4 0,-3 7-3 0,0-4-30 15,0-3 2-15,15-19 3 0,-8 16-1 0,-1 0 2 16,4 3-1-16,-1 1-9 0,2-1-1 16,-1 3-1-16,0 0 1 0,-1 5-10 0,7-2 1 15,-5 2-7-15,-1 2 1 0,-1 4 0 16,1-1 1-16,0 2-2 0,-10 1 14 15,13 0 4-15,14 10-8 0,-14-3-10 0,-1 2-11 16,-1 3 16-16,0 2-11 0,-2 1 6 0,-4 3 4 16,1-1 9-16,-4 5 5 0,1-2-12 0,-3 0-18 15,0-10 35-15,0 5-4 0,-9 20-7 16,-3-13 10-16,-5-5 3 0,0-1-2 16,0-3-1-16,-3 0 18 0,4-1-5 0,-4-3-2 15,-1 2 0-15,2-4-3 0,0 1-2 0,4-4-2 16,-3-2-1-16,1 3-10 0,7-5 1 15,10 0-1-15,-9 0 6 0,0 0 0 0,2 0 0 16,-6-11 6-16,10 8 22 0,-1 1-18 0,0-1-2 16,-1 1-1-16,2 1-14 0,1-1 6 0,-2 0-1 15,2 0 2-15,0 0-15 0,1 0 1 16,-3 2-6-16,4-1-1 0,-2-1-24 0,0 1 2 16,0 0-53-16,1-1-26 0,1 1-16 15,-3 1-21-15,1 0-38 0,2 0 18 16,0 0-277-16,0 0 16 0,0 0 13 0,0 0 23 0,0 0 22 15,0 0 28-15,0 0 27 0,-4-1-13 16,6-1 29-16</inkml:trace>
  <inkml:trace contextRef="#ctx0" brushRef="#br0" timeOffset="122262.5027">11973 13114 354 0,'0'0'238'0,"0"0"-21"0,0 0-18 0,0 0-9 16,0 0-37-16,0 0 1 0,0 0-8 15,0 0-13-15,0 0-2 0,0 0-13 16,0 0-31-16,0 0-16 0,0 0-1 0,0 0-12 16,0-14-6-16,0 14-3 0,0 0 11 0,0 0 0 15,0 0-11-15,0 0-9 0,0 0-4 16,0 0-6-16,-15 9-1 0,15-2 9 0,-2 2 7 16,2 0-25-16,0 7 6 0,0 2-1 0,0 1 4 15,0 2 12-15,0-1-27 0,0 1 9 16,0 1-9-16,0-2-4 0,0 3 20 0,-13 18-18 15,10-21 2-15,2 1-4 0,0-7 8 0,-1 6-12 16,1-3 1-16,-1 0-4 0,0-4-9 16,2-13 14-16,0 9 6 0,0-2-12 0,0 0 13 15,0-7-4-15,0 8 18 0,0-8 18 0,0 7-16 16,0-7 36-16,0 6 10 0,0-6 21 0,0 0-28 16,0 0 9-16,-11 11-22 0,11-12 4 15,0-2-5-15,-2 2-6 0,2-5-5 0,-2-1 7 16,2 0-38-16,0-14 16 0,0-1-22 15,0-2 0-15,0 11-24 0,0-9 19 16,0-1-21-16,11-26 12 0,-5 21 7 0,0 1 7 16,2 1-7-16,-3 1-20 0,3 1 45 0,2 1-22 15,-3 1-10-15,1 4 9 0,-4 0-22 16,6 3 0-16,-5-1 22 0,3 3 24 0,-3 3-37 16,1 3 15-16,-1-1-2 0,4-2-1 0,-3 4-13 15,2 3 0-15,-1 2-1 0,-1 1-10 0,-6 0 22 16,0 0 3-16,27 13-16 0,-15-4-9 15,-2 2 13-15,0 6 9 0,-1-1-8 0,-1 5 11 16,-1 2-16-16,-2-1 17 0,0 2-7 16,-2 1-6-16,0-3 9 0,-1 0-14 0,-2-10 14 15,0 4-12-15,0 3 14 0,0 0 13 16,0 0-7-16,0-2-8 0,0-5 1 0,0 0-5 16,0-3-16-16,0 0 4 0,0-9-3 0,0 6 30 15,0-6-17-15,-10 13 5 0,9-12 7 16,-1-1-7-16,2 0 8 0,-2-3 25 0,-1-2-38 15,3-3 7-15,3-12-10 0,-3 7-9 16,11-23-6-16,-4 8 25 0,1 2-6 0,4 0-13 16,-4 2 25-16,3-1-11 0,2 1 5 0,-1 1-13 15,0 3 23-15,-3 3-3 0,6 4-21 16,-6-1 24-16,-2 6 10 0,4-1-15 0,-1 5-10 16,-1 1-14-16,-9 3 35 0,8 0-31 15,1 0 16-15,13 22 5 0,-11-9 7 0,1 1-16 16,-1 7-2-16,-1-3 12 0,-3 4-12 0,-1 1-3 15,-1-1 40-15,1 2-21 0,-4 0 3 0,0-1-2 16,-2 0-9-16,3 0 29 0,-3-11-39 0,0 5 2 16,0 2 7-16,0 0-13 0,0-1 31 15,0-1-10-15,-14 16-10 0,8-18-9 0,6-5 4 16,-3-1-39-16,2-3-21 0,-1 1-19 16,-1-4-14-16,3 2-19 0,-2-1-5 0,-1-3-54 15,3 0 17-15,0-2-146 0,0 0-120 16,5-2 20-16,-1-1 29 0,8-6 25 0,2-2 19 15,-1-3 6-15</inkml:trace>
  <inkml:trace contextRef="#ctx0" brushRef="#br0" timeOffset="122501.6768">12630 13309 742 0,'2'-1'226'0,"-2"2"-36"15,2 1 13-15,0 1-22 0,0 1-26 16,6 8 20-16,-6-2-39 0,2 6 11 0,-3-3-21 15,-1-13-3-15,0 14-23 0,0 3 10 0,0 2-21 16,0-1 1-16,0 0-29 0,0-1 13 0,0 0-18 16,0-2 7-16,0 2-17 0,-9 11 14 15,9-17-15-15,-5-2-36 0,5-1-35 0,-1-2-5 16,1-6-20-16,0 0-11 0,0 0-25 16,0 6-40-16,0-6 12 0,-6 8-146 0,4-11-95 15,2-1-12-15,-2 1 12 0,2-4 27 0,-2-11 7 16,2-5 3-16</inkml:trace>
  <inkml:trace contextRef="#ctx0" brushRef="#br0" timeOffset="122662.5415">12607 13189 329 0,'-2'-11'266'0,"-2"-1"-48"0,4 7-20 16,-4-2-29-16,5 2-17 0,-1 2-37 16,-1-2-2-16,0 3-56 0,1 2-12 0,0 0-32 15,0-2-6-15,0 4-1 0,-2-2-130 0,2 1-144 16,0 0-61-16,2 3 11 0,1-3 0 0</inkml:trace>
  <inkml:trace contextRef="#ctx0" brushRef="#br0" timeOffset="123119.9455">12850 13203 434 0,'12'9'236'0,"-4"0"-24"0,3 3 4 15,-1 2-33-15,-1 1 0 0,-3 1-31 0,3 3-11 16,-4 0 2-16,2 4-32 0,-1-5-3 16,1-1-18-16,-1 3 11 0,-3 0-10 0,0-3-23 15,3 1 0-15,-6-3-27 0,0-15 17 16,0 14 6-16,0-1-19 0,0-1-12 16,0-1-5-16,0-3 13 0,0-1 9 0,0-7 29 15,0 8-16-15,0-8 42 0,0 6 0 0,0-6-15 16,0 0-7-16,0 6-20 0,0-9 1 0,0-2-16 15,0-2 13-15,3-9-8 0,-3 6-10 0,8-18-1 16,-4 6-13-16,6 3-3 0,-1 1-6 16,-1-1-1-16,1 3-3 0,-3 2 28 15,2 0-7-15,3 3-17 0,-1 5-8 0,-6 2 0 16,1 0-1-16,1 3-12 0,0 1 24 0,-6 0-23 16,0 0 10-16,23 9 9 0,-12 0-12 15,-1 3-18-15,1 1 19 0,2 2 21 0,-4 1-21 0,-2 3-16 16,2-5-10-16,-3 5 30 0,-1 0-20 15,2 1 36-15,-3 1-26 0,1 0-4 0,-3 1-9 16,2-3-2-16,0-1 16 0,0 2 0 16,-4-3-1-16,0-4 33 0,2 0-38 0,-2-13 18 15,0 9-10-15,0-1-23 0,0 0-45 16,0-1-21-16,0-2-35 0,0-5-54 0,0 9 17 16,0-9-297-16,0 7-3 0,0-7 31 0,0 0 29 15,0 0 40-15,4 10 12 0,-6-14 17 16,0 0 7-16</inkml:trace>
  <inkml:trace contextRef="#ctx0" brushRef="#br0" timeOffset="124017.5056">11701 14168 598 0,'-3'-10'336'0,"-1"2"-31"0,1 1-52 0,4 1-19 16,-2 1-24-16,-1 0-11 0,-1 1-31 15,3 2 1-15,0 2-45 0,0 0 27 16,0 0-50-16,0 0-7 0,0 0-23 0,0-7 5 16,0 7 4-16,5-5-24 0,-4 7 21 0,0 1-39 15,2 1 11-15,-1 0-17 0,4 11 9 16,-3-5 6-16,3 7-39 0,0-3 24 0,3 4-2 16,-5 4-10-16,0 4 6 0,0-1-2 15,-2 0-1-15,1-3-15 0,2 2 9 0,-1-2-1 16,0 2-10-16,1-6 22 0,2 1-10 0,-3-1-3 15,3-7-8-15,0 5 10 0,-2-4-14 16,3-3 15-16,-4-2-12 0,4-1 17 0,7 0-13 16,-4-4 34-16,-2-2-27 0,3 0-22 0,19-17 17 15,-14 4-16-15,2-1 28 0,1-2-6 16,-3-1 29-16,2-2-27 0,-5 2 6 0,1-2 12 16,2 1-13-16,-6 1-3 0,-1 1 53 0,0 5 1 15,-5 0-6-15,1 5-13 0,-2 1 9 16,-2 0-16-16,0 2-14 0,0 1-2 0,-2 1 7 15,0 1-27-15,-1 3 25 0,0 0-22 0,-3 12 16 16,-3 2-16-16,1 3-1 0,-3-1-12 0,4-2-16 16,-2 3 10-16,3-1 18 15,0 0 1-15,2-1-7 0,2-3 2 0,-1-3-7 0,1-12-17 16,0 9-8-16,0-1-8 0,14 11 47 16,-5-13-22-16,2-4-17 0,6 0 31 15,-9-2-7-15,1 0 4 0,22-10-6 0,-10-4-1 16,-3 1-14-16,2 1 15 0,-3-4-13 0,-1-4 14 15,0 1 24-15,0-1-15 0,-5-4 10 0,2 1 1 16,-3 1-24-16,-2 1 18 0,-1 2 12 16,-2 0-10-16,-3 4-12 0,-2 1 15 0,0 14-15 15,0-10-4-15,0 1-43 0,0 1 5 0,-12-4-33 16,10 8 2-16,-2 1-25 0,-1 0-18 0,1 2-27 16,-2 0-13-16,0 1-18 0,-1 1-42 0,-3 7 21 15,1-2-142-15,2 1 28 0,3 0-175 16,1 0 30-16,1 9 62 0,0-3 27 0,2-2 29 15,0-11-2-15,0 13 0 0</inkml:trace>
  <inkml:trace contextRef="#ctx0" brushRef="#br0" timeOffset="124284.1261">12466 14568 395 0,'3'3'352'0,"1"0"-27"0,-2 0-58 0,0-1-39 15,0 0-34-15,1 1 13 0,-3 2-22 0,-1-1 15 16,1 3-24-16,-4 11-40 0,4-10 11 0,-9 24-38 16,-3-13 5-16,2 3-15 0,-3 1-8 15,1-1 4-15,-1-2-18 0,-1-1-16 0,0 0 6 16,2 0-12-16,-4 0-36 0,4-2-1 0,3-5-21 16,-2 1-2-16,5-4-32 0,1-3-4 15,3 1-28-15,-3-5-15 0,3 0-31 0,-1-1-29 16,3-1 14-16,1-5-181 0,8-8-98 15,2-2 27-15,0-4-35 0,5-2 57 16,1 0-24-16,4-5-3 0</inkml:trace>
  <inkml:trace contextRef="#ctx0" brushRef="#br0" timeOffset="124758.979">12857 14191 600 0,'7'-9'328'0,"-1"6"-63"0,-1-1-10 15,-1 4-28-15,0 2-30 0,-1 2 10 0,-1 2-15 16,5 8-24-16,-2 4-15 0,-1 3 28 16,1 3-5-16,-1 1-47 0,-4-2-17 0,0-9-15 15,0 6-25-15,0 4 20 0,0 2-24 0,0-1-5 16,0 0-8-16,0-1 19 0,0-1-24 16,0-5 14-16,0-3-13 0,0-2 2 0,0-4-28 15,0-2-4-15,0-1-1 0,0-6-2 16,0 7 71-16,0-7 1 0,0 0-9 0,-3 9-24 15,4-12 2-15,1-1-32 0,7-11-12 16,2-6 26-16,0-1-22 0,5 0-1 0,-2 3 9 16,4-1 3-16,1 2-25 0,2 1 13 15,-3 0 2-15,4 2-8 0,-1 5 15 0,-1-2-20 16,0 9-10-16,2 2 8 0,-10 1 0 0,20 10-29 16,-15-1 2-16,1 1 2 0,-2 2 3 15,-4 0 1-15,1 5 1 0,-5 3 31 16,0 0-3-16,-4 2 0 0,-4-2 2 0,0-9-23 15,0 5 11-15,-16 21-1 0,1-18 0 0,-2 2 19 16,-5-2-26-16,0 0 13 0,-1-2-18 0,-2-3 1 16,-2-1 6-16,2 1 2 0,-3-2-30 15,-1-2 13-15,0-3 0 0,-1 0 3 0,3-4 0 16,-2 2 3-16,6-5-39 0,13 0-41 16,-4 0-17-16,-13-11-39 0,15 3-43 0,6-3 18 15,4-2-313-15,2 7 37 0,0-6-19 16,11-20 32-16,-2 10 58 0,2-1 38 0,2-2 17 15,6-2 8-15</inkml:trace>
  <inkml:trace contextRef="#ctx0" brushRef="#br0" timeOffset="125619.4952">14776 12718 973 0,'2'-3'278'0,"0"-1"-33"15,-2 1-2-15,2 2-25 0,0-1-27 0,-2 0 3 16,2 1-41-16,3 2 22 0,1 1-21 16,10 5-35-16,-1 5 2 0,4 3-22 0,1-1-7 15,-2 3-1-15,1 2 13 0,2 1-33 0,0 4-18 16,3 2 6-16,-3 4-5 0,4-3 7 15,-3 3-23-15,4 1-16 0,-4 1 18 0,-1 0 5 16,-3 2-7-16,5-1 2 0,-5-2-33 16,-1-1 34-16,-3-2-6 0,0 0-36 0,-2-3 15 15,-2 1 6-15,2-4 11 0,-2-1-13 0,-2-3-5 16,1-3-17-16,-3-2 29 0,-1-3-6 0,-2-2-3 16,0-4 43-16,-3 0-9 0,3-2 7 15,-2-2-14-15,-1 0 2 0,0-4-18 16,-4-2 13-16,2-7 1 0,-4-4-18 0,1 1-11 15,-2-5 18-15,-1-2-9 0,-2-4-4 0,3 7-11 16,-1-1-5-16,-5 4 7 0,5 0 22 0,2 1-20 16,-3 3 27-16,1 1-29 0,2 5-10 0,2 1 15 15,0 1-18-15,1 1 10 0,-1 4 7 16,4 0 5-16,0 0-26 0,-23 11 23 0,7-2 1 16,1 4-15-16,-1 1 25 0,0 1-15 0,-2 3 9 15,4-1 4-15,-3 4-6 0,2-3 19 16,-2-3-12-16,3 3-6 0,-2 0 5 0,3-2 1 15,1 0-5-15,-1-2-11 0,3-2 4 16,-2 2 6-16,2-2-7 0,2-2 3 16,-3 3-6-16,4-4-5 0,1-3-15 0,2 0-22 15,1-2-8-15,-1 4 5 0,0-4-81 0,1 1-33 16,0-3-48-16,-1 2-36 0,1 1 24 0,0-3-233 16,0 0-51-16,1 0 42 0,0 0 33 15,0 1 30-15,0 2 22 0,-1 0 27 0,0-1 31 16,-3 12 13-16</inkml:trace>
  <inkml:trace contextRef="#ctx0" brushRef="#br0" timeOffset="125950.753">14687 13687 762 0,'-4'2'274'0,"4"-1"-34"0,-2 0-31 16,0 1 25-16,-3-1-40 0,5 2 16 0,0-3-42 15,0 2-15-15,0 1-7 0,3-3 2 0,-1 0 21 16,4 1-55-16,8 4 1 0,8-5-7 0,-9 0 4 15,8 0-13-15,6 0 13 0,7 0-11 16,-1 0-27-16,3 0-29 0,4 0-3 0,1 0 26 16,-1 0 17-16,2 0-20 0,0 0-21 15,-1 0 12-15,1 0 0 0,-2 0-22 0,-2 0 20 16,39-14-33-16,-42 13 35 0,-5-1-12 16,3 0-27-16,-1-1 30 0,-5 1 17 0,2 0-29 15,-7-2-1-15,1 3 10 0,-5-4-14 16,-4 5-11-16,5-1 16 0,-19 1-17 0,8 0 2 0,-1 0-15 15,-7 0-6-15,9 0-24 0,-9 0 4 0,6 0-117 16,-6 0-36-16,0 0-57 0,8-7 20 16,-12 8-158-16,-2 0-112 0,-11 4 37 0,-3 1 17 15,-1 1 29-15,-1 2-19 0,-1 0 29 16,-2 0 10-16,0 1-3 0</inkml:trace>
  <inkml:trace contextRef="#ctx0" brushRef="#br0" timeOffset="126372.0465">15224 13884 516 0,'-2'1'358'0,"1"-1"-66"0,2 1 14 16,0-1-33-16,0 0-35 0,6-1 20 0,-3 0-30 15,1 0-12-15,1 1-20 0,1 0-23 0,2 1 17 16,-1-1-28-16,5 0-15 0,18 10-47 16,-14-4 2-16,-2 0 20 0,0 2-32 15,-1 0-13-15,-1 4-10 0,-2-2-28 0,-4-1 28 16,3 6-9-16,-6-2-21 0,-4 1-18 0,0-6 25 15,0 7-3-15,-16 16-8 0,3-12 2 16,-4 0-23-16,2-1 18 0,-4-1 4 0,0-2 10 16,-1 0-32-16,-1-1 5 0,-1-1 11 15,2-1-39-15,3-1 32 0,4-2-8 0,2-4 4 16,5 0-13-16,1 1-1 0,1-3 0 0,1-2-3 16,3 1 17-16,0-2-22 0,0 0 23 0,12 1-14 15,-6-1 16-15,18-1-6 0,-11 1 7 16,4 0-11-16,29-14 13 0,-22 11 7 0,2-2 9 15,2 0-16-15,3 0-7 0,-2 0 6 16,1-2 5-16,1 1-9 0,1 1-1 0,0-1-4 16,-1-1-10-16,-1 1-22 0,-2-1-6 15,3 2 2-15,-4 1-72 0,-1-2-30 16,-5-1-27-16,-3 0-28 0,2 0-67 0,-6-6 21 16,4 1-273-16,-3-1 35 0,2-1 36 0,-3-3 27 15,-1 0 30-15,2-3 25 0,-5-1 26 16,1-3 0-16,1 0 9 0</inkml:trace>
  <inkml:trace contextRef="#ctx0" brushRef="#br0" timeOffset="130249.1559">21778 6886 409 0,'0'0'268'0,"0"0"-34"0,0 0-7 0,0 0-25 16,0 0 6-16,0 0-15 0,0 0-12 0,14 0-21 15,-14 0 6-15,0 0-24 0,19-23-6 16,-17 23-7-16,2 0 10 0,-2 0-26 0,3 1 4 15,1 1-13-15,-1-1-30 0,1 1 45 0,8 4-42 16,3 4-6-16,-3-3 0 0,1 4-3 16,0 3 5-16,1 1 7 0,1 1-10 0,0 2 4 15,3-2-8-15,0 5-7 0,1 1 9 0,3 0-7 16,3 3-36-16,0-1-3 0,2 2 33 16,0 3 10-16,2-3-15 0,-1-1-31 0,0-3 26 15,2 1-32-15,-4 2 38 0,-1-2 2 0,1-2-7 16,-1-2-13-16,-3 0-1 0,-1-2 9 15,-3-2-47-15,3 1 29 0,-4-1-12 0,-2 0-8 16,-3-5-3-16,-2 1 0 0,-3-4-14 0,-1-1 2 16,-1-1 2-16,-3-2-46 0,0 1-9 15,-1-3-28-15,-2-1-12 0,-1 2-29 0,-1-5-31 16,-2 1-30-16,0 0 17 0,-5-15-183 0,-1 2-86 16,1-3 24-16,4-1 30 0,2-3 25 0,2-1 25 15,0 7 22-15,0-4 16 0,18-29 7 16</inkml:trace>
  <inkml:trace contextRef="#ctx0" brushRef="#br0" timeOffset="130634.3644">22755 6978 385 0,'4'-11'454'0,"1"5"-92"0,-2 1-53 0,0 1-33 16,0 0-9-16,0 3-29 0,-1-4-53 0,-1 5 17 16,0-2-22-16,0 0-19 0,1 0-36 0,0 2-13 15,-2 2 30-15,0 1-15 0,1 0 5 16,-2 3-28-16,-1 0 18 0,0 13-4 0,2-8-14 15,-10 25 4-15,3-11-13 0,0 0 1 16,1 3-20-16,-2-2 12 0,3 1-11 0,-6 4 2 16,1-2-8-16,-2 4-3 0,0-2 7 15,-1 2-8-15,-1 0-8 0,2 0 1 0,-2 2-17 16,0-4 11-16,-2 5-1 0,4-1-12 16,-1-3-12-16,1-1 9 0,-1 1-15 0,0-2-6 15,1 0 22-15,-1-1-21 0,3-4 6 0,0-2 1 16,0 1 4-16,1-1-24 0,1-4 9 0,1-1-9 15,-1-3 8-15,3-3 3 0,0-2 5 0,0-2-15 16,3-2 5-16,-1-1-5 0,1-4-10 16,-1 3 7-16,1-1-12 0,1-1-3 0,-1 0-12 15,0-2-32-15,1 0-32 0,1 0-4 16,0 0 8-16,0 0-56 0,-14-17-30 0,12 6-59 16,-2-8-38-16,4 10 27 0,0-8-216 15,15-25 34-15,-6 17 34 0,4-4-48 0,3 0 31 16,3-2-2-16,5-3 26 0,3 1 22 0,0-1 13 15,3-1 61-15</inkml:trace>
  <inkml:trace contextRef="#ctx0" brushRef="#br0" timeOffset="131046.4139">23152 7270 274 0,'1'0'517'0,"1"-2"-113"0,1 2-60 0,-2-1-7 0,1 0-44 16,1 0-75-16,-1-3-25 0,2 1-22 15,-1 1-19-15,11-5-17 0,1-1 8 0,4-1-15 0,1 1 22 16,3 5-27-16,3-7-4 0,0 1-19 16,3 1-6-16,1 0-8 0,0 2-33 0,1 0-7 15,-4-1-4-15,4 3 16 0,-3 0-4 16,0 1-6-16,-1-1-25 0,-5 1 22 15,-1 1-21-15,-1-1 20 0,-3-1 10 0,-4 2 1 16,-4 2 8-16,-3 0-16 0,-2-2 3 0,1 1 8 16,-1 1 0-16,-4 0-13 0,0 0 8 0,0 0 8 15,0 0-12-15,8 0-10 0,-8 0 3 16,0 0-3-16,7 0-5 0,-7 0-9 0,0 0 4 16,0 0-25-16,0 0-5 0,6 0-17 15,-6 0-13-15,0 0 3 0,0 0-55 0,0 0-30 16,0 0-40-16,0 0-39 0,13-5-57 0,-11 3 24 15,0-2-301-15,0-2 53 0,-1-1 45 16,-1 0 2-16,-1-9 21 0,1 7 30 16,0-4 56-16,-11-22 11 0,6 19 5 0</inkml:trace>
  <inkml:trace contextRef="#ctx0" brushRef="#br0" timeOffset="132339.1104">24821 6655 646 0,'-1'-5'359'0,"2"1"-61"0,-1 0 13 16,-1 1-51-16,0 0-32 0,1 1-27 15,-1 0-24-15,1 1 52 0,0-1-26 0,0 1-60 16,-1 2 0-16,2 2-14 0,-1 0-13 16,-1 3-5-16,1 1 3 0,0 14-12 0,0-6-10 15,0 5 3-15,0 4-40 0,0 5 22 16,-13 29-10-16,13-26-13 0,-1 2 24 0,1 1-57 16,0-17 31-16,0 9-2 0,0 4-7 15,0 5-5-15,0 0-22 0,0 1 6 0,12 36-10 16,-10-38 2-16,-1-3 4 0,1 1-11 15,0-3-2-15,0-2 0 0,2-3-6 0,-2-2-1 16,0-3-30-16,1-3 7 0,-2-5 2 0,-1-3 24 16,0-5 7-16,3 3-1 0,-3-6-1 15,0 2 0-15,0-3 4 0,0-3-8 0,0 0 26 16,0-3-31-16,-2-3 35 0,4-10-4 16,-2 8-16-16,0-6-4 0,0-7-3 0,0-1 17 15,0-4-31-15,0-3 7 0,0-1 24 0,0 1-8 16,13-40 4-16,-8 35-5 0,2-1 35 0,2-3-29 15,0 0 17-15,-1-5-1 0,-1 3-15 16,5-1-13-16,-3 1 30 16,-1 2-16-16,0-1 12 0,0 2-23 0,1 0 9 15,0 5 8-15,-1 1-7 0,0 3 9 16,-1 0 8-16,-1 4-16 0,2 2 6 0,0-5-18 0,-1 7 18 16,-1 2 4-16,2 3 5 0,-2 2 3 0,-5 5-11 15,3 2 11-15,-4 0-1 0,3 3-3 0,-2 1-4 16,1-1-15-16,0 4 8 0,-2-1-5 0,3 0-1 15,-3 2-17-15,2 1 9 0,3 0-9 0,-5 0 9 16,0 0 1-16,23 15-6 0,-9-1-7 0,-1 2 10 16,1 0-16-16,0 5 8 0,2-1 4 15,-4 2 4-15,3 0-3 0,-1 1-4 0,1 2 6 16,1 2-1-16,-3 0 2 0,3 3-13 16,0-1 5-16,0 3-5 0,0 2 3 0,3-2 9 15,0 1-10-15,0 2 8 0,-2-4-9 0,1-1 19 16,0-1-9-16,2-2 2 0,-2 2-4 0,0-6-4 15,-3 2 5-15,-1-4-2 0,-1-2 2 16,2 3-11-16,-3-6 10 0,-1-3-2 0,-1-3-2 16,-2 3 9-16,-1-5-14 0,-5-1 10 15,3 1-8-15,-2-4 9 0,1 1 0 0,-2-3-12 16,-2-2 0-16,0 2 4 0,0-2-8 0,0-2 1 16,-2 0-2-16,0-1 10 0,-4-2-6 0,-4-4 2 15,-1 1-2-15,-9-6 2 0,6 3-8 16,-6-1 12-16,-1-1-15 0,-3 0 2 15,0 1 4-15,0 0 5 0,0 1 3 0,-4-1 2 16,-2 1-9-16,0 1 7 0,-4-1 1 0,-1 1-2 16,1 0-9-16,-1-1 17 0,0 6-1 0,4-1-9 15,-2-2-5-15,2 4 10 0,-1-2 2 0,3 2-18 16,1 1 12-16,5 1 4 0,3 0-3 0,7 0-13 16,-1 1 15-16,7 0-5 0,-3 1-8 15,10 0 0-15,0 0-8 0,-9 0 17 0,9 0-11 16,-8 0-3-16,8 0-6 0,-13 12-24 15,10-10 5-15,2-1-6 0,-1 1-8 0,0-1-12 16,1 0 7-16,0 1-70 0,-1-1-11 0,2 0-25 16,0 1-15-16,2-3-43 0,2 0 20 15,0-1-199-15,11-5-46 0,6-3 0 0,0-2 39 16,4 1 31-16,-3-2 29 0,4 0 21 16,-1-3 20-16,1 1 10 0</inkml:trace>
  <inkml:trace contextRef="#ctx0" brushRef="#br0" timeOffset="133031.4572">25610 6472 554 0,'3'-6'284'0,"1"1"-16"0,-2 3-16 0,0 0-13 16,0-2 1-16,-1 1-20 0,2 1-6 0,0 0-23 15,-1 0-48-15,-2 0 2 0,2 2-40 0,-2-1 15 16,0 0-27-16,2 1-9 0,0 0-18 16,0 2 8-16,0 4 8 0,0 0-16 0,2 12 15 15,-2 0-26-15,-2 3 33 0,4 2-35 16,-1-1-8-16,-1 1-2 0,0-2-25 15,0 2 22-15,1 0-22 0,-1-2-6 0,5 2 17 16,0-4 7-16,-1 1 7 0,3 0-10 0,1-2-3 16,0-1-3-16,3 0-20 0,4-5 15 0,-1 0-4 15,1-2 45-15,-1 1-10 0,2-7 0 16,0 0-5-16,0-1 5 0,-2-1-5 0,-16-2 2 16,15 0 11-16,17-12-25 0,-14 3 19 15,-5-2-4-15,3-1-14 0,-3-3 15 0,-1-7-7 16,1 5 9-16,1-2-14 0,-3 0 15 15,0-1 1-15,-3 1-5 0,0-1-2 0,-1 2-5 16,-1 4 0-16,4-1 7 0,-6 5 0 0,-1 1 6 16,-1 0-14-16,0 2-8 0,0 3 5 15,-2 1 1-15,2 0-10 0,-2 0-19 0,2 1-10 16,-2 2 3-16,0 0 8 0,0 0-1 16,0 0-10-16,0 11 14 0,-2-5-18 15,-2 13 10-15,4-6-4 0,0 3 5 0,0 5-12 16,-5 27 5-16,5-18 6 0,0-19-9 0,0 10-3 15,0 2 1-15,0 4 14 0,0-2-12 0,0 1 10 16,11 25-1-16,-6-28-1 0,-1-2 2 0,1 2-4 16,-4-4-10-16,5-1 14 0,-4-1-2 15,2-4 2-15,-2-3 1 0,3 6-1 0,-3-6-8 16,0-4 7-16,0-1-15 0,-2-1 11 16,3 0-15-16,-3-1-24 0,1-1-45 0,-1-2-3 15,0 0 6-15,0 0-142 0,0 0-97 0,-15 4 28 16,-5-6-278-16,7 2 35 0,-32-8 55 0,14 4 19 15,-8 2 33-15,1 1 27 0,14 1 24 16,-15 0 25-16,-64 15 50 0,33-4 6 0</inkml:trace>
  <inkml:trace contextRef="#ctx0" brushRef="#br0" timeOffset="135195.6196">21948 8687 403 0,'0'0'295'0,"0"-15"-26"0,33-7-41 0,-18 12-37 15,6-1-20-15,3 1-10 0,0 1-26 0,1-1-8 16,1 3 0-16,2-4-22 0,2 3-24 16,6-3 13-16,-2 2-19 0,3 0 6 0,3-3-15 15,1 3-8-15,0 1-12 0,3-2 1 0,-1 1-6 16,-1 0-14-16,-1-1 20 0,-1 0-26 16,3 1 17-16,-4 1 20 0,-2 1-24 15,-1 1 6-15,-1 0 11 0,0 2 2 0,-1 2-2 16,-1 0 2-16,3 0 13 0,-17 2-40 0,7 0 12 15,3 0 12-15,2 0-17 0,33 14 17 0,-38-7-22 16,0-1-1-16,0 2 17 0,1-2-25 0,1 1-7 16,-2 1 24-16,-2 1 5 0,4-3-37 15,2 0 31-15,-3-1 5 0,4-1-3 0,-3-1-40 16,2 2 14-16,4-3-7 0,-2-2-12 16,-2 0 14-16,-13 0 11 0,7 0-18 0,6 0 23 15,2 0 22-15,-1 0-4 0,34-14-42 16,-29 9-7-16,-2-1 19 0,1 0 7 0,0-2-23 15,0-1-7-15,0 1 26 0,-3-3-14 0,3-2-2 16,2 1 10-16,-3-3 2 0,1 1-8 16,-1 1 39-16,1 0-39 0,-3 1 32 0,0-3-11 15,-2 7 9-15,-1-2-11 0,-2 2-1 0,-1 0-2 16,2-1-2-16,-2 5 26 0,-4 0-17 0,1 2-3 16,-4 0 0-16,1 2 18 0,-10 0-16 15,4 0-3-15,18 12-46 0,-14-7 18 0,1 3 8 16,-1 0-2-16,3 3 20 0,-1-3 6 15,5 2-7-15,4-4-2 0,-2 3-2 0,2-3-1 16,2 0-1-16,3-2-2 0,0 1-38 0,3-1 1 16,1-1 2-16,-1-2 4 0,-1 0 1 15,-16-1 3-15,6 0 1 0,9 0 1 0,37-14 3 16,-35 10 39-16,1 0-3 0,0-6-1 16,0 4 0-16,-1-1 4 0,1 1-2 0,-2-1-4 15,-1 2-5-15,-2 0-12 0,-1 1-2 0,-1-1-16 16,3 2 0-16,-5 0 40 0,0 0 14 15,-2 3-4-15,-3-3-3 0,-14 3-2 0,3 0-16 16,6 0-2-16,0 0-1 0,18 12-21 0,-18-9 16 16,4-1 0-16,0 2-16 0,-3-1 16 0,4 3 0 15,3-2 0-15,1 2 4 0,0-4-1 0,2 0-18 16,-1 1 17-16,1 0-8 0,1-2 1 16,0 0-1-16,-16-1 5 0,10 0-5 0,2 0-6 15,3 0-1-15,32-14 2 0,-30 10 0 16,1-2 1-16,1-3-1 0,2 1 3 0,2-3 9 15,1 3 6-15,-1-4 8 0,0 1-28 0,2-1 16 16,1 5-2-16,-3-1 0 0,-2-1-4 0,2 1 15 16,-2 1-1-16,-2 1-2 0,-3 0-18 15,1-3-8-15,-3 4 4 0,7 3 1 0,-5-2 1 16,1-1 3-16,-1 3-4 0,1 2 2 0,1-1-1 16,-1 1-2-16,1-2 8 0,-15 2-7 15,8 0 21-15,5 0-1 0,2 0-25 16,3 0-8-16,2 0-2 0,2 0 12 0,1 0-5 15,41 10 0-15,-40-7 2 0,-4-2 15 16,4 1-17-16,-1 0 2 0,-5 0 0 0,0 0 21 16,-2-2-13-16,-1 2 3 0,3-2-23 0,-18 0 2 15,10 0 48-15,2 0-32 0,2 0 23 0,2 0-17 16,-3 0 6-16,36-10-2 0,-34 8 8 16,-1-2-8-16,0-4 3 0,1 4-7 0,-1 1 1 15,2-1 0-15,-3 0 0 0,-2-3 9 0,2 2-2 16,-4 0-2-16,-2-2-21 0,0 4 1 15,-2 0 0-15,-1-4 21 0,-1 0 0 0,-1 3-2 16,-2 0 19-16,-1-1-14 0,-1-1-1 16,4-2-32-16,-4 2 1 0,0 3 26 0,2-3-7 15,1 2 1-15,1-5-17 0,-4 3 3 16,3 1 11-16,4 1 1 0,0 1-18 0,0 1 10 16,4-3-15-16,-18 5-17 0,7 0 19 0,3 0-19 15,0 0 18-15,-1 0 3 0,-2 0 3 16,-3 0 21-16,-2 0 12 0,-1 0-48 0,-1 0 10 15,-2 0 29-15,0 0-6 0,0 0 8 0,-7 0-8 16,10 0 11-16,-2 0-11 0,-1 0-7 0,0 0-14 16,8 0 30-16,-1 0-24 0,3 0 28 15,4 0-3-15,-1 0 3 0,2 0-4 0,1 0 0 16,23 10-1-16,-20-7 0 0,-2 0-1 0,2-2-14 16,-2 1-3-16,1 1 19 0,0-1 2 15,1 1-32-15,1-2 30 0,-1-1-33 0,-4 0 31 16,6 0-32-16,-14 0 2 0,5 0 3 0,5 0 15 15,2 0 5-15,32-14-1 0,-27 14 0 16,-3-5 6-16,0 2 17 0,3-1-34 16,-2-1 31-16,3-1-9 0,-3-1 5 0,-4 3-3 15,-1 2 2-15,-3-1-28 0,-1 0 6 0,-3 0 23 16,-2 0 10-16,-5 0-3 0,-2 2-2 16,6-4 25-16,-5 3-17 0,0 0 0 0,-1-1-7 15,0 2-2-15,-3-2-1 0,3 1-7 16,7-5 1-16,-2 2-3 0,-2 1-1 0,0 2 9 15,-2 1-2-15,-1-2-9 0,0 0 0 0,-1 0 5 16,-1 3 9-16,0-3-19 0,-1 3-1 16,1 0-6-16,-1-2 1 0,-1 2 1 0,0-1 1 0,0 0 0 15,-1 1 2-15,1 0 14 0,-4 0-1 16,0 0-1-16,0 0 22 0,8 0-37 0,-8 0 1 16,8 0-4-16,-8 0 1 0,8 0 2 15,-2 0 23-15,-6 0-23 0,9 0 21 0,-3 0-6 16,-6 0 16-16,9 0-1 0,-2 0-4 0,-7 0-2 15,7 0 0-15,-7 0 11 0,7 0-12 0,-7 0 15 16,0 0-32-16,7 0-20 0,-7 0 21 16,0 0 12-16,6 0-5 0,-6 0 18 0,0 0-4 15,0 0 0-15,7 0-30 0,-7 0 8 16,0 0 6-16,0 0-2 0,0 0 3 0,7 0 4 16,-7 0-17-16,0 0 9 0,0 0-2 0,0 0-26 15,0 0 24-15,0 0 1 0,7 0 1 16,-7 0-35-16,0 0 4 0,0 0-6 0,0 0-49 15,0 0 4-15,0 0-25 0,0 0-42 16,9 8-8-16,-9-8-25 0,-2 2 16 0,2-2-295 16,-4 0 35-16,1 0 31 0,-2 0 30 0,-2 0-73 15,1 2 55-15,1-4 22 0,-8-4 37 16,6 2 69-16</inkml:trace>
  <inkml:trace contextRef="#ctx0" brushRef="#br0" timeOffset="146689.5338">19037 1283 314 0,'0'0'196'0,"0"0"10"15,0 0-31-15,0 0-10 0,0 0-3 16,0 0-28-16,0 0 10 0,0 0-27 0,0 0-16 16,0 12-19-16,0-12-10 0,0 0 15 15,0 0-25-15,0 0-2 0,0 0-4 0,0 0-2 16,0 0-16-16,0 0 19 0,0 0-44 16,0 0 27-16,-13 0-7 0,13 0-23 0,0 0 9 15,0 0 1-15,-15 0 2 0,-19 21-8 0,23-21-17 16,-23 3 25-16,6-2-14 0,2 0 7 15,-1 1-5-15,13-2-2 0,-6 0 4 0,-2 0 7 16,1 0-12-16,-1 0 0 0,1 0 8 0,4 0 4 16,-1 0-28-16,2 0 10 0,2 0-3 15,3 0 18-15,1 0-25 0,3 0 11 0,7 0-2 16,-8 0 27-16,8 0-12 0,-8 0-9 0,8 0 21 16,-7 0-13-16,7 0 14 0,0 0-6 15,0 0 0-15,0 0-6 0,-7 0 9 0,7 0-12 16,0 0 14-16,0 0 0 0,-8 13 2 0,9-10 20 15,-1 2-18-15,0 0 7 0,1 1-17 16,0-2 9-16,0 2-20 0,-1 0 19 0,0-6-29 16,0 6 23-16,0 6 1 0,0 2-8 0,0 2 5 15,9 19-4-15,-8-15 4 0,-1 0-7 0,0-9 13 16,0 5-17-16,0 4 20 0,-14 30-4 16,12-24-3-16,0 3 6 0,-2 1 2 0,-2 2-15 15,4-1 7-15,0 1-9 0,-3-5 28 0,2 5-29 16,3 1-3-16,-8-6 14 0,4 3 13 15,1-1-13-15,-4 1 15 0,1 0-16 0,-2 1-9 16,-1 0 26-16,0 1-25 0,2 3 15 16,0-4-23-16,1 2 10 0,0-2 20 0,-3 5-6 15,1-3-27-15,1 0 40 0,-3-1-25 0,3 2-3 16,1 0 31-16,-1-3-35 0,2-1 7 16,-4 2-8-16,4 2-1 0,-1-7-6 0,1 3 34 15,1 0-33-15,-2-2-1 0,0-1 1 0,1 2 9 16,1 0-22-16,-3 0 0 0,3 0 2 15,-3-3 26-15,2 4-17 0,-2-4 27 0,2 5-2 16,-1-1-5-16,0 1 15 0,-1 2-15 0,3-1 19 16,-3 3 15-16,-3 1-6 0,3 1-5 0,-2-2 8 15,1 1-19-15,-2 3-11 0,0-1 12 16,1 0 12-16,-2 3 0 0,2-1-4 0,0-1-12 16,-2 1-18-16,2-1 8 0,0 1 18 15,0 2-17-15,-1-6 12 0,0 1-23 0,2-2 16 16,-2 2-15-16,3-3 9 0,-1-1-5 0,1-1 5 15,-1-1-5-15,2-1-12 0,-1 0 12 0,1-1 0 16,-1-1-16-16,-1 0 20 0,1 0-4 16,1 1-5-16,0-2-26 0,-1 2 28 0,-1-3-1 15,2 2 4-15,1-3-1 0,-2-2-13 0,1-1-2 16,1-2 10-16,1-1-16 0,-1-1 0 16,1-3 23-16,2 4-15 0,-2-10 9 0,3 3 8 15,0-4-8-15,1 1 15 0,-2-1-13 0,2-1-1 16,0-1 9-16,0-6-20 0,0 7 18 15,0-1-5-15,0 4 2 0,11 11 7 0,-7-10-7 16,5 0 11-16,-2 4-13 0,1-7 15 0,-1-2-19 16,0 0 8-16,0-1-4 0,6 5-1 15,0-3 4-15,-1-4-2 0,-2 2 1 0,-1-3-3 16,0 2 7-16,-1-3-6 0,8 2 4 0,-2 0-22 16,-3-2 4-16,7 2-13 0,-3-3-10 0,-9 0 6 15,7 0-26-15,2 0 2 0,4 0-51 16,21-13 9-16,-16 7-41 0,-2-4-42 0,0-2-53 15,1-2-83-15,-4-4 29 0,1-1 26 16,1-5-295-16,-1-3 38 0,1-8 45 0,0-5 30 16,3-4 53-16,-4-9 19 0,1-7 16 15,5-5 33-15,0-5 67 0</inkml:trace>
  <inkml:trace contextRef="#ctx0" brushRef="#br0" timeOffset="147688.9845">19026 1591 440 0,'-1'-3'336'0,"0"-2"-71"0,1 2-37 0,-2 0 7 0,2 2-57 16,-1-2-6-16,0 1-9 0,0 0-27 16,1 2-18-16,-1-3-13 0,-1 2-14 0,1 0-4 15,2 2-5-15,-1 0-19 0,0 2-4 16,-2-2-13-16,0 3-5 0,-4 8 4 0,4 1-2 15,-1-2-7-15,0 9 15 0,-4-2-20 16,2 1 0-16,1 1-12 0,-1 0-8 0,0-2 20 0,3-1-8 16,1 0-11-16,0-5 2 0,-1 0 6 15,2-12-5-15,0 11-11 0,0-3-3 0,0-1 19 16,13 14 15-16,-6-13-26 0,4 2 15 16,2-5 2-16,5-1 14 0,-7-3 13 0,-11-1-7 15,12 0-3-15,0 0 15 0,19-10-23 0,-14 1 4 16,1 0 40-16,-3-4-15 0,0 1-3 0,0-1-7 15,-4 1-6-15,0 1 41 0,-1 0 6 16,-4 3-25-16,-3 2 10 0,1 1 4 0,-1-1-17 16,0 4 0-16,-2-2-3 0,1 3-13 15,-1-1-11-15,0-1-16 0,1 3 2 0,1-2-4 16,-3 2-27-16,0 0 8 0,0 4-1 0,-3 0 0 16,1 2-1-16,-1-1 1 0,-1 8-6 15,-1-1-14-15,2-2 1 0,0-1-13 0,-1-1-5 16,2-2 10-16,1 0 4 0,1 0 21 15,0-6-9-15,0 0-1 0,0 7-27 0,0-7 3 16,14 15 68-16,1-7-36 0,-3-7 20 0,-3 1 31 16,2-2-9-16,-2 0-4 0,-9 0 14 0,10 0-6 15,18-13 24-15,-14 5-18 0,-4-2 1 0,-2 1 11 16,4-4-8-16,-8-1-3 0,5 3-8 16,-3 2 0-16,0-4-2 0,-2 5-2 15,0 1-12-15,-2 1-9 0,0 2-11 0,0 0-20 16,-1 0-4-16,2-1-43 0,-2 4 6 0,0-1-78 15,0 0-29-15,1 0-30 0,-2 2-30 0,0 0-46 16,0 0 22-16,0 0-131 0,-1-4-101 16,1 6 35-16,1-1 31 0,0-1 28 0,0 1 25 15,3-1 24-15,-1 2 18 0,2-1-12 0</inkml:trace>
  <inkml:trace contextRef="#ctx0" brushRef="#br0" timeOffset="147989.426">19590 1721 962 0,'5'0'370'0,"-2"0"-52"0,-1 0-57 16,3 2-33-16,-3-2-32 0,1 0 21 0,-1 1-68 16,-1 0-10-16,1 0-14 0,1 1 11 0,-2 1-11 15,1 0-15-15,-1 2 4 0,0 2-13 16,3 10-13-16,-2 0-8 0,-1 1 7 0,1 3 6 16,0 1-11-16,-2 0-7 0,0 3-4 0,0-14-35 15,0 7-5-15,0 4-2 0,0 1 2 16,0-2 4-16,0 2-11 0,0-3-4 15,0 2-1-15,-11 16 9 0,11-32-3 0,0 3-2 16,0 0-7-16,0 0 4 0,0-2 14 0,0-1-31 16,0 1 0-16,0 0-1 0,0-1-61 15,0-6-16-15,0 6-29 0,0-6-32 0,0 8-45 16,0-8 16-16,-7 0-167 0,-2 14 29 16,5-13-185-16,-2-1 19 0,0-1 42 15,1-1 27-15,-1 1 24 0,-1 0 34 0,-3 1-4 16</inkml:trace>
  <inkml:trace contextRef="#ctx0" brushRef="#br0" timeOffset="148632.2917">19137 2279 536 0,'-3'-1'319'0,"3"0"-60"0,-1 0-44 16,-1 1-24-16,2-1-34 0,-2 1-14 0,0 1 9 16,0 2 1-16,-1 0-30 0,-6 7-14 0,-1 5 13 15,4-5-18-15,-1 6-24 0,-2 0 2 16,-2 0-2-16,6 1-25 0,1-1 0 0,1 0-1 15,3-3 0-15,-1 0-11 0,0-1-7 16,1-12-9-16,0 6 11 0,0 2 14 0,13 13-30 16,-6-13-5-16,1-1 12 0,4-1 4 0,0 0-5 15,1-4-5-15,-2 1 19 0,-3-3-12 0,5 0 30 16,14-11 26-16,-13 4-9 0,0-2-8 16,-3-4-7-16,2 0 41 0,0-1 7 0,-3 1-8 15,-2 1-1-15,1 1 20 0,-3 2-21 16,-1 4 6-16,-2-1-9 0,-1 2-9 0,0 1-16 15,0 2-6-15,1-1-20 0,-1-1 3 0,0 1-6 16,-2 2-26-16,0 0 7 0,0 0-6 16,0 7 3-16,0-1-4 0,-2-2-20 0,-3 12-39 15,2-3 22-15,1 5 3 0,0-2-63 0,2-10 20 16,0 4 1-16,0-1-13 0,0 3 39 16,12 11-20-16,-5-12 12 0,2-2-11 0,5-4-7 15,-4 1 20-15,7-1 38 0,-5-5-28 16,-3 1 17-16,-9-1 2 0,9 0 32 0,0 0-5 15,-2 0-1-15,10-18-3 0,-3 9 25 0,-4-8 1 16,-5 3-13-16,3 0 8 0,0-2-5 16,-7 4 7-16,2 0-16 0,3-1 10 0,-2 1-2 15,-3 3-31-15,0 0 15 0,-1 2-24 0,0 7 21 0,0 0-30 16,0-8 1-16,0 8-75 0,0-7-12 16,0 7-36-16,0-7-30 0,0 7-43 15,0 0 19-15,0-5-174 0,0 5-107 0,0 0 38 16,0 0 32-16,0 0 11 0,0 0-15 0,0 0 35 15,-2-8 10-15</inkml:trace>
  <inkml:trace contextRef="#ctx0" brushRef="#br0" timeOffset="149021.7662">19770 2445 487 0,'7'3'314'0,"0"-2"-48"15,4 8-28-15,-1-4-29 0,-4 1-8 0,0-2-6 16,0 1-23-16,4 8-21 0,-7-5-6 0,2 1 4 15,0 4-27-15,2 2-8 0,-5-2 12 16,-1-1-29-16,-1-3 12 0,0 4-15 0,0 5-12 16,-19 19-1-16,7-17 2 0,-4 0-43 0,1-2-2 15,-3 1-4-15,1-2 10 0,-1 2-9 16,1-6-3-16,4 0-14 0,-1-2 2 0,4 1-24 16,4-6-5-16,1 0-19 0,-1-2 28 15,4 1 3-15,2-1-10 0,0-4-19 0,0 0 23 16,23 11-12-16,-2-5 6 0,3-3-8 0,3-2 17 15,6 3 10-15,-2-2-14 0,4-1 2 16,-5 1-3-16,0-1 24 0,0 1-10 0,1 0 3 16,-6 0 19-16,2-1-6 0,-6-1 7 15,1 4-11-15,2-2-6 0,1-1-6 0,-7 0 12 16,-3 1-1-16,-2 0 0 0,-2-1-18 0,-1-1-15 16,7 3-17-16,-2-2 3 0,-5-1-49 15,-10 0-41-15,9 0 10 0,12-10-246 16,-10 7 27-16,1-6-128 0,-7 2 30 0,0 0 24 0,-3-2 24 15,-2 9 22-15,-12-18 3 0</inkml:trace>
  <inkml:trace contextRef="#ctx0" brushRef="#br0" timeOffset="150107.2505">18854 3692 527 0,'0'0'351'0,"0"0"-64"16,0 0-16-16,0 0-6 0,0 0-34 15,0 0 14-15,0 0-47 0,17-22-2 0,-16 19-23 16,1 2-45-16,0-1 7 0,-1 2-6 0,1-3-11 15,-1 4-3-15,0-1-53 0,-1 0 11 16,2 2-21-16,-2 1 16 0,1 0-22 0,-1 3 12 16,0 0-40-16,-1 1 20 0,-3 13-16 15,4-12-1-15,0 7-13 0,-10 20 43 0,9-18-36 16,1-3 14-16,-2 5-7 0,2-5-18 0,0-14-16 16,0 9 49-16,0-1-33 0,0 0-16 0,0-2 39 15,0-6-27-15,0 7 0 0,0-7 3 16,12 15 20-16,-7-14 6 0,0 0-9 0,4 0 18 15,-2-3-5-15,1 2 20 0,4 0-3 16,18-16 7-16,-11 7-2 0,-2 0 24 0,-1-3-23 16,-1 1 1-16,-2 1 14 0,-1-1-4 0,0 2 14 15,-4 2-5-15,-2 0 10 0,0 1-10 0,-2 4 0 16,0-1-18-16,-1 0-5 0,0 0-14 16,-2 3-9-16,1-2 3 0,-1 1-8 0,0 1-6 15,0 0-9-15,-2 2 8 0,1-1 5 0,-1 3-22 16,0 1 12-16,-2 1-32 0,1-2 7 15,0 2-8-15,0 9-4 0,-1-2-2 0,1-3-23 0,2-1 17 16,0 0 20-16,0-9-7 0,0 6-3 16,11 16 2-16,-4-14-15 0,5-1 7 0,0 1 6 15,-1-4-8-15,1-3 19 0,5 4-8 16,-17-5 37-16,13 0-17 0,0 0 7 0,17-11-1 16,-17 2 7-16,1 1 2 0,-2-6-11 15,0 0-1-15,1-1 35 0,-4-3-18 16,-1 0 18-16,-2 0-7 0,0 1-3 0,-1-1-14 15,2 1 10-15,-7 4-6 0,3 3-3 0,-2 0-11 16,0 3-6-16,-1 7-9 0,0 0-19 0,0-8-24 16,0 0 5-16,0 8-39 0,0 0-33 0,0-9-20 15,0 9-36-15,0 0-21 0,-15-10-36 16,12 10 21-16,-2 0-152 0,-1 2-123 0,2 0 23 16,-1 1 45-16,2 0 24 0,2 1 27 0,0 1 25 15,3-2 16-15,-1 2 9 0</inkml:trace>
  <inkml:trace contextRef="#ctx0" brushRef="#br0" timeOffset="150737.9363">19527 3780 1073 0,'4'-2'341'16,"-2"2"-48"-16,0 0-45 0,1 0-29 0,1 2-33 15,-1-2-46-15,-1 2-6 0,-1 0-13 0,1 2-3 16,-1 0-5-16,-2 5-34 0,1-3 8 15,-1 13-18-15,1-10 6 0,-10 20-31 0,0-9 13 16,-1-1 4-16,4 1-29 0,-1-1 17 0,0-1-6 0,2 1 16 16,0-3-37-16,-3-1 7 15,2-4-13-15,2-1 21 0,5-4-26 0,-2-3 0 16,-2-1-13-16,3 2 6 0,-1-2 5 16,1 1 23-16,-1-1-7 0,2-2 8 0,0 0-29 15,0 0 22-15,-1-10-15 0,2 6-11 0,3-14 9 16,5 0-7-16,-3-3 12 0,3 0-14 15,1-1 22-15,0-1 5 0,3-1-14 0,-2 5 12 16,-1-1 21-16,3 2-5 0,-1-1 1 0,-4 6-3 16,0 2-5-16,-2 3-3 0,-3 3-3 15,1 1-2-15,-1 0-6 0,1 3-2 0,-1 1-29 16,-3 0 16-16,0 0-2 0,0 0 22 0,18 21-3 16,-11-8-17-16,-3 0-9 15,1 2-22-15,-3-3 16 0,1 0-8 0,1 6 13 0,-3-7-15 16,1-1 20-16,-2-2-29 0,0-2-3 15,0-1 18-15,1-2-1 0,-1 0-8 16,0 0 19-16,1-1 5 0,-1 1 2 0,1 0 22 16,1-3-1-16,-1 1-7 0,0-1 0 0,-1 0-1 15,0 0 7-15,9-9 18 0,2-3 2 0,2-1-19 16,2 0 17-16,-1-1-25 0,-1 3-7 16,-1 2 20-16,0 0 9 0,1 4-46 0,-6 0 20 15,2 2-16-15,-2 2 27 0,0 1-13 0,-7 0-21 16,0 0 7-16,8 0 4 0,4 10 10 15,-1 0-5-15,-4 1 5 0,1 0 2 0,-3-1-6 16,-1 3-1-16,1-3-11 0,0 4 22 16,-3 3-1-16,3-3-74 0,-3-2-9 0,-2-12-54 15,0 11-14-15,0 2-47 0,-21 17-58 16,10-18 22-16,-3 1-271 0,0 0 32 0,-1-1 31 16,-6 1 30-16,2-4 22 0,0 1 35 15,-1 1 6-15,-1-2 10 0</inkml:trace>
  <inkml:trace contextRef="#ctx0" brushRef="#br0" timeOffset="151037.167">19287 4346 314 0,'-2'2'437'0,"1"-1"-84"0,-1 2-42 0,1-1-63 16,0 1-8-16,0-1-9 0,0 2-56 0,0 0-2 15,0 2 1-15,1 2 12 0,0-1-41 16,0 1-14-16,0 5-37 0,0 3 15 0,0 0-1 16,0 0-28-16,0 0-1 0,0 2-41 15,0 0 7-15,0 1 8 0,-11 17-6 0,11-18-4 16,-3-2-5-16,1-1-3 0,2-8 8 16,0 3-1-16,0 2 6 0,-9 13-24 0,7-16-9 15,1-3-34-15,0-2 5 0,0-1-21 16,1 0 8-16,-1 2-30 0,0-4-47 0,1-1-36 15,1-1 12-15,0-4-302 0,0-1-17 0,5-8 30 16,1-7 54-16,4-4 7 0,-1-2 19 16,9-5 40-16,0-6 11 0</inkml:trace>
  <inkml:trace contextRef="#ctx0" brushRef="#br0" timeOffset="152386.7146">20167 1699 702 0,'-2'-4'203'0,"0"1"-23"0,1 0-5 16,0 1-24-16,-1-2-8 0,2 3-6 0,-3-1-7 0,2-1-11 16,1 2-31-16,-1-1-3 0,1 1-19 15,0-1-15-15,0 2 4 0,2-1-1 0,3 1 2 16,0 1-16-16,15 4 17 0,-8-5-10 16,26 5 3-16,-7-3-12 0,2 4 10 0,1-3-14 15,-4 1-1-15,3 1-11 0,0 0 20 0,4-3-15 16,-3 5 7-16,0-3-6 0,-3 0 20 0,0-2-13 15,4 1 13-15,-7 0 5 0,-4-1-31 16,-1 0 1-16,-16-2-3 0,2 0 23 16,-1 0-14-16,1 0 12 0,-1 0-13 0,-8 0 10 15,8 0-26-15,-8 0 19 0,8 0-4 0,-8 0-19 16,8 0 1-16,4 10 6 0,-9-9-4 0,0-1 14 16,-1 3-17-16,0 0 1 0,-1 3 4 15,1 0-6-15,0 13-10 0,1 3 11 0,0-1-8 16,-1 4 2-16,-2 2 9 0,0 1-8 15,0-13-8-15,0 9 2 0,0 2-1 0,0 4 14 16,-12 32-17-16,4-29 10 0,3 3 9 16,-2 1 0-16,0 3 4 0,0 2-20 15,1 1 1-15,1 2 24 0,0 2-18 0,-5 2-8 0,5 0 22 16,1 2-25-16,0 0-3 0,3 1 15 16,-2-2 10-16,2 2-3 0,-1-1-18 0,-3-2 16 15,4 0 11-15,-1 1-25 0,-1-1 23 0,2 1-10 16,-2-1-1-16,2 1-14 0,-2-1 2 15,0 1 16-15,0-1-17 0,-1 2 1 0,1-1 7 16,-1-1 9-16,-2 0-5 0,4-3-2 0,-2 1 15 16,0-3 7-16,0 2-14 0,0-3 23 0,1 3 17 15,-1-4-16-15,4 1-7 0,-1-2-23 16,1 0 19-16,0-19 6 0,0 8-3 0,0 5-4 16,0 1-1-16,0 2-4 0,0 1 0 15,0-2-3-15,0 1-2 0,11 34 47 16,-10-35-23-16,1-3 19 0,1-4-18 0,-2 3 7 15,-1-2-6-15,0 1-4 0,0-15 1 0,0 6-8 16,0 2-12-16,0 0-8 0,0-1 11 0,0-2 25 16,0-2-22-16,0-2-4 0,0-5 8 15,0-2-11-15,0-2 11 0,0-1-6 0,0-2 14 16,0-6-21-16,0 8 28 0,0-8-8 0,0 7 3 16,0-7 16-16,0 0-14 0,-6 7-12 15,6-7 17-15,-13 13-3 0,10-10-9 0,-2-1-2 16,1 1-6-16,-3-2-16 0,-7 6 6 0,-1-2 5 15,3-2 0-15,-4-1-5 0,-4 6-2 16,-1-6-20-16,-2 0 30 0,-5 2-17 0,0-2 9 16,-2 3-3-16,-3-2 0 0,0 0-6 0,3 0 2 15,-1 0-7-15,-2-1 2 0,1 4-7 16,2-3 10-16,-5-1 7 0,5 0-3 0,-1 3-3 16,2-3 0-16,7-1-12 0,1 1 14 15,3 0-10-15,3-2 10 0,3 2-10 0,4-1-4 16,1-1 7-16,2 0-1 0,0 0 3 15,1 0-1-15,1 0 6 0,3 0 7 0,0 0-14 16,0 0 18-16,0 0 0 0,-7 0-4 0,7 0 0 16,0 0 7-16,0 0-10 0,0 0-5 0,-8 0-2 15,8 0 2-15,0 0-14 0,0 0-36 0,0 0-6 16,-7 0 5-16,7 0-105 0,-5-11-61 16,6 5-44-16,5-12 23 0,1-1-303 0,1-3 20 15,-4-2 38-15,0-4 22 0,-4-1 31 16,0 13 63-16,0-5 33 0,-27-25 9 0,10 20-15 15,-9 2 39-15</inkml:trace>
  <inkml:trace contextRef="#ctx0" brushRef="#br0" timeOffset="153023.1252">19331 4266 275 0,'0'0'47'0,"0"0"50"0,0 0-43 0,0 0 0 0,0 0-20 15,0 0 32-15,0 0-23 0,0 0-9 16,0 0-26-16,0 0-18 0,0 0 35 0,0 0-36 15,0 0-9-15,0 0-21 0,0 0-26 16,0 0-19-16,0 0-57 0</inkml:trace>
  <inkml:trace contextRef="#ctx0" brushRef="#br0" timeOffset="154386.4015">19288 4284 252 0,'-1'-2'287'15,"1"-1"-56"-15,-1 2-18 0,2-1-8 0,-1 0-17 16,0 1-11-16,0 1 17 0,0-2-40 0,0 2-11 15,1 0-20-15,-1-1 1 0,0 1-17 0,0 0-5 16,0-3-10-16,0 3-14 0,0 2-8 16,0-1-3-16,-1 0-11 0,1 2 7 0,-1 0-8 15,0 1 3-15,1-1-15 0,-1 1 9 0,2 0 6 16,-1 0-4-16,-1 1-23 0,-1 1 21 16,1 0 10-16,1-6-39 0,0 5 13 0,0 3 26 15,0-2-28-15,0 1 12 0,-7 15-31 0,6-8 13 16,-1-3 4-16,1-1 0 0,-1 1 5 0,1-4-2 15,1 2-6-15,-5 7 0 0,2-4-21 16,3-12 14-16,0 9-25 0,0 4 40 0,0 0-17 16,0-2-13-16,0-1 7 0,0-2 18 15,0-1-36-15,0 0 10 0,0-7-26 0,0 7 15 16,0 0 3-16,0-7-2 0,0 8 21 0,0-2-3 16,0-6 10-16,0 7 0 0,-7-7-13 0,7 9-7 15,-8 2-9-15,7-6-5 0,-1-2-1 16,1 2 18-16,-1-2-17 0,1 1 16 0,0-1-12 15,0 1-13-15,0-1 24 0,1 0-6 0,-2 1-2 16,0-2 14-16,2 1 16 0,0-3-25 16,0 0 18-16,0 0-2 0,0 0-14 0,0 0 1 15,0 0-3-15,0 6 1 0,0-6 67 16,0 0 7-16,0 0-6 0,0 0-6 0,-7 10 1 16,8-13-15-16,-1 0 8 0,1-1-33 0,-1-1 13 15,2 0-9-15,0-2 22 0,4-8-47 0,-3 0 13 16,3 1-7-16,-1-3 13 0,2 4-6 15,-1 0-19-15,1 1 22 0,-1 3-14 0,-1 0 7 16,0 2-23-16,5-2 19 0,-4 1 22 16,-1 1-26-16,0 3-14 0,4-5 9 0,-2 3 11 15,0 1-9-15,-1 3 10 0,-1-1-33 16,0 0 27-16,3 2-7 0,-2-1 14 0,1 1-20 16,-7 1 22-16,12 0-28 0,3 0 11 0,0 0 13 15,14 10-12-15,-13-5-9 0,-1 0-22 16,-1 1 23-16,-4 0 14 0,2 2 6 0,-1-3-5 15,-4 1-8-15,-1 0-2 0,-1-1-20 0,-1 1 19 16,-2-1 2-16,0 1-1 0,0 0 3 16,0 0 19-16,-1-1-11 0,-1-5-8 0,0 0-7 15,0 14-24-15,-13 10 33 0,5-9 2 0,-1-4-25 16,-1-3 2-16,-4 2 34 0,0-2-7 0,0-1-4 16,-2 1 2-16,1-4-2 0,-1 2-29 15,-2-1 30-15,3-1 1 0,1-3-26 0,1-1 27 16,-4 4-4-16,10-4 6 0,-2 0 3 0,-2 0-13 15,1 0 4-15,2 0-28 0,-1 0 44 0,9 0-44 16,-9 0 9-16,2 0 22 0,7 0 10 16,-8 0-27-16,0 0 19 0,8 0 9 0,-7 0-14 15,7 0 6-15,-6 0 3 0,6 0-19 16,0 0 13-16,-7 0 25 0,7 0-33 0,0 0 1 16,-7 0 4-16,7 0 8 0,0 0-3 0,0 0 1 15,-7 0 11-15,7 0-8 0,0 0-11 16,0 0-7-16,0 0 22 0,0 0-6 0,0 0-17 15,-6 0 14-15,6 0-14 0,0 0 0 16,0 0 18-16,0 0-5 0,0 0-3 0,-7 0-7 16,7 0 0-16,0 0 4 0,0 0-7 0,0 0 4 15,0 0-5-15,0 0-12 0,-7-9 1 0,7 9-34 16,0 0-33-16,0 0-15 0,-1 0-3 0,0 0-34 16,1-2-29-16,0-1-57 0,2-1 20 15,-3 0-186-15,1-4-89 0,1 0 41 0,-1 1 34 16,0-3 23-16,0-6 26 0,0-2 30 15,0 0 14-15,0-2 3 0</inkml:trace>
  <inkml:trace contextRef="#ctx0" brushRef="#br0" timeOffset="159645.3945">19159 3225 275 0,'0'0'208'0,"0"0"-45"16,0 0 9-16,0 0-19 0,0 0-18 16,0 0-9-16,0 0-11 0,0 0-19 0,0 0-2 15,0 0-5-15,0 0-21 0,0 0-7 16,0 0-1-16,0 0-7 0,0 0 14 0,0 0-17 16,0 0 7-16,0 0 13 0,0 0-18 0,14 0-15 15,6 9 5-15,-13-9 6 0,10 4-27 16,-4-1 22-16,6 0-8 0,0 5-5 0,1-1 2 15,0-1-22-15,-1-4 6 0,2 1 12 0,-2 1 5 16,-7-1 2-16,5 0-18 0,-6-2-1 16,1 2-3-16,-3-2 25 0,-1-1-29 15,-4 0 11-15,1 3 17 0,-1-3 3 0,1 0-18 16,-2 1 14-16,1-1-10 0,0 2 1 0,0-2-12 16,-2 0 2-16,1 1 9 0,0-1-1 0,1 2-15 15,-1-2 4-15,0 0-23 0,-2 0-32 16,-1 0-20-16,2-2-49 0,0 4 12 0,-1-2-185 15,0-2-113-15,-1 4 25 0,0-4-15 0,0 4 33 16,1-4-12-16</inkml:trace>
  <inkml:trace contextRef="#ctx0" brushRef="#br0" timeOffset="164763.7548">23895 871 477 0,'2'-4'270'0,"-1"6"-16"0,-1-2-35 16,-3 0-19-16,3 2-33 0,2-2-4 16,-5-1-7-16,8 2-18 0,-3 2-16 0,-2-2-9 15,0-1 3-15,0 2-21 0,3-1-11 16,-3-1 5-16,0 0 5 0,19 16-24 16,-9-5 5-16,5 1-20 0,-1 4-5 0,6 4-1 15,1-2-8-15,0 5 7 0,4-1-1 0,1 1 1 16,-1 0 6-16,-3 0-33 0,3 0 7 0,-1-3 5 15,-3 4-23-15,6-5 1 0,-3 0 11 16,-9-2-14-16,-4-7 11 0,1 3-8 0,-2-2 1 16,2-1-8-16,-2 0-12 0,1-1 23 0,-5-3-10 15,0 0 18-15,-1-2-7 0,0 1-7 16,-1-2 1-16,0 1-26 0,-2-1-15 0,-1-2-3 16,1 2-16-16,0-1-18 0,0-1 10 0,0-1-9 15,-2 0-42-15,0 0-32 0,9-10 15 16,-6-3-147-16,2-1-95 0,-3 0 26 0,0-7-48 15,0 1 25-15,2-1 30 0,2-1 7 0</inkml:trace>
  <inkml:trace contextRef="#ctx0" brushRef="#br0" timeOffset="165101.7167">24518 917 491 0,'5'-6'315'0,"-4"2"-49"0,1-1-37 0,-4 4-52 15,2 0-9-15,2 2-32 0,-3-1-12 0,2 0-2 16,-1 3-26-16,0 1-6 0,-4 7 7 15,0-1-28-15,1 6-1 0,-6 2 11 0,3 6-23 0,-3-1-6 16,-1 5 9-16,5 0 0 0,-4 1-12 16,-2 8-18-16,1-7 24 0,-2-6-17 15,4-2-9-15,0 2 5 0,2-4-15 16,-5 5-3-16,2-3-1 0,-1-2 5 0,2-1 3 16,-5 0 12-16,2 0-11 0,1-3-7 0,1 0 0 15,-2-3-3-15,-2 1 3 0,4-3-4 0,5-2 17 16,-4 1-2-16,0-4-9 0,3 3-8 15,1-3 10-15,2-3-18 0,-3 0 12 0,3-1 7 16,0 0-17-16,0 0-6 0,-2 0-12 16,3-1 5-16,-1 0-26 0,0-1-1 0,2 0-22 15,0 0-61-15,0 0 11 0,0 0-203 0,-1-13 25 16,3 7 24-16,7-6 19 0,1-8 19 16,2 2 18-16,1 0 16 0,7-9-139 15,1 4 4-15</inkml:trace>
  <inkml:trace contextRef="#ctx0" brushRef="#br0" timeOffset="165946.7197">22065 1996 714 0,'0'0'297'0,"0"0"-39"0,0 0-44 16,0 0-20-16,0 0 11 0,0 0-46 0,0 0-1 15,0 0-2-15,0 0-29 0,0 0-6 0,0 0-7 16,15 0-20-16,5 0 14 0,-14 2-5 15,12 1-33-15,2-1-5 0,3 1-18 0,4-2 14 16,0 1-15-16,1-2 0 0,3 2 25 16,1 0-24-16,2 0-9 0,-1-1-13 0,-1 0-11 0,1 1 30 15,-3-1-15-15,-1-1-14 0,-1 1 0 16,-3-1 6-16,-3 0 11 0,-3 2-20 0,-6-1 15 16,0 2-38-16,-6-3 19 0,0 1 5 0,-2-1 3 15,1 0 18-15,0 2-45 0,-1-2 13 16,-1 0-2-16,-4 0-2 0,0 0-5 0,0 0 18 15,6 0-15-15,-6 0 18 0,0 0-37 0,0 0-23 16,7 0-44-16,-7 0-30 0,0 0-43 16,8 0 14-16,4-11 14 0,0 5-330 15,2-2 13-15,2-3 11 0,6-1 27 0,-2-1 75 16,3-2 49-16,4 0-16 0</inkml:trace>
  <inkml:trace contextRef="#ctx0" brushRef="#br0" timeOffset="166746.3934">24736 1486 470 0,'-2'0'234'0,"1"2"-22"0,-1-2-38 15,0 1-36-15,1 1-5 0,1-2-6 0,0 0-16 16,0 0 7-16,0 0 8 0,-8 20-12 0,2-4 2 16,0-1-16-16,1 2-21 0,0 1 4 0,-1-1-14 15,-1 2 2-15,0-1 6 0,2 1-12 0,-2 0-12 16,1 1 22-16,3-1-4 0,-4 1 8 16,3 0-24-16,2 1-5 0,-1-2-9 0,1-5 19 15,2 5-19-15,-2-1 21 0,0 0-23 16,2-5 12-16,-2-2-17 0,-1-2 13 0,-1 5-4 15,3-4 0-15,1-10-19 0,0 7 4 0,0-7 4 16,0 7-10-16,0-7-2 0,0 7-11 16,0-7 25-16,0 6-7 0,0-6 17 0,0 0-21 15,0 0-19-15,0 7-8 0,0-7-13 0,0 0-27 16,0 0-42-16,-1 8-59 0,2-12 14 0,-1 0-337 16,1 0 33-16,1-3 20 0,6-9 27 15,-5 0 53-15,0 0 18 0,-2 3 9 0,-1 3-65 16</inkml:trace>
  <inkml:trace contextRef="#ctx0" brushRef="#br0" timeOffset="167296.0638">23865 2646 448 0,'2'0'348'0,"-2"-1"-67"0,1 0-42 0,2 2-9 15,-1 0-23-15,-1 1-31 0,3-1-16 0,-2 2-10 16,4 1-2-16,6 4-8 0,0 5-9 0,5-2 4 15,-1 3-2-15,0 0-26 0,-3 2-21 0,5 2-16 16,1-1 10-16,0 1 7 0,-1-2-10 16,-1 2-32-16,2-1 4 0,1 1-4 15,-2 1 11-15,0-1-25 0,0 1 34 0,0-2-36 16,1 0 14-16,-1-1-8 0,-1 1-9 0,1 0-23 16,0-3 17-16,-4 1-6 0,2 1-7 15,-5-5-29-15,5-4-6 0,-9-1-19 0,1-2-27 16,-4 0-21-16,0-2-35 0,-4-2-19 0,0 0 13 15,0 0-156-15,7 0-96 0,1-12 0 16,-2-3 27-16,-2-2 23 0,1 1-7 0,-1-3 18 16,3-2 10-16</inkml:trace>
  <inkml:trace contextRef="#ctx0" brushRef="#br0" timeOffset="167530.0196">24421 2817 351 0,'3'-8'338'0,"-1"2"-78"0,-3 1-18 0,1 1-27 15,0 0-29-15,-1 2-7 0,1 0-28 0,0-1-17 16,-1 3-7-16,-1 0 9 0,1 2-21 15,-1 1-11-15,0 1 17 0,1 2-36 0,-6 10 19 16,0 2-10-16,-3 1 7 0,3 1-23 0,-5 3-3 16,1-1 9-16,0 0-14 0,-3-2-18 15,1 4-9-15,-4-3 17 0,3 3 7 0,-3-2-41 16,0 0 24-16,0 2-26 0,1-3 23 0,-2-1-6 16,1-3-57-16,4 4 0 0,1-4-36 15,-1 1-33-15,3-4-37 0,-1-2-30 0,6-2 1 16,2-3 14-16,2-5-168 0,1-2-106 15,6 0 20-15,1-2 25 0,9-4 4 0,3-5 19 16,3-3 48-16</inkml:trace>
  <inkml:trace contextRef="#ctx0" brushRef="#br0" timeOffset="167896.2536">24725 3034 724 0,'6'-1'333'16,"-1"0"-71"-16,0 0-37 0,-1 0-13 0,1 2-53 15,-1 0-1-15,0 2-11 0,-2 0 14 16,3 1-15-16,-3 0-20 0,4 12 24 0,-2-4-12 16,-1 5-39-16,-2 2-1 0,1-1-11 0,-2-8 6 15,0 4-13-15,0 3-23 0,-14 21 11 16,6-17-3-16,-1 0-27 0,-1-1 8 0,1-3 6 16,1 0-6-16,-3-1-22 0,4-5-8 0,4 4 12 15,-1-1-7-15,-2-3-2 0,4-2-10 16,1 0 1-16,1-2-27 0,0-7 19 0,16 18-12 15,-3-10 16-15,5 0-7 0,4 1 6 0,1-5-31 16,9 0 15-16,-3 2 3 0,3-1-19 16,1 1 36-16,-6-4-13 0,-1 0-4 0,-2 2-10 15,-3-2 32-15,-4-1-9 0,-6 0 2 0,-11-1-13 16,8 0 11-16,0 0 5 0,-1 0-21 16,-7 0-27-16,9 0-5 0,-9 0-44 0,8 0-18 15,-8 0-52-15,6 0 14 0,-6 0-224 16,0 0 28-16,11-2 26 0,-12 0-63 15,-1 0 3-15,-4 0 28 0,0 1-43 0,-13-5-1 16</inkml:trace>
  <inkml:trace contextRef="#ctx0" brushRef="#br0" timeOffset="168529.348">23857 4377 331 0,'5'-4'271'0,"0"1"-31"0,-2 0-26 0,0 3-6 15,0-1-31-15,0-1 6 0,-1 2-36 0,1-1-19 16,-1 1-19-16,1 0 0 0,0 1-19 16,-1 1-4-16,1-1-9 0,1 3 1 15,0-1-4-15,10 9-6 0,-3 0 22 0,-3 1-29 16,6 3 14-16,-1 0-24 0,0 1-1 15,3 2 0-15,0-1 3 0,-2-1-7 0,2 1 13 16,-1 0-25-16,2-1-1 0,-1 1 0 16,1 0-11-16,0-4 9 0,-1 3-17 0,2-3 25 15,0 2-36-15,-4-4 16 0,-2 1-2 0,0-1-5 16,0-2-5-16,-3 2-4 0,-1-6 0 0,-3-1 6 16,-1-1-38-16,0-1-1 0,-2 1-9 0,0-3-4 15,2 0-25-15,-5-2-25 0,2 1 10 16,0-1-84-16,-1-3-82 0,0-1-55 0,0 1-92 15,1-2 43-15,-2-3 3 0,4-7 19 16,-3 6-28-16</inkml:trace>
  <inkml:trace contextRef="#ctx0" brushRef="#br0" timeOffset="168777.9977">24350 4525 442 0,'2'-3'317'0,"0"1"-80"16,-1-1-22-16,1 1-12 0,-1 0-42 15,0 0-12-15,-1 1-5 0,0 1-5 0,0 3-15 16,-1 0 4-16,0-2-20 0,-1 5-6 0,0-1 13 15,-4 9-17-15,-1 1-14 0,-1 2 44 0,-1 1-20 16,-4 1-13-16,2 1-24 0,-1 0 1 0,-1 1 1 16,0-2 7-16,-2-1-33 0,-2 2 0 15,-1 2 3-15,3 0 10 0,-4-3 0 0,3 4-6 16,-4-2-36-16,1-3-1 0,1-1-24 16,-1 1-25-16,3 0-27 0,0-5-36 0,4-1-35 15,0-2-26-15,4 1 15 0,1-5-141 16,5-4-138-16,0-2 30 0,2 0 26 0,2-4 13 15,3 1 10-15,8-7 39 0,4-3-7 16</inkml:trace>
  <inkml:trace contextRef="#ctx0" brushRef="#br0" timeOffset="169195.1849">24625 4726 249 0,'6'2'335'0,"0"-1"-35"0,0 2-54 16,0 1-31-16,7 5-2 0,-8-1-26 0,4 6-16 16,-2-2-5-16,-2-3-9 0,3 4-14 15,-6-1-12-15,0-1-10 0,-2 1 7 0,1 5-24 16,-1-7 1-16,0 3-7 0,-10 22-34 16,-1-17-3-16,5 0 7 0,2 0 2 0,0-2-26 15,-4 1 9-15,1-2 16 0,-1-1-38 16,4-5-7-16,4-9 13 0,0 9-24 0,0-1 38 15,0-2-35-15,0-1 17 0,0 2-14 0,0 3 33 16,9 8-37-16,3-10 17 0,1 0-5 0,3 0-27 16,2-2 10-16,0 0 41 0,2-2-40 0,4 1-5 15,-1-2 8-15,-4 1-10 0,1-1 44 16,-6 0-40-16,-14-3 11 0,10 0 10 16,-1 0 5-16,-1 0-27 0,-8 0 13 0,8 0-2 15,-8 0-2-15,7 0-14 0,-7 0 23 0,8 0-16 16,-8 0 1-16,0 0-3 0,7 0-22 15,-7 0-41-15,0 0-11 0,7 0-41 0,-7 0-24 16,6-3-58-16,-5-1 16 0,-3-2-196 16,-3-7 30-16,-3-1 27 0,-2-3 23 0,-1-3-117 15,-1-3 23-15,-1-3 22 0,0 1 50 0,-1-5 4 16</inkml:trace>
  <inkml:trace contextRef="#ctx0" brushRef="#br0" timeOffset="170947.3327">23837 888 241 0,'0'0'223'0,"0"0"-41"15,0 0-23-15,0 0-44 0,-12-6 0 16,1 2 3-16,3 4-31 0,-6 0-19 0,6 0 11 16,-3 0-18-16,-4 0-17 0,0 0 18 15,0 0-11-15,-1 0 4 0,0 0-27 0,1 0 16 16,-17 14-9-16,23-11-6 0,-6-2 16 15,4 3-21-15,-4-3 18 0,5 4-9 0,-3-5 19 16,5 2-24-16,8-2 5 0,0 0 5 0,-9 0-6 16,2 0-10-16,-7 9-3 0,13-5 3 0,-5-1-10 15,-4 1 3-15,0 3 20 0,2 2 0 16,0 1 3-16,-5 5-11 0,2-2 12 0,-2 8 7 16,-1 3-9-16,-1 6 14 0,-2-1-21 15,-1 1-14-15,4 0 28 0,0-3-23 0,2-2 15 16,0 2-9-16,1 0 4 0,-2 4 5 0,3 0-18 15,-4-1 4-15,2 1 3 0,0 2-5 16,0 0 11-16,-1 0-12 0,2 2 2 0,-1 0 11 16,3 1 8-16,-2-1-11 0,2 2 6 0,0 1 8 15,-2 1-6-15,2 1-5 0,1-2-11 16,0 1 8-16,-1 0 7 0,-2 0-4 16,3-1-5-16,-4-1 25 0,6 2-28 0,-2-3 20 0,0 3-12 15,0-3-7-15,2 4 4 0,-2 0 15 16,-2 0-20-16,1 1 20 0,3 1-18 0,-4 0 9 15,5 0 18-15,-2 1-17 0,2-1-26 0,-1 3 11 16,1 0 26-16,-2-2-45 0,0 1 17 16,2 0-16-16,-2 1 21 0,-1-5-13 0,1 3 8 15,-1 0-23-15,0-2 28 0,-1 0-9 16,-1 2 13-16,1 0-31 0,0-3 28 0,-3 5-12 16,4-2-3-16,0 0 0 0,3 3-1 15,-6 0-7-15,1-3 19 0,2 0 13 0,1 0-6 16,0 1 2-16,0-1-8 0,0-1-2 0,0-2 8 15,-1 0-4-15,2 1-11 0,-1-1-2 16,1-2 13-16,0 3-1 0,-1 2-7 0,1 0 28 16,0-4-18-16,1 4-3 0,0-2 1 15,0 0-7-15,2 1 12 0,1 2-6 16,0-1-1-16,-2-1-4 0,2 2 3 0,1-3 0 16,0 0-2-16,-1-1-3 0,1-2-18 0,1 1 0 15,-2-3-1-15,2-2 29 0,-1-3 5 0,0 1-16 16,1-16 15-16,0 8-12 0,0 4 32 15,0 1-19-15,0-1 10 0,0-1-9 0,0-1 13 16,0-2-9-16,0 0 15 0,0-3-12 16,11 21 1-16,-7-22-10 0,-2-1 2 0,1-2-1 15,2 2-10-15,-1-4-2 0,-1-3 3 0,0-2-4 16,1 4 3-16,-1-5-9 0,0 1-6 16,1-2 10-16,-3-1 1 0,2 0 1 0,1-2-11 15,3 6-22-15,0-2 8 0,0-6-24 16,2 1-13-16,9-2 5 0,-9-2-94 15,31-12-31-15,-8-1-22 0,7-5-61 0,11-5 26 16,4-6-308-16,7-7 17 0,8-7 54 0,7-8 35 16,3-8 28-16,4-4 27 0,1-9 22 0,52-54 11 15,-28 22 10-15,26-25 33 0</inkml:trace>
  <inkml:trace contextRef="#ctx0" brushRef="#br0" timeOffset="172196.9213">25016 952 212 0,'32'1'210'0,"-16"-1"-27"16,9 0-21-16,6 0-14 0,37 12 5 0,-34-11-15 15,-1 2-11-15,-1-1 3 0,5 1 8 16,-3 0-7-16,-5-3-2 0,4 5-22 0,-8-5 2 16,0 1 3-16,1-1-14 0,-6 2-7 15,1 0-10-15,0-1 11 0,-6-1-16 0,2 0 4 16,-17 0-21-16,10 0-6 0,1 0-16 0,-1 0 3 15,-1 0-12-15,-9 0 4 0,14 8-5 16,-8-2-4-16,-2 0-7 0,3 0 6 0,-3 3-8 16,2 1 14-16,-1 3-21 0,-4 2 3 0,6 6 7 15,-1-1-2-15,1 2-5 0,-1 4 4 16,-3 0 1-16,0-3 16 0,-3 2-12 0,0 3 7 16,0-14 3-16,0 9-1 0,0 4 12 0,-12 28-25 15,8-24 27-15,-1 0-18 0,-1 5 15 16,-3 0-22-16,1 3 10 0,0 5-9 0,1 2-2 15,3 2-15-15,-5 3 4 0,4 1 18 16,0 1-30-16,1 1 22 0,0-1-1 0,0 1-4 16,1 2 2-16,-2-4 6 0,1 0-16 15,0 0 28-15,4 0-29 0,-3-1-1 0,1-2 5 16,0 1 5-16,-1 0-3 0,-1-1-6 0,-2 2 8 16,6 0-11-16,-4 1-1 0,3 1 6 15,0-1-4-15,-1 0-2 0,0-2 9 0,2 0-10 16,-2 0 6-16,2-25 14 0,0 13 15 0,0 6-3 15,0 3 7-15,0-1-16 0,0 2 30 16,0 0-8-16,0-4-5 0,0 0 18 16,0 1-6-16,0-2-4 0,0 0-4 15,0-1-15-15,0-1-1 0,0 1 34 16,0 1-19-16,0-1 1 0,-7 1-6 0,-3 44 22 0,7-42-11 16,0-1 14-16,1 2-1 0,-4-2-13 0,3-2-15 15,-1 4 16-15,2-1-7 0,-4 3 1 0,5-4-16 16,-1 0 5-16,-3-3 6 0,1 2 9 15,4 0 12-15,-3-3-20 0,-1 1-3 0,2-4-10 16,2-19 15-16,0 10 5 0,0 5-10 0,0 2-9 16,0 0 6-16,0 0-11 0,-9 34 12 0,5-34-14 15,3-3 6-15,-2 0-3 0,0 2 6 0,2-2-4 16,-1-1-4-16,0 0 4 0,0-1-4 16,-1-1 1-16,1 3-14 0,-2-2 8 0,-1 1 5 15,3-2 4-15,0-2 2 0,-1-1 6 0,1-5-15 16,0 0 9-16,-1 0-15 0,1-8 19 0,2-2-18 15,-2-2 11-15,2-2 6 0,0-1-16 16,-2-1 3-16,2 0 24 0,0-2-21 0,0 1 17 16,-2-1 4-16,2 0-14 0,0 0-3 0,0-1-4 15,-2 0 14-15,1 2-18 0,1-3 5 16,-2 1 15-16,2 1-22 0,0-2 7 0,0-1-3 16,0 0 13-16,0 0-13 0,0 0 9 15,0 0-9-15,0 0-20 0,0 0-1 0,-8 12-24 0,1-11-25 16,2-1-16-16,-4 0-24 0,-9 0-29 15,7 0 15-15,-7 0-131 0,-27-17-98 16,16 5 31-16,2 0-247 0,-5-4 12 16,-1-5 84-16,1-5 33 0,-1-7 32 0,0-6 20 15,1-2 14-15,2-5 15 0,1-5 17 0,-4-5 32 16,5-4 6-16</inkml:trace>
  <inkml:trace contextRef="#ctx0" brushRef="#br0" timeOffset="180544.1833">21607 6915 461 0,'0'0'218'0,"0"0"-26"0,0 0-15 0,0 0-1 16,0 0-34-16,0 0-2 0,0 0-10 0,0 0-30 16,0 0 7-16,0 0-17 0,0 0 17 0,0 0-24 15,0 0-8-15,0 0 8 0,0 0-16 16,0 0-13-16,0 0 1 0,0 0-5 16,0 0-17-16,0 0-3 0,0 0 16 0,0 0-1 15,0 0 1-15,0 0-8 0,0 0-19 0,0 0-5 16,0 0 1-16,0 0 4 0,0 0-21 15,0 0 9-15,0 0 3 0,0 0-12 0,0 0 2 16,0 0 20-16,0 0-11 0,0 0 5 16,-28 0 7-16,27 4 3 0,0 0-13 0,-1 3 16 15,1-2-3-15,-3 1-1 0,0 9 6 0,-1 1-10 16,1-2 17-16,0 3 3 0,-3-4-16 0,0 5 4 16,2-3 1-16,-2-1 4 0,4 3 14 15,-3-1-12-15,2 2 14 0,-1-2-6 16,-1 1-2-16,1 1-6 0,0 1 4 0,3-3 3 15,-3 1-6-15,-1 1 19 0,1-2-30 16,2 0 1-16,-1 1 14 0,0 1-1 0,1 0-17 16,-1 3 3-16,0-4-18 0,0 4-2 0,0-1 4 15,0 1 14-15,0 1 6 0,-1 0-5 16,2 0 2-16,-1 2 11 0,-4-2 5 0,5 3-4 16,-1 0-2-16,1-2 15 0,1 2-4 0,1-1-20 15,-1-3-5-15,2 3-3 0,0-1 22 16,0-1 8-16,0-11 8 0,0 6-20 0,0 3 18 15,0-1-10-15,0 3 7 0,0 0-15 0,11 20 0 16,-9-29-3-16,1 6 16 0,0-2-27 16,1 0-10-16,-1-1 20 0,1-1-19 0,2 1-1 15,-2-2 8-15,1 3 8 0,0-5-7 0,-2-2-8 16,3 3 7-16,-2-3-2 0,0-1-27 0,4 3 7 16,-1 1 1-16,0-2-46 0,0-3-25 15,3 2-22-15,-2-3-10 0,2 1-27 0,-1-1-14 16,1-3-32-16,1-3-37 0,0-1 18 15,7 0-252-15,27-12 4 0,-19 5 17 0,3-5 62 16,5-1-13-16,-2-1 24 0,2-5 23 0,0-1 36 16,2-2 8-16</inkml:trace>
  <inkml:trace contextRef="#ctx0" brushRef="#br0" timeOffset="181643.3063">26203 6319 291 0,'0'-12'270'0,"0"12"-64"0,0 0 15 0,0 0-21 16,0 0-38-16,0 0 16 0,0 0-31 0,0 0-19 16,0 0-4-16,0 0-9 0,0 0-6 15,0 0-25-15,0 0-20 0,0 0-3 16,0 0 5-16,0 0-13 0,0 0 1 0,13 0 9 15,-13 0-19-15,27 6 5 0,-16 13 0 16,-1 2-11-16,1 1 13 0,0 1 2 0,2 2-20 16,-2 3 2-16,3 2-7 0,-1 0 0 0,-1 4 9 15,1 0 4-15,0 3-12 0,-1-3 0 0,1 2-12 16,-3 1 6-16,-1-1-16 0,-3-1 17 16,1 3 9-16,-1-1 0 0,-3 0-17 0,-1-2 5 15,-2-16-7-15,0 7 20 0,0 4-4 16,0 3-14-16,-16 29-5 0,8-30 28 0,-1-3-28 15,-3-2 10-15,3 0 8 0,-7-3-10 16,1 0-10-16,-1-1 26 0,0-3-35 0,0 2 35 16,1-3-24-16,-3-2 4 0,0-2-5 0,0 0 38 15,-3 0-35-15,2-3-10 0,0 0 28 16,4-3 4-16,-1-1-31 0,5 0-2 0,1-2 24 16,2-3-25-16,3 0 14 0,-1-1 22 15,2 1-31-15,1-1 4 0,-2 0-23 0,1-2 22 16,4 2 2-16,-3-1-4 0,1 0 7 0,0 0-2 15,0 1-20-15,2-2 20 0,-2 0-26 0,0 0 16 16,1 2 23-16,0-2-16 0,0 0 22 16,-1 1-45-16,0-1 17 0,2 0 18 0,-2 0 2 15,2 0-10-15,0 0 10 0,2 0-23 0,-2 0-28 16,2-1-25-16,-2-1-17 0,2-1 0 0,-2 0-35 16,5-2-48-16,-3 1-25 0,11-4 16 15,3-5-257-15,-5 4 32 0,1-2 27 0,1-1-7 16,-1 0 23-16,-4-2 25 0,3 2 12 15,-4 3-9-15</inkml:trace>
  <inkml:trace contextRef="#ctx0" brushRef="#br0" timeOffset="183025.5976">18493 12819 356 0,'0'0'293'0,"0"0"-42"0,-14 0-14 0,14 0 0 15,0 0-39-15,0 0-32 0,0 0 17 0,-13 0-35 16,-2 24-3-16,13-24-31 0,0 2 6 0,0-2-14 16,1 1-21-16,0-1-6 0,0 1-4 15,1-1 5-15,0 0-31 0,-2 0-2 0,2 2-5 16,1-1-10-16,1 1 8 0,1-2 2 16,4 1 11-16,-2 1-12 0,18 1 2 0,-2-2-11 15,-2 2-2-15,6-1-5 0,1-1 5 0,1 2-11 16,4-2 8-16,-1 1-11 0,0-2 5 15,-2 0-20-15,-3 4 15 0,-2-4 18 0,-11 0-22 16,3 0 3-16,0 0-1 0,-2 0-9 16,1 0 8-16,-4 0-13 0,-2 0 15 0,-1 0 2 15,-7 0-11-15,10 0 20 0,-10 0-21 0,7 0 16 16,-7 0-23-16,8 0-14 0,-8 0 17 0,6 0-14 16,-6 0 2-16,0 0-32 0,8 0 6 15,-8 0-40-15,0 0-17 0,0 0-34 0,0 0-32 16,10 0 13-16,-11-3-197 0,-1 2-71 15,-1 1 42-15,-1-3 23 0,-2 0 25 16,1 0-8-16,-6-4 37 0</inkml:trace>
  <inkml:trace contextRef="#ctx0" brushRef="#br0" timeOffset="183439.4248">18660 12716 490 0,'-2'-2'312'0,"1"-2"-12"0,0 2-48 16,-1 1-26-16,2-3 12 0,-2 4-51 0,2-3-1 16,0 2 3-16,-2 0-56 0,2 0-12 0,-1 1 7 15,-1 0-35-15,1 0-15 0,0 0-4 16,0 0-6-16,3 3 0 0,-2 0-19 16,1 2 10-16,1 1-23 0,-1-1 4 0,-1 3-14 15,1-2 31-15,-1 4-31 0,7 20 0 16,-5-8 13-16,-1 1-26 0,0 0 18 0,0 4-21 0,-1-15 15 15,0 6 23-15,0 5-28 0,0 2 1 16,0 0 17-16,0-2-14 0,0 2 7 0,0 1-10 16,-12 25-21-16,10-25 35 0,-1-7-20 15,2 4 5-15,-4-4-17 0,2-1 5 0,3-10 14 16,0 4-21-16,0 0 7 0,0-1 32 16,-8 7-21-16,7-12 8 0,1 1-19 15,0-4-4-15,0 2 12 0,0-3-23 0,-2 2 23 16,2-4 1-16,0 0-5 0,0 0-25 15,0 0-26-15,0 0-33 0,0 0-37 0,0 10-42 16,0-12 13-16,0-1-306 0,2-1 33 16,5-8 30-16,1-5-22 0,3-4 25 0,0-1 27 0,4-2 15 15,2-4-37-15</inkml:trace>
  <inkml:trace contextRef="#ctx0" brushRef="#br0" timeOffset="184056.4652">20324 12558 430 0,'2'-4'395'0,"0"0"-72"16,-1 1-12-16,1-1-50 0,-1 1 13 0,0 2-43 16,1-2-35-16,-1 0-24 0,0 1-17 0,1 0-1 15,-1 0-17-15,-1 0 17 0,5 2-18 0,-5 0-54 16,2 1 24-16,2 1-15 0,1 1-11 0,9 6 1 15,1 1 11-15,1 1-10 0,2 3-7 16,2 2-19-16,-2 1 2 0,4-3-6 0,-3 4-5 16,0-1-5-16,0 1-24 0,1-2-8 15,1 4 1-15,0 1 6 0,-4-1 0 0,4 0-3 16,-2-1 11-16,0 2-2 0,0-2-2 0,-3 0-2 16,0-1-1-16,-1-1-19 0,2 4-11 0,-3-2-33 15,-1-4 25-15,-2 1-51 0,3-3 3 16,-7-2-3-16,0-2-12 0,-1-3-18 0,0 0-28 15,-4-2 16-15,0-1-8 0,0-1-13 16,1-2-43-16,-3 0 17 0,0 0-100 0,6-10-73 16,1-6-75-16,4 0 28 0,-1-2 23 0,0-4 34 15,3 3 15-15,-2-3-44 0</inkml:trace>
  <inkml:trace contextRef="#ctx0" brushRef="#br0" timeOffset="184420.2819">21011 12694 360 0,'6'-21'302'0,"2"1"-35"0,-3 3-1 0,-2 6-21 16,0 1-6-16,-1 1-16 0,1 2-25 0,-2 1 4 15,0 2 20-15,3-1-42 0,-2 3-30 16,-2-1-23-16,2 0 8 0,0 1-42 0,-2 0 9 16,1 1-4-16,-1 1-45 0,0 1 0 0,-1 3 19 15,-1 1-19-15,-4 11 29 0,-1 1-22 0,-2 2-1 16,0 1-27-16,-1 4 14 0,-1-3-6 16,-3 3 29-16,0 0-12 0,-3 2 8 0,1 1-8 15,-2 2-5-15,3 0-18 0,-4 3 1 16,2 1-1-16,-4 0 12 0,2 1-12 0,0 2-8 15,-1-2 9-15,-1 0-20 0,3 0 6 16,-3-2-12-16,1 0-7 0,3-3 12 0,-1-1 6 16,3-3-5-16,0-1-4 0,2-3 2 0,1 0-25 15,1-2 20-15,2-4-15 0,0-1 6 16,1-3-1-16,3-4 1 0,3 0-26 16,-1-3-10-16,1 2-11 0,1-3-26 0,-1-3-40 15,2 0-25-15,0-3-30 0,4-3-67 0,8-8 21 16,2-6-170-16,4-1 31 0,5-7-114 0,2 0 29 15,4 1 26-15,3-4 48 0,1 0 14 0,0 4 2 16</inkml:trace>
  <inkml:trace contextRef="#ctx0" brushRef="#br0" timeOffset="184704.1649">21203 12912 589 0,'4'-2'326'0,"-3"0"-30"0,2 2-41 0,-1-2 5 0,0 2-45 16,0-2-27-16,0 1 2 0,0 1-14 16,1 0-45-16,-1 0 7 0,1 0 9 15,1 0-6-15,2 0-49 0,0 0 21 0,1 1-7 16,2-1-17-16,3 0-18 0,4 0-7 0,3 0-7 16,2 0 12-16,-1 0-7 0,2 0-7 15,0 0-34-15,-2 0 13 0,0 0 21 0,0 0-33 16,-5 0-15-16,-1 0 17 0,-4 0 1 15,-2 0-37-15,0 0-5 0,-1 0-40 0,-7 0 8 16,0 0-27-16,8 0-47 0,-8 0-16 16,7 0 12-16,-7 0-194 0,7 0-118 0,6-13 9 15,-8 12 29-15,9-6 9 0,2-1 26 0,0-1 13 16,1 1 2-16</inkml:trace>
  <inkml:trace contextRef="#ctx0" brushRef="#br0" timeOffset="185462.2896">21896 12739 282 0,'4'-3'474'16,"0"0"-115"-16,0 1-52 0,-1-1-40 0,0 2-11 16,2 0-18-16,-3 0-39 0,0 0 15 15,1-1-29-15,-1 2-40 0,0 0-24 0,0 0 1 16,-1 1-18-16,0 2-36 0,-1 2 7 0,0 1 6 16,0 11-31-16,0-7 12 0,0 5-11 15,-13 22-3-15,5-13-18 0,-1 0 21 0,0 1-2 16,-1-2-5-16,-1 0-6 0,-1 1-18 0,-1 0 2 15,3 1 19-15,-2-3-20 0,-1 1 1 16,0-4 5-16,0 6-35 0,3-7 20 0,1-2-1 16,1-2 2-16,0-1 12 0,6-6 1 15,-3 0-14-15,4-2-3 0,-2-2 14 0,0 0-2 16,1 0 37-16,2-3 5 0,0 0-12 16,0 0 8-16,0 0-21 0,-7-12 8 0,7 4-4 15,-1-11 5-15,1 6 1 0,0-7-4 0,11-28-36 16,-4 22 22-16,6-2-6 0,-3-5-17 15,3-3 1-15,1 0 9 0,3-2 0 0,-2 2 1 16,-1 0-8-16,2 1-3 0,-5 0 0 0,4 2 7 16,-2 3-6-16,-1 0 32 0,0 4-21 15,-2 2 13-15,0 0 2 0,0 5-10 0,-2 2-3 16,-2 2 4-16,-1 1-3 0,0 5-14 0,-2 3-3 16,1 1 15-16,0 1-3 0,1 3-19 15,-5 1-2-15,18 11 8 0,-5-3 10 0,1 3-24 16,-1 3 9-16,-1 3 0 0,2 2-3 15,-3 2 3-15,3-1-7 0,-1 4 20 0,-2 0-13 16,1-4 7-16,-1 4 2 0,1-2-3 0,-2 3-8 16,0-3 15-16,1 0-8 0,-1 1-1 15,-1-1-20-15,2 3 15 0,-3-1-14 0,1-2 26 16,-3 2-22-16,2-5 14 0,-3-1 2 0,0-3-11 16,-2-2 7-16,0-2-1 0,-1-4-7 0,0 1 1 15,-2-8-9-15,0 0 3 16,0 7 10-16,0-7 7 0,0 6-1 0,0-6 3 15,0 0 11-15,0 7-9 0,0-7-3 0,0 0 15 16,-1 7-12-16,-3-8-8 0,0 0 8 16,-1-1 0-16,-10-5-5 0,0 0-8 0,-1-4 7 15,-1 4 3-15,-3-5-8 0,-1 5 2 16,1-2-9-16,0 0 10 0,-4 4-7 0,4-5-20 16,1 3 18-16,1 0 6 0,2 2-15 0,-1 1 3 15,3-1 18-15,4 4-15 0,-1 1-7 0,3-1-12 16,1 1 10-16,1 0-18 0,-2-2-5 15,3 2 18-15,5 0 1 0,0 0-45 16,-8 0-11-16,8 0-26 0,-9 0-15 0,2 0-42 16,7 0-23-16,-7 0-30 0,-3 10-9 0,7-10 20 15,1 2-247-15,0-1 7 0,3-2 17 16,0 0 53-16,3-1 1 0,0-1 35 0,2 1 43 16,9-6-14-16</inkml:trace>
  <inkml:trace contextRef="#ctx0" brushRef="#br0" timeOffset="186071.0368">22509 12593 489 0,'3'-3'292'0,"0"2"-37"0,-2-1-26 0,1-1-33 16,1 2-4-16,-1-1-13 0,-1 1-22 15,1-1-19-15,-1 1-17 0,2 1-23 0,-1-1-3 16,-1 1-3-16,0 1-16 0,0 0-22 0,1 2 1 16,-1 0 9-16,0 3-23 0,-1 1-14 15,-1-1 11-15,-2 10-9 0,3-6-1 0,0 2 9 16,0 3-4-16,0 1 2 0,0 3-22 0,0-2-7 16,0 1 12-16,0-3-2 0,0 2 12 15,0-1 1-15,13 16-18 0,-6-20 1 0,0-5-2 16,4 5-11-16,0-3 13 0,2-2-5 15,0-3 13-15,4-2-4 0,-5 0-7 0,1-1 2 16,-13-1 0-16,9 0 23 0,21-10 7 16,-16 1-3-16,0-1-1 0,-2-3 29 0,0-2 7 15,0-3 5-15,-3 4-5 0,0-7-7 0,-1 6 28 16,-1-3 15-16,-1 1-4 0,-2 6-1 16,0-4-2-16,1 4 2 0,-3 3-4 0,0 1-1 15,0 0-21-15,-2 3 0 0,2 0-5 0,-2 2-24 16,2 0-11-16,-1-1 5 0,0 1-9 15,-1 1-24-15,2 1-3 0,-3 2 23 0,1 1-4 16,-1 1-16-16,-1 2 9 0,-2 9-1 16,1 1 0-16,-3 2-5 0,2 1-14 0,0 0 9 15,-1 1-3-15,0-1 14 0,2 5-11 16,-3-2-8-16,-1 0 3 0,0 2 5 0,1-2 3 16,0 3-8-16,1-1-3 0,-3-1 6 0,2-3-7 15,1 3 13-15,-1-3-11 0,1-2-14 16,-2-3-16-16,4 1-6 0,-3-4-2 0,5 1 3 15,-2-6-64-15,1-1-39 0,0 0-31 16,1-2-30-16,-3-1-20 0,1 0 20 0,3-3-233 16,0 0 35-16,-14 0 32 0,-19-11-79 0,10 0 38 15,-2-2 52-15,0-1 28 0,-4-2 18 0,-4-4-23 16,-6 3 25-16</inkml:trace>
  <inkml:trace contextRef="#ctx0" brushRef="#br0" timeOffset="186707.881">20112 12328 310 0,'-2'-7'307'0,"0"1"-67"16,0 1 6-16,0 2-41 0,2-1-2 0,-2 1-30 16,1 1-12-16,1 1-11 0,-1-2-22 15,0 2-12-15,0 1-17 0,0 0-7 0,-2 1-7 16,1 4-12-16,-4 8 19 0,0 3-25 15,-1 3 14-15,1 4 3 0,-2 4-4 0,-1-1 1 16,1 1-15-16,2 0 28 0,-3 4-21 16,3-2-1-16,-1 6-7 0,0 1-5 0,0-3-9 15,1 8 69-15,0-1-5 0,2 0-43 16,2 1 18-16,0 5 12 0,1-1-31 0,1 0-19 16,0-24 13-16,0 13 0 0,0 5 0 0,0 1-27 15,11 44-3-15,-6-44-13 0,0 3 8 16,2-5-18-16,2 0 24 0,-1 2 4 0,5-2-7 0,-1-4-16 15,4 2-20-15,-1 0 1 0,5-2-20 16,2-2-79-16,5 0-15 0,1-3-15 16,4-2-38-16,2-4-64 0,6-3 23 0,2-3 18 15,3-4-304-15,1-7 36 0,5-4 29 16,-25-2 13-16,56-11 25 0,-23 1 20 0,7-3 8 0,4-2 66 16</inkml:trace>
  <inkml:trace contextRef="#ctx0" brushRef="#br0" timeOffset="187488.0955">23341 12212 406 0,'-4'0'334'0,"1"0"-41"0,0 0 11 15,-1 0-40-15,3 2-26 0,-2-2-26 0,1 0 1 16,0 0-7-16,0 1-21 0,0-1-20 16,1 1-3-16,0 1-32 0,1 0-31 0,1 2 15 15,1 0-10-15,6 9 0 0,2 4-11 0,1 0-16 16,1 2-17-16,2 2-21 0,1 1 17 15,1 3-5-15,4 0-6 0,-5 3-16 0,5 2 4 16,-3 1-24-16,2 1 35 0,-2 1-11 16,2 4-6-16,-4-4 2 0,0 3 1 0,-2 2-34 15,-1-2 25-15,-3 1-2 0,-3-2-2 0,-1 4-1 16,-5-1 9-16,0-19-3 0,0 8-11 16,0 7-7-16,-19 31 6 0,8-30 2 0,-6-4-3 15,-1-1 8-15,-3-4-2 0,-3-1-3 0,-1-3 0 16,-4 0-13-16,1-3 0 0,-2-3-1 15,2-2-2-15,-1-4 0 0,-1 0 47 16,3-2-20-16,-6-2 0 0,7-2-6 0,-1-3-5 16,3 0-16-16,14-1 2 0,-6 0-71 0,-16-17-34 15,20 5-49-15,2-3-62 0,4-8 19 0,5-2-262 16,1 11-4-16,10-31 34 0,2 12 30 16,3-1 31-16,4-4 26 0,2-8 20 0,2-1 28 15,2-3 29-15</inkml:trace>
  <inkml:trace contextRef="#ctx0" brushRef="#br0" timeOffset="187867.1285">23646 11660 301 0,'0'-2'304'0,"0"-1"-40"16,0 1-11-16,0 0-40 0,1 1-11 15,-1-1-20-15,0 0-5 0,0 1-9 0,0-1-38 16,0 2 11-16,0-3-43 0,2 2-8 0,-1 1-7 15,1-2-9-15,4 1 2 0,10-2 14 16,3-1-25-16,6 1 5 0,-3-1 12 0,6 0-33 16,-4 2 9-16,0-2-21 0,1 2 18 0,-5 0-13 15,-1 0 1-15,0 2-48 0,-6-3-1 16,-4 3-21-16,-1 0-47 0,-2 0-19 0,-6 0-27 16,0 0 11-16,0 0-76 0,0 0-91 15,9 8-124-15,-14-5 40 0,1-2 5 0,-8 6 50 16,-3-3 8-16,1 1 7 0</inkml:trace>
  <inkml:trace contextRef="#ctx0" brushRef="#br0" timeOffset="188239.5274">23742 11724 377 0,'-2'2'289'0,"0"0"-50"0,1-2-29 0,1 4 4 15,-2-3-29-15,1 0-23 0,1 2-11 16,-2-3 3-16,1 2-25 0,0 1-28 0,3-1-7 15,-2 1-15-15,0 1-4 0,0 1 4 16,1 1-15-16,-2 0-15 0,1 4-5 0,0 4 17 16,0 2-9-16,0 4-3 0,0 0-8 15,0 1 5-15,0 1 8 0,0 3-7 0,0-1-8 16,0 1 13-16,15 20-5 0,-12-21-7 16,-1-1-8-16,1-2 25 0,1 2-10 0,1-2-18 15,-3-2 22-15,1-1-10 0,0 0-5 0,-1-5 9 16,4 0-8-16,-4-1-19 0,-2-4-2 15,1-1 17-15,0-2 10 0,-1-5-44 0,0 0 24 16,0 0 0-16,0 6-23 0,0-6 12 16,0 0 21-16,0 0-32 0,0 6 10 0,0-6-41 15,0 0-16-15,-7 6-27 0,3-7-37 0,1-4-29 16,1 1-38-16,0-2 16 0,-1-9-286 16,3 5 32-16,0-5 28 0,15-20 17 15,-3 14 26-15,2 4 25 0,2-3 5 0</inkml:trace>
  <inkml:trace contextRef="#ctx0" brushRef="#br0" timeOffset="188652.5357">24586 11901 544 0,'7'0'357'0,"-3"0"-60"0,-1 0-34 0,1 0-40 16,-2 0-27-16,2 0-30 0,-4 0-23 0,0 0-13 16,0 3 6-16,0 1-2 0,1 2-22 0,-7 13-10 15,-2-1 34-15,-5 3-33 0,2 2-21 16,-3-2 9-16,1 4-7 0,3 2 28 0,-7 1-54 16,4 4 18-16,-2-1-1 0,0 4-19 15,-2 2 7-15,2-2-6 0,0 2 22 0,1 1-5 16,-3 1-16-16,3 1 18 0,2-1 0 15,3 0-7-15,0 4 2 0,3-1-11 0,0-2 2 16,2 3-2-16,4-1-25 0,0-1 7 16,0-20 14-16,0 9-20 0,12 38 6 15,-6-33-8-15,1 1-6 0,2-3-8 0,0 0-20 16,2-4 7-16,3 1-5 0,-2-3-9 0,0-3-12 16,4 0 2-16,-1-5-32 0,4-2-37 0,-1-3-11 15,5 0-13-15,4-5-26 0,2-3-44 0,-1-6-59 16,-12 0 21-16,27-13-265 0,-13-1 36 15,1-2-9-15,-4-4 29 0,2-7 26 16,-1-1 43-16,-3-2 0 0,0-3 16 0</inkml:trace>
  <inkml:trace contextRef="#ctx0" brushRef="#br0" timeOffset="189022.428">24773 12144 285 0,'-6'-13'311'0,"-2"-2"-45"0,4 6-30 0,2 0-18 16,1 2-8-16,-4 1-24 0,2 3 1 15,3-1-34-15,-1 1-4 0,1 1-10 0,0 2-15 16,0 0 24-16,9 0-34 0,2 10-28 16,0-2 24-16,2 1-11 0,4 3-23 0,2 3 12 15,0-1-9-15,-1 3-9 0,6 0-11 16,-1 1 9-16,4 3-18 0,-3 0-7 0,3 2-21 15,-2-3 13-15,2 4 1 0,-4-2 0 0,0 0-8 16,1 1-15-16,0-1-2 0,-1-2 37 16,-5 0 0-16,4-3-25 0,-5 0-20 0,0-2-6 15,1 1-12-15,0 2-8 0,0-5-25 16,-5 0-28-16,1-3-15 0,-3-1-18 0,-7-4 3 16,6-4-58-16,-6 0 15 0,-4-1-138 15,0 0-53-15,9-12-38 0,-5-3-8 0,0-3 25 16,1-4-1-16,0-4 2 0,2 0 3 15</inkml:trace>
  <inkml:trace contextRef="#ctx0" brushRef="#br0" timeOffset="189339.658">25479 12178 347 0,'8'-21'344'0,"-1"-3"-38"0,-4 6-35 0,2 3-31 0,-1 4-20 16,-1 1-22-16,-1 5-18 0,0 1-17 16,1 0-20-16,-1 2-32 0,-2 2 2 0,0 0-22 15,0-2-9-15,0 4-2 0,0 2 3 0,-5 12 8 16,-2 3-15-16,-1 2 0 0,3 4-4 15,-8-1-11-15,2 3 29 0,-2 1 3 0,-1 3-22 16,0 0-8-16,1-1-6 0,-3 3-5 0,-1 0 27 16,1-1-4-16,-1 2-8 0,-2-2 11 15,4 0 2-15,-3 2-18 0,3-1 1 0,-2 0 13 16,3 0-27-16,-1-2-6 0,1-1-7 16,1 1 0-16,1-4 13 0,1-2-10 0,1-2-28 15,-4-2 13-15,6 0 6 0,-2-2-6 16,4-2 13-16,0-3-23 0,1-2 0 0,0-4 8 15,3-2 3-15,0 0-27 0,0-1-9 16,-1-2-15-16,3 2 2 0,-2-3-37 0,2-2-55 16,0-2-43-16,0-1-26 0,5-3-43 15,8-11 19-15,-2-2-274 0,5 0 35 16,-1-4-7-16,8 0 38 0,-2-4 16 0,1-2 27 16,2 1 32-16,1-1 8 0</inkml:trace>
  <inkml:trace contextRef="#ctx0" brushRef="#br0" timeOffset="189685.0427">25717 12343 581 0,'3'-2'315'0,"1"1"-52"0,-2 0-27 16,0 1-26-16,2-2-12 0,0 1 12 0,0 0-42 15,1 0-24-15,1 0-12 0,11-4-11 16,4 3-12-16,4 0 10 0,0 0-36 0,0 2-2 16,0-3-19-16,1 2-13 0,3-1 7 0,-9 1-25 15,1 0 18-15,-3 1 0 0,-7 0 0 0,0 0-3 16,0 0-19-16,-1 0 1 0,-2 0-10 16,-1 0 11-16,-7 0 7 0,10 0 4 0,-10 0 8 15,6 0-32-15,-6 0 13 0,7 0 6 16,-7 0-34-16,6 0-2 0,-6 0-17 0,0 0-36 15,7 0-39-15,-7 0-39 0,0 0 11 0,10-11-220 16,-8 10-105-16,-2-3 32 0,0 0 12 16,0-1 25-16,0-1 69 0,0 0 11 0,8-9-42 15</inkml:trace>
  <inkml:trace contextRef="#ctx0" brushRef="#br0" timeOffset="190584.4906">26816 12137 392 0,'0'-4'316'15,"0"-1"-43"-15,-2 2-22 0,4-1-9 0,-2 1-36 0,0 0-28 16,-2 0-43-16,2 1 1 0,-2 1 3 15,2 2-23-15,-2 1-14 0,-2 2 9 0,2 2-17 16,-6 13-4-16,1 2-15 0,-5 2 10 0,4 1 0 16,-1 0-5-16,2 1-22 0,0 1 9 15,-2 0 6-15,1 1-40 0,-1-2 6 0,-1 2 0 16,-1 0-13-16,3-2 7 0,-4-1 6 16,3 1 4-16,-2 0-21 0,4-1 9 0,-2-4-5 15,5-3 2-15,-3-3-3 0,3 1-6 16,-2-4-5-16,2-5 5 0,2 1 2 0,0 0-9 15,0-3 26-15,1-3-6 0,-1 1-3 16,0-2 65-16,2 0-26 0,0 0-11 0,-2-10-5 0,0 3 12 16,2-11 1-16,0 7 2 0,0-8-18 15,0-5-11-15,11-29 26 0,-3 21-26 0,2-2 5 16,1-3-11-16,3-2-17 0,1 0 5 16,1-1-20-16,-1-1 27 0,2 0-15 0,-2 2 20 15,1 1-4-15,-1 2-12 0,-1 1-1 0,-3 0-2 16,-2 4 19-16,1 2-4 0,0 4 3 15,-1 3 11-15,-2-1-1 0,3 2-14 0,-4 2-1 16,-2 3-16-16,1 6 14 0,-3 0-22 0,0 2-8 16,2 5 14-16,-4-1-4 0,4 2-6 0,0 2-22 15,-4 0 13-15,15 9 16 0,-1 5-22 16,1 2 20-16,-3 1-1 0,-1 3 7 16,2 2-13-16,1 3-18 0,-3-3 29 0,0 1-5 15,1 3 1-15,-1 0-5 0,3-1-8 0,-3 4-3 16,5-1 26-16,-1 0-36 0,1 2 16 15,2 0-4-15,-2 0 1 0,-3-1 13 0,1 2-16 16,-3-3-25-16,0-1 27 0,0-2 6 16,-2-1-4-16,2 1-2 0,-1-3-17 0,0 0 23 15,-3-3-4-15,-2-2-19 0,-1-2 2 0,1-3 29 16,-3-5-8-16,1 0-17 0,-1-1 24 0,-2-2 8 16,2 0-5-16,0-1 9 0,-2-1-9 15,0 1 23-15,0-1 5 0,0-1-1 0,0-1 4 16,0 0-14-16,0 0 2 0,-4 0-10 0,-1-4-2 15,1 1 4-15,-8-5-7 0,-1-3 3 16,-3 0-2-16,0-1-10 0,-4 1 5 0,0 0 7 16,0-1-7-16,-5 0-7 0,0-1 16 0,0 2-31 15,3 1 24-15,-3 0-5 0,-1-1-10 0,1 3 7 16,0-3 7-16,3 4-5 0,1 1-11 16,3 1 16-16,3 1-1 0,6 1-27 0,-1 1 8 15,2 0-1-15,3 0 9 0,-1 2-10 0,1 0 2 16,4 0 1-16,-3 0-7 0,4 0 3 15,0 0-52-15,0 0 13 0,0 0-10 0,0 0-10 16,0 0-15-16,-8 0-40 0,8 0-15 0,0 0-7 16,0 0-39-16,0 0-26 0,-11 10 20 15,11-11-196-15,2 0-44 0,4-1 33 0,7-4 25 16,4-1 28-16,0-5-19 0,6 3 19 16,-3-2 25-16</inkml:trace>
  <inkml:trace contextRef="#ctx0" brushRef="#br0" timeOffset="191201.912">27465 11983 840 0,'5'-5'253'0,"-3"2"6"0,0 0-61 15,0 2-3-15,1-1-30 0,-2 1-6 0,1-1-37 16,-1 1-4-16,1 2-20 0,1-2-4 0,-3 2-2 15,2 1-22-15,-2 3-11 0,0 0 15 0,-2 4-20 16,2 9 0-16,0-9-9 0,0 5-14 16,0 4-11-16,-12 22 7 0,10-18-5 0,-2-2 14 15,4 0-8-15,0-10-6 0,0 4 0 16,0 4 0-16,0 0 8 0,13 17-13 0,-6-19-11 16,6 2 19-16,-2-6 20 0,1 1-30 15,3-4 10-15,3-2-3 0,-2 0-10 0,4-4 24 16,-2-3 0-16,-11 0-2 0,2 0 20 0,5 0-12 15,15-14 25-15,-14 3 16 0,2-3-8 16,-2-2-6-16,1-4 6 0,-3 1-6 16,0 0 23-16,1-2-8 0,-5 4 10 0,3-2-1 15,-4 0 0-15,-3 2-5 0,-1 7 0 0,1 1 7 16,-3 1-13-16,0 2-15 0,0 1-8 16,1 2-7-16,-1-3 2 0,-2 2-12 0,2 1-12 15,-1 1-11-15,0 0 13 0,0 0-9 16,-1 2-5-16,0 0 6 0,0 0-13 0,0 0 9 15,2 15-5-15,-2-9-14 0,0 14-2 16,0 2 3-16,0-1 5 0,0-10 6 0,0 4-8 16,0 4 2-16,0 4-1 0,0-2 5 0,0 2-14 15,0-3-6-15,-5 4 7 0,-7 18 4 0,10-22-4 16,-2-3 4-16,2-1 1 0,0-4 5 16,-1 1-16-16,3-4 3 0,-4-1-11 0,4-1-25 15,-2-1 12-15,0 0-17 0,2 1 4 0,0-2 4 16,0 2 5-16,0-1-96 0,0-2-9 0,0-4-8 15,0 0-2-15,0 6-20 0,0-6-13 16,0 0-36-16,0 0 20 0,6 10 17 0,-3-13 17 16,1-2-308-16,5-9 34 0,1-2 32 15,0-5 52-15,4-2-10 0,-3-1 13 0,2-1 43 16,1 0 4-16</inkml:trace>
  <inkml:trace contextRef="#ctx0" brushRef="#br0" timeOffset="191742.2793">28313 11678 581 0,'8'-12'407'0,"-3"3"-60"0,-1 2-62 15,0 1-36-15,-1-1 57 0,-1 3-54 0,0 2-24 16,0-1-16-16,0 0-36 0,-1 0-19 15,1 3-44-15,3 1 7 0,-1 1-44 0,4-2-7 16,17 17-4-16,-10-2 5 0,2 2-29 0,-4 2 29 16,4 2-36-16,-2 4-2 0,0 0 42 15,0 2-6-15,-2 4-7 0,0 1-28 0,0 4-3 16,-3 0-6-16,-3 3-2 0,-3 0-30 0,-2 2 32 16,-2-20-18-16,0 10-3 0,-11 43 1 15,2-30-1-15,-2-1 6 0,-3 1 5 0,-2-2-1 16,-2 3-2-16,-4-6-5 0,1 1-15 0,-1 1 6 15,-4-3 7-15,-1-2 11 0,-3-3-24 16,-1 3 1-16,-5-4 1 0,3-4 2 0,-2 1-1 16,-3-2 1-16,0-4 52 0,0 1-21 15,2-5-5-15,2 0-5 0,3-4 22 16,2 0 15-16,4-3-14 0,-2-1 12 0,4-2-16 16,6-2 13-16,0 1-9 0,3-1 11 0,3-3-5 15,3 2 17-15,1-2-6 0,1-2 6 0,1 0-2 16,0-1-4-16,3 0-3 0,-2 0-7 15,2 1 11-15,0 0-11 0,-1 0 9 0,1-2-10 16,0 0-6-16,0 0 6 0,2 0-5 0,0 0-6 16,0 0-1-16,0 0-18 0,0 0-30 15,0 0-23-15,0 0 3 0,0 0-133 0,0 0-43 16,0 0-87-16,-8 0 28 0,8 0 26 0,-6 0-307 16,-5-6 36-16,2-6 37 0,2-3 31 15,-2-1 32-15,5-3 24 0,-8-1 27 0,1-4 15 16,2 4 37-16</inkml:trace>
  <inkml:trace contextRef="#ctx0" brushRef="#br0" timeOffset="203945.1162">2289 15627 288 0,'-13'0'307'0,"13"0"-53"16,0 0-39-16,0 0-22 0,0-12-32 0,0 12-12 15,0 0-22-15,0 0-16 0,-14 0 1 16,14 0-25-16,0 0 0 0,0 0-12 0,0 0-6 16,0 0-15-16,0 0 19 0,-20-24-13 0,20 24 13 15,-1 0 1-15,1 0-14 0,0 0 0 16,0 0 15-16,2 0-23 0,0 0-1 0,1 2 15 16,3-2 5-16,12 4-11 0,-5-3-3 15,-2-1-3-15,3 0-14 0,8 0 2 0,1 0 1 16,3 0-14-16,2 0 5 0,1 0 3 0,1 0-10 15,1 0-6-15,0 0-7 0,2 0 18 16,1 0-28-16,-1 0-4 0,2 0 3 16,30 10 5-16,-33-9 2 0,-4 0 4 15,2 1-13-15,-5 2 16 0,0-2-17 0,0 0 10 16,0 1-11-16,-5-2 15 0,-4 0-10 0,-4 1 5 16,-12-2-4-16,11 0 8 0,-2 0-19 0,0 0-1 15,0 0 7-15,-3 0 0 0,-6 0-6 0,8 0 14 16,-1 0 3-16,-7 0-21 0,9 0-4 15,-9 0 2-15,7 0 0 0,-7 0-20 0,6 0-24 16,-6 0 1-16,0 0-36 0,7 0-32 0,-7 0-4 16,0 0 12-16,9 7-150 0,-13-6-119 0,2-1 27 15,-5 1-45-15,1 0 24 0,-1-1 19 16,-12 0 10-16</inkml:trace>
  <inkml:trace contextRef="#ctx0" brushRef="#br0" timeOffset="213739.6173">16134 12977 558 0,'0'0'218'0,"0"-13"-26"0,0 13-13 0,0 0-14 16,-25-24-22-16,25 21 17 0,0-1-30 0,-1 2-15 15,1 1-3-15,0-2-15 0,0 1-19 0,0-1 12 16,0 2-28-16,0-1-7 0,0-1 7 16,-1 3-8-16,1 0-29 0,0 0 9 0,-1 2 1 15,1 2 7-15,-1 1-19 0,3 1 8 16,-3 0 7-16,-1 11-18 0,2-9-15 15,0 6 5-15,0 5 20 0,0 0-25 0,0 4 2 16,-9 21 0-16,5-22 0 0,2 1-1 0,1-4 0 16,0 5 10-16,1-5 6 0,0-10-9 15,0 6-14-15,0 2 9 0,0 0 8 0,11 21-26 16,-5-22 6-16,-4-2 11 0,4 0 11 16,1 1-22-16,1-3-2 0,-2-5 12 0,4 4-6 15,-2-4 6-15,4 1 6 0,1-2-5 16,0-3-15-16,-1-2 7 0,5 2 10 0,-8-3 6 15,5 0-25-15,23-12 9 0,-17 5-2 16,3-5-16-16,-1-2 12 0,0 0-8 0,-2-2 11 0,-3-1 7 16,1-3 7-16,2 1-11 0,-5-4 3 15,2 4-1-15,-3-3-6 0,3 1 30 16,-6 0 5-16,-1-2-5 0,0 1-3 0,-3 4 12 16,-1-2-11-16,-1 3 20 0,-1 5-12 15,-2 1 14-15,-1 2-25 0,1 2 34 0,-2 1-20 16,1-1 13-16,0 2-22 0,0 1-7 15,0 0-10-15,-1 1 0 0,0 1 3 0,0-3-1 0,0 5 5 16,0 0-15-16,0 0 6 0,0 0-7 16,-1 5 1-16,0 0 1 0,-1 2 6 0,2 12-12 15,-6 0 20-15,-1 1-18 0,3 3 4 0,0-3 10 16,1 5-13-16,0-1 14 0,0 2 9 16,0-1-16-16,2 2 12 0,0 1-29 0,1-16 5 15,0 8 14-15,0 3-11 0,0 2 11 0,0 0 10 16,0-3-15-16,13 26 4 0,-10-26-15 15,0-2 5-15,-1-3 5 0,0 1 7 0,0 0 4 16,-1-5 3-16,1-2-14 0,0-1-2 0,-1-3 23 16,0 1-22-16,-1-2 2 0,0-2 0 15,1 0 1-15,-1 1-22 0,0-2-3 0,0-1-9 16,1 1-7-16,-1-3-10 0,0 0-48 0,-1 2-38 16,2-2 13-16,-2-4-233 0,1-2-79 0,2 0 40 15,2-15 25-15,1-4 24 16,3-4 3-16,-5-1 4 0</inkml:trace>
  <inkml:trace contextRef="#ctx0" brushRef="#br0" timeOffset="214356.9047">16819 12611 262 0,'-3'-1'199'15,"3"0"-28"-15,-3 0-19 0,-1 0-15 0,2 0-35 16,0-1-19-16,-1 1 29 0,0 0-36 0,0 1-5 15,2-2-3-15,-2 1-5 0,1 0-5 0,1 0 17 16,0 1-46-16,-1-1-11 0,0-1 38 16,1 2-14-16,1-1 13 0,-2 1-16 0,1 0-5 15,0-2-7-15,0 2 17 0,0-1 3 16,0 0-16-16,-1-1 1 0,2 1-15 0,0-1 8 16,0 1 13-16,-1 0-26 0,0-1 1 15,1-1 11-15,-1 2 7 0,0-1-1 0,-2 0-4 16,3 1-5-16,0-1-1 0,-1-1-1 15,1 2-12-15,-1 0-2 0,1 1 2 0,0 0 1 16,0 0-2-16,0 0 6 0,0 0-8 0,0 0 7 16,0 0-24-16,0-6 7 0,0 6-22 15,0 0-11-15,0 0-26 0,-2-11 22 0,2 11 5 16,-1 1-91-16,0 1 19 0,0-1-73 16,-1 0-76-16,0 0 21 0,0 2-124 0,0-1 7 15,-3-1 38-15</inkml:trace>
  <inkml:trace contextRef="#ctx0" brushRef="#br0" timeOffset="214923.663">16586 12589 439 0,'-6'-3'226'0,"3"1"-20"15,1 1-46-15,-1 0 4 0,-1-1-7 0,3 0-46 16,-1 1 1-16,-1 1 7 0,0-2-23 0,2 1 7 16,-1 2-25-16,1-3-8 0,0 1-12 15,3 0 15-15,1-1-32 0,1 1 3 0,11-2 3 16,4-1-26-16,4 2 18 0,5-1 2 15,0-1-4-15,5-1-25 0,0-1 29 0,-4 4-25 16,5-3 6-16,-3 1-3 0,-1-1 22 0,2 1-26 16,-2-2 6-16,2 2 19 0,-3-1-22 15,0-1-4-15,-2 0 7 0,0 2-16 16,-4-1 5-16,-3 3 2 0,-3-1-6 0,-7 1 14 16,1 1-1-16,-4 0 4 0,-2 1-25 0,2-1 10 15,-2 0-10-15,-1-1-8 0,-1 2-1 0,-1-1-42 16,0 0 2-16,-2 1 5 0,0 0-18 15,0 0 3-15,-1 2-42 0,-2 1 9 0,-2-1-116 16,0-2-81-16,-9 6-77 0,2-2 30 16,1-2 5-16,-3 4 19 0</inkml:trace>
  <inkml:trace contextRef="#ctx0" brushRef="#br0" timeOffset="215314.8263">16988 12530 265 0,'-4'0'295'0,"3"0"-63"0,1 0-24 0,-3 1-20 16,1-1-9-16,-1 0 6 0,2 1-41 0,-1 0-15 15,0-1-17-15,0 0-15 0,1 0-25 16,1 1 3-16,-2 2-11 0,4 0 17 0,-2 0-20 16,0 1-6-16,1 1-11 0,0 1-7 15,-1 1-16-15,0 2 6 0,0 2-3 0,0 4 5 16,0 1 1-16,0 0-8 0,0 2-7 0,0 0 17 15,0 1-21-15,0 1-3 0,0 0 13 16,0-1-3-16,0 1 2 0,0 3-9 16,0-4-2-16,0 0 13 0,0 0-14 0,0-1-1 15,0-2 13-15,0-3-12 0,0-3-5 16,0 1-6-16,0-4 4 0,0-1-1 0,0-6 8 16,0 6 5-16,0-6 5 0,0 6 12 15,0-6-13-15,0 0 8 0,0 7 0 16,0-7-5-16,0 0-2 0,0 6 5 0,0-6 9 15,0 0-21-15,0 0-14 0,-14 9-9 0,12-11-26 16,2 1-41-16,-1 1-16 0,1-5 9 0,0 4-133 16,0-5-95-16,0 1-71 0,1 3 24 15,1-4-8-15,0 0 19 0,-1 1 5 0</inkml:trace>
  <inkml:trace contextRef="#ctx0" brushRef="#br0" timeOffset="216208.3116">17343 12816 491 0,'5'-2'289'0,"-1"-2"-54"0,1 2 1 16,0 0-23-16,-3 0-29 0,0 0-10 15,0 2-9-15,-1-2-33 0,1 2 8 0,-1 0-39 16,1-1 3-16,0-1-29 0,-1 5-10 16,0-1-6-16,0-1-6 0,-1 2-11 0,-1-1 19 15,1 2-19-15,-2 2-17 0,0 9 2 0,2-8 16 16,-11 18-21-16,6-7 5 0,-4 1-9 16,-1 0 9-16,1 1 5 0,0 3-15 0,3-2 11 15,-1 2-9-15,2-1 0 0,0 1-4 16,-1 2 9-16,2-2-33 0,0 1 5 0,-1-2 10 15,4 4-6-15,1-15 3 0,0 5 19 0,0 0-13 16,0 3-11-16,10 17 22 0,-3-18-7 16,-1-2 17-16,2 0-8 0,0-4 9 0,3-1-1 15,1-2-21-15,0 0 4 0,4 0-7 0,0-5 22 16,3 2-13-16,-3-3 14 0,3-2-8 16,-3-1-21-16,-7 0 9 0,8 0 1 0,23-14-8 15,-13 7 13-15,-5-5-24 0,3 1 20 16,-7-3-16-16,8-2 1 0,-3-4 15 0,-2-1-17 15,0-2 7-15,2-2 20 0,-4 0-26 16,-1 1-1-16,-1 1 16 0,2 1-1 0,-6 2 5 16,1-2 0-16,0 1 11 0,-4 3-19 0,-3 1 12 15,1 1 7-15,-3 0-7 0,1 3 9 16,-3 3-4-16,0 1-7 0,1 3 0 0,-4 2 9 16,1-2 0-16,1 3-14 0,-1 2-10 0,0-4 12 15,-1 4 22-15,1 0-25 0,0-1-22 16,-1-1 14-16,0 2-22 0,0 1 17 0,0 4-12 15,-1-2 24-15,-1 2-11 0,0 2 7 0,-4 9 7 16,0 0-12-16,-2 3 6 0,-1 1-6 16,0-1-25-16,-5 2 18 0,9 0 7 0,-4 2 2 15,-3-2 4-15,3 3 6 0,2-3-8 16,-1 4-1-16,0-1-10 0,1-1 12 0,0 1-12 16,1 0 9-16,2-1 8 0,2 0 10 15,2 0-30-15,-4-3 10 0,4-9 5 0,0 4-22 16,0 3 24-16,15 16-22 0,-11-17 31 0,5 3-49 15,-3-1 25-15,8-7 5 0,-2 0-19 0,3 0 9 16,-1-3-5-16,3 1 20 0,-1-2-13 16,-3-4 4-16,5 1 9 0,-1-1 12 0,-2-2-14 15,-2 0 4-15,-4 0-4 0,-1-1 5 0,-2 1 32 16,-1-1 6-16,-5 0 19 0,0 0-20 0,0 0-4 16,7 0 16-16,-7 0 8 0,0 0 13 15,7 0-5-15,-7 0-33 0,0 0 25 0,6 0 12 16,-6 0-38-16,0 0 7 0,0 0-8 15,8 0-6-15,-8 0-13 0,0 0 1 0,0 0-62 16,7 0-52-16,-7 0-50 0,0 0-45 0,0 0 18 16,7 0-314-16,-7 0 11 0,0 0 34 15,7 0 31-15,6-12 61 0,-12 7 11 0,7-6 14 16,-6 1-2-16,1 1 9 0</inkml:trace>
  <inkml:trace contextRef="#ctx0" brushRef="#br0" timeOffset="220520.6108">27941 1856 448 0,'0'0'228'0,"0"0"-34"0,0 0-3 15,0 0-30-15,0 0-24 0,0 0-11 0,0-12-2 16,0 12-21-16,0 0 2 0,0 0-36 16,0 0 13-16,-15 0-10 0,15 0-28 0,0 0 9 15,0 0-7-15,0 0-6 0,0 0 3 16,0 0-28-16,0 0 13 0,-19 7 7 0,15 11-5 15,-1 2-13-15,-1 2 4 0,6 2 9 16,-7-1-14-16,0 4-8 0,2-1 8 0,1 1-26 16,2-1 12-16,-4-2 17 0,2 0-10 0,-2-1 11 15,6 0-25-15,-2 1 23 0,0-4-17 16,-1 1 5-16,2-2 7 0,1-9-12 0,0 4-2 16,0 0 7-16,0 1-9 0,0 0 7 15,0-4 2-15,0 3-6 0,6 16 21 0,-1-19-17 16,2-4 6-16,2 6 3 0,4-4-1 15,3-1 8-15,1-2-7 0,2-4 29 0,6 0-19 16,-12-2 0-16,5 0 8 0,6 0-1 0,28-13 11 16,-25 7-13-16,-2-2-1 0,2 0 8 15,0-2 8-15,-2-2-18 0,-2 0 14 0,-2 0-5 16,-2-3-25-16,1 1 7 0,-2-3 26 16,-3 0-17-16,1-4 14 0,-3 2-7 0,1 0 1 15,-1-3 26-15,-4 1-16 0,0-1-6 0,-4 2-5 16,5 1 40-16,-5 2-28 0,-1 1-15 15,0 6 18-15,-3 0-13 0,0 0-1 0,-1 3 5 16,2 5-6-16,-2-2-25 0,0 4-3 0,0 0 21 16,0 0 8-16,0 0-44 0,-2-8-3 15,1 8 18-15,-3 4-8 0,-5 6 15 0,-2 4-3 16,2 2 2-16,-5 0-14 0,4 1-10 0,3 4 14 16,-3-1 6-16,2 1-2 0,0 0 23 15,0 4-24-15,3-3 3 0,2 5-20 0,2 1 24 16,1-16-10-16,0 8 7 0,12 27-2 15,-4-20-14-15,1-4-9 0,0 0 21 0,3 1 2 16,3-3-26-16,-2-2 26 0,3 2-7 0,0 0-10 16,-1-3 9-16,4-2 11 0,-3 0 10 15,-1-5-6-15,-2 0-20 0,-1-1 15 0,-1-3 8 16,-2 0-7-16,-2-3-19 0,0-1 20 0,-1-1-24 16,0-2-6-16,-1 0-24 0,-5 0-29 15,0 0-23-15,8 0-25 0,10-12-35 0,-5 1 14 16,-3-4-187-16,-2-3-106 0,1-1 35 15,-1 0 26-15,-3-5 24 0,1-2 22 0,-3-3 15 16,4 0 23-16</inkml:trace>
  <inkml:trace contextRef="#ctx0" brushRef="#br0" timeOffset="220879.0569">28602 1608 351 0,'2'-3'212'0,"0"0"-44"0,3 0 3 0,9-2-9 16,3 2-3-16,6-2-14 0,1 2-3 15,2 0-35-15,2 0 12 0,-2 1-15 0,2 1-5 16,3 0-13-16,-1-1 9 0,-6 2-8 16,3 0 2-16,-1 0-14 0,-15 0-20 0,2 0 0 15,1 0-4-15,-2 0 2 0,-2 0-14 0,1 0 5 16,-3 0 1-16,-1 0-11 0,-7 0-19 0,8 0-20 16,-8 0-23-16,7 0-29 0,-7 0-33 15,0 0 9-15,10-7-99 0,-14 7-48 16,1 0-104-16,-3-1-34 0,-2 1 16 0,-9-2 15 15,4 4-55-15</inkml:trace>
  <inkml:trace contextRef="#ctx0" brushRef="#br0" timeOffset="221169.3928">28822 1629 345 0,'-2'2'271'0,"1"0"-70"0,1 1-43 15,-2 1 0-15,0 0 4 0,1 2-29 0,2 1-13 16,-3 10 20-16,2-8-14 0,0 7-8 15,0 4-18-15,-10 24 2 0,10-19-7 0,0-12 3 16,0 7-23-16,0 5-11 0,0 2 14 16,0 2-11-16,0 1-26 0,-9 29 29 0,7-31-22 15,-1-1-14-15,0-2 4 0,3-12-12 0,0 5 3 16,0 3 13-16,-11 22-25 0,9-25-1 16,-3 1 13-16,2-1-6 0,0-1-6 0,-2-3-11 15,2-3 26-15,0-1-27 0,0-2-3 0,2-1-8 16,-1-1-25-16,2-6-24 0,0 0-22 15,0 0-24-15,0 5 9 0,0-5-74 0,0 0-135 16,-3 8 23-16,4-11-116 0,1-1 27 16,6-7 31-16,2-3 22 0</inkml:trace>
  <inkml:trace contextRef="#ctx0" brushRef="#br0" timeOffset="221586.0732">29449 1883 875 0,'4'-2'312'15,"0"0"-58"-15,0 0-28 0,-2-1 8 0,0 2-38 16,0-1-41-16,0 2 3 0,-1-1-6 16,2 1-25-16,0 0 3 0,-2 1-34 0,1-1-4 15,-1 4-19-15,-2 1-7 0,2 2 1 16,-2 9-21-16,1-5 20 0,0 6-32 0,0 2 5 15,-15 27-23-15,10-21 14 0,-3 2-3 0,2 2 6 16,-1-2-12-16,2-1-10 0,-3 1-9 0,0-2 19 16,1 3 5-16,1-5-6 0,1 1-10 15,-3-1 11-15,1-1-12 0,0-1 5 0,1 1 1 16,-2-1 3-16,6 0-3 0,-5-2 4 0,2-1-22 16,2 0 4-16,-4-3-1 0,3 1-15 15,-2-6 38-15,4 1-25 0,0-4 32 16,1-3-15-16,-1 3-29 0,1-2 19 0,0-1-13 15,0 2-24-15,1-6-27 0,0 0-21 0,0 0-28 16,0 7-42-16,0-7 16 0,0 6-139 0,-12 3-165 16,8-8 26-16,0 1 26 0,-1-1 26 15,0 0 17-15,-1 2 14 0,-12 3-18 0</inkml:trace>
  <inkml:trace contextRef="#ctx0" brushRef="#br0" timeOffset="221854.7294">28946 2745 403 0,'-3'3'274'16,"1"-1"-41"-16,-2 0-7 0,2-2-7 0,0 2 1 16,2-2-4-16,3 0-43 0,0 0 17 15,3 0-55-15,1-1 15 0,14 1-18 0,-10 0-17 16,8 0-20-16,5 0 12 0,3 0-31 0,4 0 11 16,2 0 4-16,2 0-29 0,0 0 33 15,1 0-26-15,0 0-29 0,1-7 15 0,-1 7 3 16,1 0-25-16,31-10-7 0,-32 9 36 0,-6-2-32 15,-3 1-8-15,-3-1-3 0,-4 2-6 16,-1-1 16-16,-4-1 14 0,-4 3-31 0,-3-1 10 16,-1 0 11-16,1-1-41 0,-4-1-14 15,0 0-38-15,-1-1-52 0,8-5-46 0,-5 0 16 16,-3-3-172-16,-3 1-143 0,2-4 32 0,-2 4 24 16,0-5 6-16,-15-20 35 0,8 13 3 15,0-4-2-15</inkml:trace>
  <inkml:trace contextRef="#ctx0" brushRef="#br0" timeOffset="222204.8629">29371 1913 380 0,'1'-2'249'0,"0"-2"-35"0,2 0-12 16,1 2-15-16,1-1-22 0,9-5-16 0,1 3-5 15,0 1-6-15,2-3-26 0,2 4-9 0,0 2-15 16,-9 1-15-16,5 0 0 0,3 0 14 16,2 0-31-16,1 0-6 0,-1 0 3 15,0 0 10-15,0 0-22 0,1 0 13 0,-2 0-7 16,22 10-19-16,-21-8 18 0,-6-2-22 0,-2 0-4 15,-3 1-1-15,0-1-5 0,-2 0 12 0,-2 1-44 16,1-1-1-16,-2 1-39 0,1 0-59 16,-1 1 11-16,0-2-123 0,0 2-119 0,-2 2 24 15,-1-2-57-15,0 3 21 0,0 0 10 16,-2 1-6-16</inkml:trace>
  <inkml:trace contextRef="#ctx0" brushRef="#br0" timeOffset="222705.5248">29855 2295 354 0,'0'0'330'16,"1"1"-52"-16,-1 1-42 0,1-1-9 0,-1 2-28 15,2-2-5-15,-4 0-41 0,2 1-21 0,0-1-25 16,0 0 6-16,0 1-11 0,0 1-13 15,-2-2-29-15,-1 4 18 0,-7 3-22 0,-1 3-9 16,-5 0 4-16,-1 3-16 0,-4-2 22 0,5 4-16 16,0 1-13-16,0 2 2 0,1-2-5 15,-1 2-16-15,3 0 12 0,0-1-16 0,3 1 21 16,2 0-6-16,2-2-7 0,5 5 11 0,-1 0-22 16,2-14 22-16,0 6-17 0,0 3-6 15,17 18 15-15,-5-17-14 0,2-3 5 0,1-1 2 16,6-3 12-16,-1-1-2 0,1-1 6 15,-1-3 3-15,-2-2-7 0,3-1 33 16,2-3 16-16,-13 0 7 0,6 0 18 0,20-17-31 16,-16 7-18-16,0-2 20 0,-3-2-6 0,-1-2 47 15,-2-1-20-15,-2-2 1 0,1 0 3 0,-3 1-14 16,-2 1-10-16,-2 1 10 0,0-3-17 0,-2 3-5 16,-2-3-15-16,-2 9 9 0,0-2-19 15,0-4 2-15,-11-11-17 0,2 12-21 0,1 0-17 16,1 4 4-16,-2 2-13 0,-3-2-22 0,0 4 16 15,1 1-29-15,-1 0-37 0,-2 0-14 16,2 4-12-16,-4-3-13 0,0 0-17 0,4 4-23 16,12 1 17-16,-15 0-165 0,-1 0 26 0,3 0-165 15,5 0 30-15,1 0 81 0,7 0 24 0,-15-10-37 16,12 8 5-16</inkml:trace>
  <inkml:trace contextRef="#ctx0" brushRef="#br0" timeOffset="223402.0824">30735 2223 256 0,'5'-6'397'0,"-2"3"-68"16,1 1-63-16,-1-1-46 0,-1 1-18 0,1 1-33 15,-2 0-14-15,0 0-34 0,1-1-6 16,0 2 3-16,1 0-32 0,-1 0-9 0,-3 3-8 16,1 0 17-16,-2 3-14 0,-1 10-26 15,-3 0-5-15,-2 3 9 0,-1 1-15 0,1 2-4 16,1 0-5-16,-1 2-17 0,2 0 12 0,1 0 7 16,1-1-5-16,-1 1-3 0,2-1 4 15,3-12-13-15,0 5-2 0,14 18 2 0,-7-13-11 16,5-3-7-16,1-1 10 0,2-3-1 15,4 0 16-15,4-3-17 0,-1-6 18 0,1 2 9 16,0-2 12-16,2-3-21 0,3 0 20 16,-17-2 3-16,10 0-6 0,22-16 21 0,-19 5-2 15,-1 0-4-15,-3-3 4 0,3-2 24 16,-4 0-4-16,1 0-8 0,-1-4 34 0,-2 6-9 16,-5-4-11-16,-1-1-1 0,1 5-28 0,-3 1 13 15,0 2 8-15,-3 4-6 0,-2 3-28 0,-2-3 15 16,-1 3-32-16,1 0-3 0,0 3-1 15,-2 1-32-15,-1 1-5 0,-2-1 3 16,0 6 0-16,-9 7 6 0,-2 1-10 0,0 3 7 16,-2 2-18-16,2 0 13 0,3 1-19 0,-2 1 21 15,3 1-10-15,1 2-35 0,2 1-1 16,1 0 10-16,1 1-4 0,5-13 19 0,0 6-21 16,0 4 24-16,16 20 0 0,-7-22-4 15,2-2-4-15,2-2 10 0,1-4 5 0,1 0 5 16,1-2 30-16,-2 0 8 0,2-5-10 15,0 1 2-15,-5-3 11 0,-2 1 18 0,-1-3 15 16,-1-1-3-16,-1-1 12 0,2 0 27 16,-8 0-23-16,0 0 3 0,7 0-5 0,-7 0 11 15,15-10-21-15,-11 7-1 0,0 0-1 0,0 0-21 16,-1 0-4-16,0 2-3 0,0-3-25 16,1 2 0-16,-1-1-46 0,-1 0-37 0,0-2-85 15,-1 1-45-15,0-2 19 0,-1 6-302 16,0-11 38-16,-11-18 32 0,4 11 26 0,-5 1 21 15,1-2 25-15,-7 0 23 0,1 4 48 16,-2-1 7-16</inkml:trace>
  <inkml:trace contextRef="#ctx0" brushRef="#br0" timeOffset="224159.9038">28817 3577 556 0,'2'-4'324'0,"-1"0"-54"16,-1-1-9-16,0 1-6 0,2 1-20 16,-2-1 7-16,2 2-61 0,-4-1-27 0,2 0-4 15,3 1-10-15,-3 1-19 0,0-1-3 0,0 0 4 16,1 2-26-16,-2 0-32 0,1 0 3 0,0 3-28 16,2 0 29-16,-1 2-28 0,-1 3 18 15,0 11-1-15,0-10-3 0,0 8-29 0,0 4 24 16,0 2-18-16,0 2 8 0,0 2-19 15,0 1 28-15,0-2-9 0,0 2-1 0,0-1-5 16,0 0-4-16,0-1-1 0,0 2-11 0,0-3-20 16,0-1 18-16,0-2-1 0,0 1-1 15,0-2 1-15,0-3 11 0,0-1-5 16,0-3-1-16,0-2 2 0,0-1-21 0,0-2 20 16,0-1-1-16,-7-2-20 0,7 1-41 0,0-7 6 15,0 8-34-15,0-8-26 0,0 8-15 0,-13 3-43 16,11-8-3-16,1-1 12 0,-2 0-262 0,1-2-44 15,-1 0 33-15,-2 0 40 0,1-1 24 16,-3 0 24-16,-2 0 11 0,-1 1 16 0</inkml:trace>
  <inkml:trace contextRef="#ctx0" brushRef="#br0" timeOffset="224403.31">28525 4231 210 0,'0'1'254'0,"-2"1"-6"16,2 0 10-16,2 1-37 0,2-2 3 15,0 0-8-15,13 4-20 0,2-3 3 0,0-2 3 16,4 1-44-16,2 1 8 0,8-2 6 0,-2 1-30 16,1 0 9-16,0 1-52 0,-15-2 1 15,5 0 0-15,5 0-24 0,2 0 8 0,-1 0-16 16,2 0-2-16,-3 0-32 0,0 0 12 16,19-11-4-16,-23 7-5 0,0 0-39 0,-4-2-31 15,1-3-50-15,-4 1-42 0,2-4-47 0,-1-1 16 16,-2-1-231-16,-4-3-38 0,1-3 29 0,-4 0 26 15,-2-4 24-15,-4-1 33 0,3 0-13 16,-1-1 1-16</inkml:trace>
  <inkml:trace contextRef="#ctx0" brushRef="#br0" timeOffset="224658.7094">28821 3571 510 0,'-2'-1'303'0,"0"-2"-47"16,0 3-20-16,1-1-10 0,1 1-22 15,-1-2-37-15,3 1-22 0,0 0-8 0,3-1-14 16,2 1 5-16,13 1-40 0,2-2 21 16,1-1-28-16,1 1-12 0,4 2 10 0,-2-1-16 15,2 1-13-15,2 0 2 0,-5 0-22 0,-9 0-11 16,4 0-16-16,2 0-46 0,1 0-35 0,0 0-43 15,1 0 9-15,-4 0-212 0,0 0 22 16,-3 0-128-16,-2 0 39 0,-4 0 21 0,-1 0 9 16</inkml:trace>
  <inkml:trace contextRef="#ctx0" brushRef="#br0" timeOffset="225075.6177">29422 3800 357 0,'2'4'327'0,"-2"-1"-43"16,0 0-57-16,-1 1-4 0,1-2 8 0,0 1-25 16,-3 1-42-16,-1-1 21 0,-5 8-43 0,2-3-24 15,-6 4 1-15,1 0-15 0,-2 1-13 16,1 0 2-16,2-1-19 0,3 0 4 0,-2 3-26 16,4-1 15-16,-4-2-15 0,7 4-3 15,2-2-4-15,1-4-10 0,0-1-1 0,0 2-7 16,16 18-5-16,-3-15 21 0,1-2-18 0,3 0 0 15,2-3-9-15,-4-2 8 0,0-1 6 0,2-2 22 16,0-1-9-16,-4-3 26 0,-13 0-27 16,13 0 24-16,-1 0-8 0,12-20 25 0,-13 6 17 15,1-1-20-15,-3 1 10 0,-2-3-12 16,-1 0 18-16,-1-2-27 0,-2 1-3 0,-1 0-22 16,-2 3-2-16,0 3 9 0,0 12-1 0,0-14-11 15,0-2 2-15,-14-13-23 0,10 17-9 16,-2 0-13-16,1 3 1 0,-2 3 1 0,1-1 0 15,2 3-64-15,0 0-55 0,-1 0-22 0,0 1-29 16,-2 2-6-16,0-1-42 0,2 2 20 16,-10-5-206-16,4 3-46 0,3-2 44 15,4 2-4-15,3-3 43 0,1 5 23 0,14-12 23 16,1 4 14-16,6-5 6 0</inkml:trace>
  <inkml:trace contextRef="#ctx0" brushRef="#br0" timeOffset="225310.6746">29915 3779 383 0,'5'2'371'0,"-3"1"-56"0,1-2-59 16,-1 0 12-16,1 1-30 0,-1-1-30 0,1 0-21 16,0 0-34-16,-3-1 0 0,5 1-13 0,3-1-4 15,-1 1-44-15,12 2 25 0,0 0-50 16,-1 1-24-16,-1-1-47 0,-3-2-38 0,-3-1-56 15,-2 0 11-15,-9 0-314 0,6 0 3 16,-6 0 27-16,0 0 24 0,0 0 0 16,8-5 47-16,-13 4-23 0</inkml:trace>
  <inkml:trace contextRef="#ctx0" brushRef="#br0" timeOffset="225474.1753">29823 3990 374 0,'-2'2'301'15,"2"1"-41"-15,2-2-20 0,3-1-25 0,-2 2-13 16,3-1-12-16,-1-1-12 0,3 0-25 16,1 0-34-16,1 0 3 0,5 0-38 0,5 0-15 15,4 0-77-15,25-14-44 0,-21 9 6 16,-3-1-215-16,1-2-97 0,1-2-2 0,-1-1 46 0,-2 0-20 16,0-4 14-16</inkml:trace>
  <inkml:trace contextRef="#ctx0" brushRef="#br0" timeOffset="226467.5925">30903 3576 241 0,'0'-3'309'0,"-1"0"-66"16,0 0-41-16,0 2-12 0,-1-2-31 0,1 2-7 16,-2-1-39-16,0-3 5 0,-1 2-28 15,0 2-5-15,-1-1-20 0,-3-1 0 0,-6-1-4 16,-1 0 13-16,-1 0-18 0,-1 0-18 16,-1 1-6-16,3 2-8 0,4-2-16 0,1 1 23 15,0 0 3-15,2 0 2 0,1 1-17 16,0 0 0-16,0 0 7 0,2 0-4 0,0 1-3 15,1 0 9-15,0-1-9 0,1-1 11 16,-1 2-22-16,-1 0-6 0,5 0 8 16,0 0 3-16,0 0-18 0,0 0 6 0,-6 0 11 15,6 0 13-15,-11 10-8 0,10-3 12 0,-1-2-14 16,-1 11 1-16,-3 2 5 0,4 1 11 0,-2 0-2 16,2 3 10-16,-1 0-17 0,2 1-6 15,-2 0-5-15,1 4-2 0,-2 1 16 0,1 1-10 16,1 3 27-16,-3-1-15 0,0-2 5 15,0 1-20-15,1 2 13 0,0-1-9 0,-1 1 22 16,-1 4-7-16,3-2 5 0,0 1-4 0,1 2 19 16,1 3-1-16,0-4-16 0,1-17 23 15,0 8-12-15,0 6 9 0,0 2-13 0,0 1 7 16,12 39-12-16,-9-40-28 0,0 1 38 0,2-3-21 16,-1 2 0-16,0-3-7 0,-3 1-18 15,3 2 23-15,-2-1-2 0,-2-19-8 0,0 10 7 16,0 3-14-16,0 3 7 0,12 33 18 15,-11-31-31-15,1 1 10 0,0 1 9 0,-1-1-25 16,0 1 1-16,4-1-1 0,-5 1 37 16,1-1-10-16,0 0-29 0,1 2 19 0,-2-1 17 15,2 0-8-15,-1-1-25 0,-1-17 24 0,0 9-18 16,0 4 1-16,0 2 1 0,0-2 4 16,0 2 14-16,0 0-18 0,0 0-14 0,0 0 18 15,0 0 0-15,0-1-2 0,0 2 24 0,0-3-11 16,0 1-3-16,0 0-2 0,0 1 1 0,-7 34-8 15,6-34 8-15,0-1-38 0,-1-4 20 16,1 1 1-16,-2 0-1 0,1-3-2 0,-3 0 26 16,5-2-11-16,0-2 0 0,-4-1-1 0,2 0-18 15,2-5-1-15,0-15 42 0,0 11-4 16,0-2 12-16,0 1-3 0,0 3-6 16,0-3-6-16,13 10 23 0,-6-7 16 0,1 0-22 15,4-3-4-15,4 3 8 0,4-3-24 0,3-1 11 16,3 1-20-16,1-2 13 0,3-1 13 15,5-1-24-15,2 1 8 0,3 2-7 0,1-2 2 16,0 1-7-16,-1 1 10 0,-3-1-14 16,0 0 20-16,-2 1-13 0,-3-2 0 0,-2 0-15 15,-1-1 6-15,-4 3 10 0,2-5-3 0,-4 1 18 16,-3-4 8-16,-4 4-21 0,-4-2 3 16,-4 0 1-16,0-2 6 0,-2 1 5 0,-6-2-12 15,0 0 5-15,7 0-2 0,-7 0-7 0,0 0 4 16,9 0-12-16,-9 0 6 0,0 0 1 0,7 0-3 15,-7 0-9-15,0 0-48 0,7 0 0 16,-7 0 6-16,0 0-123 0,16-6-8 0,-7-8-50 16,-7 4-40-16,3-7 27 0,2-1-292 15,-3-6 32-15,3 1 52 0,0-4 54 0,1-1 16 16,5-4 39-16,1-3 22 0,3-5 22 0,6-8 13 16,1 0 11-16</inkml:trace>
  <inkml:trace contextRef="#ctx0" brushRef="#br0" timeOffset="228838.7064">31130 5843 529 0,'0'0'247'16,"0"0"-42"-16,0 0-17 0,0 0-18 0,13 0 2 16,-13 0-13-16,0 0-7 0,0 0-14 0,0 0 15 15,21-21-31-15,-20 21 16 0,-1-2-32 16,0 2 6-16,1 0-7 0,-1-1-12 0,1 0-41 16,-2 0 18-16,0 3-28 0,1-1 14 0,-3 1 0 15,-2-1-5-15,0 2-3 0,-12 6 6 16,1 2-8-16,-2-1-18 0,-2 0 8 0,4 2 17 15,-1 1-37-15,1-3 22 0,0 5-4 0,2-3 1 16,2 2-12-16,-2 0-10 0,3-1 10 16,2 2-4-16,3-1 20 0,4-3-16 0,-3 5 1 15,5-9-31-15,0 3 20 0,11 19-17 16,0-10 0-16,3-6 39 0,0 1-25 0,6-1 23 16,1 2-1-16,1-6-14 0,4-2-14 0,3-1-1 15,-3 0 6-15,3-1 8 0,-1-3-25 16,-1-1-7-16,-14-1 36 0,7 0-12 0,2 0 29 15,22-14 11-15,-23 8-54 0,0-1 2 16,-3-3 31-16,-1-2-35 0,-1-2 39 0,-3 0-23 16,0-1 17-16,-1-1 6 0,-6 3 4 0,7-5-17 15,-6 1 4-15,-4-1-1 0,-1 2 37 0,-2 1-18 16,0 9-4-16,0-5-5 0,0-5-2 16,-11-11-4-16,4 12 3 0,-3-2-7 0,3 1 4 15,-2 2 10-15,-2 1-2 0,2-1-46 16,-2 4 3-16,-1 0 16 0,0 0 7 0,1-1-1 15,3 4-35-15,0 1-7 0,2 1-2 0,0 3-33 16,1 0-26-16,-2 2 1 0,3-3-7 16,-2 3-26-16,6 0-10 0,0 0-48 0,-7 0 22 15,-9 18 16-15,9-9-215 0,6-4-71 16,2 4 13-16,3-2 60 0,8 1-17 0,-3 3 40 16,3 0-1-16,4 0 7 0</inkml:trace>
  <inkml:trace contextRef="#ctx0" brushRef="#br0" timeOffset="229372.3571">32187 6151 551 0,'3'-3'314'0,"-1"-1"-31"0,2 1-64 0,-2-2-6 15,0 0-19-15,0 1-30 0,-2-1-20 0,1 0 15 16,0-1-30-16,-3 2-19 0,3 0-3 0,-1 4-9 16,0 0-17-16,0 0-24 0,0-8-11 15,-12-1 22-15,7 7-26 0,0 0 22 0,0 2-11 16,-2 0 4-16,-1-1-25 0,2 2-5 0,-2-1 1 16,-5 0 7-16,-17 10-32 0,15-4 16 15,0 1-9-15,0-3 13 0,2 4-7 0,6-2 1 16,-5 0-17-16,5 0-10 0,0-1 5 15,4-1 4-15,0 2-2 0,1-1-4 0,1 0 34 16,1-5-35-16,0 0 40 0,14 24-23 0,-3-16-2 16,3 2 1-16,3-2-12 0,-3-2 5 0,7-1 30 15,-2 0-25-15,2-2-1 0,2-2-6 16,2 3 15-16,-14-4 12 0,6 0-1 0,4 0-2 16,22-12-26-16,-22 4 4 0,-1-2-1 0,1-1 51 15,0 0-45-15,-4-2-5 0,0-1 12 16,-3 1 12-16,-2-2 10 0,-3-1-7 0,0-3 13 15,-5 5 1-15,0 2 1 0,-4 0 1 16,0 1-42-16,0 2 52 0,0 9-27 0,0-12-27 16,-12-12-10-16,4 12 23 15,2 3-17-15,-1 3-1 0,1 2-20 0,0 0-26 0,0 1 6 16,1 0-5-16,-2 1-22 0,1 1-28 16,6 1-45-16,0 0-24 0,-14 0 2 0,3 0 14 15,2 0-242-15,0 13 14 0,8-8-10 0,3-2 39 16,0 0 23-16,2 1 16 0,0-1 9 0</inkml:trace>
  <inkml:trace contextRef="#ctx0" brushRef="#br0" timeOffset="229793.7389">32978 6161 274 0,'-3'-1'361'0,"4"1"-100"16,-3-3-15-16,1-1-38 0,1 3-9 0,-5 1-39 16,3 3-14-16,-5-4-30 0,-1 8-1 0,-1 3-7 15,-9-3-42-15,6 3 8 0,-7 3 12 0,5-3-30 16,1 6-7-16,2-2-7 0,3-1 3 16,-2 2-15-16,6 0 3 0,4-3-21 0,-2-2 3 0,2-5 0 15,13 18 8-15,-1-16-16 16,-1 2 26-16,10-2-22 0,0 3-9 15,-2-6 40-15,1-2-30 0,-11-2 41 16,8 0 16-16,3 0 2 0,2 0-1 0,19-12 12 0,-25 5-16 16,-1-3 51-16,-1 2-35 0,-7-2-17 15,1 0 7-15,1-2-4 0,-1-3-19 16,-3 4-5-16,1-3 42 0,-1 4-4 0,-1-2-14 16,-4 12 5-16,0-11-8 0,0 1-49 0,0-1-16 15,0-1-40-15,-13-13-34 0,4 9-24 0,2-3-44 16,2 4 15-16,-6-10-260 0,1 0-62 15,1-1 34-15,4-4 28 0,0-3 35 0,3-6-9 16,0-1 19-16,2 20 29 16,17-52 34-16</inkml:trace>
  <inkml:trace contextRef="#ctx0" brushRef="#br0" timeOffset="230682.6087">33327 3488 290 0,'3'-2'206'0,"-1"1"-3"0,-2 1-13 0,0-1-2 16,0 1-33-16,0 0-11 0,2 0-39 0,-2 0 5 16,0 0-1-16,-1 1-30 0,1-1 3 15,0 0-15-15,0 0-2 0,0 0-5 0,-10 25-21 16,5-12 3-16,-4 2-9 0,0 6-9 15,-5 4 10-15,-3 3 8 0,-2 1-15 0,1 5-20 16,0-2 20-16,7-5 7 0,-2 2-20 16,2 0-12-16,2-4 7 0,5 1-2 0,4-15 11 15,0 6-10-15,0 3 15 0,19 21-16 0,-8-25-7 16,2 3 10-16,2-4-1 0,5-5 13 0,-2 1-7 16,3-1-6-16,0-2 14 0,0-6-1 15,2-1 25-15,1 0 1 0,-14-1-16 0,20-12 16 16,-14 5 3-16,0-1-10 0,2-2 10 0,-3-3-16 15,-6-3 16-15,7-1 2 0,-3 0-3 16,-1-5 6-16,-1 1-3 0,0-2-22 0,-1-1 6 16,-4 0 2-16,2 5-6 0,-3 3 0 15,-3 4 2-15,1-4 31 0,-3 10-39 0,0-2-4 16,0-3 23-16,0 1-41 0,-10-10 3 0,7 13-2 16,-4-2 9-16,-1 2-5 0,-2 1-29 15,-1 1-6-15,-1-1-6 0,-1 2-9 0,1 1-2 16,-2 5 3-16,3 1-6 0,-3-1-23 0,0 5 2 15,3-1-3-15,-2 1-60 0,-1 4 10 0,6 4 13 16,-3 1-111-16,2-5-121 0,2 7-50 16,-2 1 24-16,2-4 26 0,0 5 34 0,3 3 8 15</inkml:trace>
  <inkml:trace contextRef="#ctx0" brushRef="#br0" timeOffset="231147.9834">33212 4560 234 0,'-2'0'326'0,"3"0"-46"0,-1 1-64 15,1-1-12-15,0 3-26 0,-2-3-19 0,-2 0-6 16,-3 0-31-16,6 3-23 0,-4 3 12 0,-4 1-32 15,-1-1-11-15,0 0-16 0,-4 5 9 0,-1-1-16 16,5-1 14-16,2 3-23 0,-2 1 20 16,9-3-5-16,-4 4-22 0,0 3-9 0,2-4-9 15,2-1-11-15,0-12-6 0,0 9 9 16,0 1-26-16,17 14 18 0,-2-13 13 0,0-2-19 16,0-1-3-16,1 0-1 0,0-3 14 0,-1 1 9 15,-2-6 5-15,5 2-1 0,0-3 5 16,-1-3 21-16,-1 2-4 0,0-4 17 0,-2 0-6 15,0-1 30-15,-1-2-23 0,1-6-1 16,-1 1 0-16,0-1-11 0,-4-2 29 0,-5 2 9 16,4-1-8-16,-1-1-16 0,-1-2-21 0,-4 7 20 15,-4-2-29-15,0 0 7 0,2 7-12 16,0-4 29-16,-8-10-23 0,2 12-4 0,-1 1-24 16,0 1-1-16,-2 2-20 0,-1 0-38 0,0 4 4 15,-4 0-39-15,2 5 2 0,-6 0-13 16,2 8 11-16,3-4-164 0,-6 1-119 0,0 3 28 15,5 0 24-15,-1 4-13 0,-2 2 27 0,0 2 37 16,-2-3-41-16</inkml:trace>
  <inkml:trace contextRef="#ctx0" brushRef="#br0" timeOffset="231549.1199">33083 5239 436 0,'-2'6'225'16,"-4"0"-37"-16,-1 2-20 0,3-3-26 0,-1 3-24 15,0-2-8-15,0 4-21 0,1-2 10 16,1-1-46-16,-2 3 19 0,-1 1-35 0,1-3 27 16,2 4-12-16,3-12 10 0,0 10-5 15,0 1-7-15,11 12 10 0,-9-19-22 0,6 7 9 16,6-3-10-16,9-4-4 0,-8 0-9 0,3 3 5 15,6-5-2-15,1 1 10 0,-1 0 25 16,-3-5-2-16,-1 0 20 0,-9 2 9 0,22-9-32 16,-15-1 21-16,-2 2 39 0,-1-3-22 15,-1 0-3-15,-1 0-12 0,-4-2 7 0,-1 1 20 16,-5-2-7-16,4-1-17 0,-4-3-3 0,-3 2-29 16,0-2-16-16,-3 2 17 0,-1-3 1 0,-4 4-14 15,-2-4-55-15,0 1-30 0,-1-3 3 16,-3 1-31-16,-5-1-49 0,4 3-31 0,0 2 6 15,8-1 14-15,-10-5-283 0,7 3 4 0,8 0 29 16,-3-3 22-16,4-1 31 0,1 6 26 16,10-27 14-16</inkml:trace>
  <inkml:trace contextRef="#ctx0" brushRef="#br0" timeOffset="232814.6977">31086 3752 730 0,'-13'0'232'0,"13"0"-28"0,0 0-10 16,0 0-19-16,0 0-33 0,0 0 2 16,0 0-13-16,0 0-17 0,0 0-7 0,0 0-14 15,0 0-17-15,0 0 6 0,0 0-1 16,0 0 1-16,0 0-30 0,0 0-4 0,0 0-15 15,0 0 29-15,-21 11-29 0,20-8 6 0,0 2-1 16,2 1-19-16,-3-1-3 0,2 1 5 16,0-6-18-16,0 6 32 0,0 1-12 0,0 1-9 15,0-2 2-15,0 0-12 0,0 1 0 0,0 0-3 16,0-7 14-16,0 8-7 0,0 0-10 16,0-2 23-16,0-6-10 0,0 7-9 0,0-1-9 15,0-6 10-15,0 8-10 0,0-8 15 0,0 6 16 16,0-6-14-16,0 0-36 0,0 6-2 15,0-6-21-15,0 0 17 0,0 0-59 0,-4 11-24 16,7-12 10-16,3-3-211 0,9-3-81 16,8-4 27-16,-3-1 24 0,2-3 3 0,3 3 41 15,0 0 27-15</inkml:trace>
  <inkml:trace contextRef="#ctx0" brushRef="#br0" timeOffset="233399.6615">31750 3820 425 0,'0'-3'215'0,"-1"1"-23"0,-1 0-13 16,1-1 2-16,0 0-26 0,0 1-46 0,-1-1 17 15,0 1-26-15,-3 0-1 0,2-1-16 0,-1 1 11 16,0 1-39-16,-1 0 5 0,-2 2-13 0,0-1-9 15,0 3 5-15,-10 3-9 0,-3 2-8 16,5-1 23-16,-2 2-26 0,2 1 0 0,0 0-5 16,2 2-10-16,1-2 1 0,2 1 7 15,2 0-2-15,-2-1-5 0,8 0-23 0,2-2 31 16,0-8-15-16,0 6-4 0,0-6 11 16,19 22 13-16,-2-11 0 0,1-4-2 0,5-2 14 15,4-3 2-15,-4-2 3 0,3 1 5 16,-13-1-3-16,5 0 3 0,4 0-4 15,21-14 24-15,-24 7-8 0,1-1-1 0,-3-2-1 16,-1 1 2-16,-4-4-18 0,0 1-1 0,-2-1 17 16,-2 1-3-16,-1-1-27 0,-1 4 39 0,-3 0-33 15,0 1 17-15,1 0-38 0,-4 2 23 16,0 0-38-16,0 6 17 0,0 0-20 0,0-7 0 16,0 7-12-16,0-6-7 0,0 6 4 0,0-8-20 15,-14 0-28-15,10 5-14 0,0 1-19 16,-1 1-27-16,1 0 13 0,-1 1-208 15,3-1 25-15,-1 1 23 0,1-1-67 16,2 0 8-16,0 1 11 0,0 0 29 0</inkml:trace>
  <inkml:trace contextRef="#ctx0" brushRef="#br0" timeOffset="233820.0388">32827 3834 742 0,'-2'-2'220'0,"-1"0"-16"0,-2-1-28 0,0 3-12 0,0-3-8 16,-2 2-48-16,-5 1-2 0,-2 2-11 16,4-2 13-16,-19 9-33 0,10-1-15 0,-4-1 2 15,-1 3-12-15,1 4 3 0,3-3 1 16,4 1-1-16,2-1-36 0,5-2 10 0,1 1-8 15,4-1-32-15,2 2 12 0,0 0-10 0,2-11 8 16,0 9-7-16,16 9 23 0,0-14-4 16,2 3-2-16,2-7 33 0,2 0 1 15,-12 0-12-15,9 0 30 0,0 0-19 0,2 0-3 16,20-13 24-16,-19 6-17 0,-5-2 27 0,1-2 15 16,-1-2-18-16,-5-1-18 0,0 2-2 15,-4-6-18-15,-4 5 21 0,4-3 20 0,-2 3-22 16,0-1-29-16,-6 14-18 0,0-10-36 0,-12-15-14 15,0 16-18-15,-10 2-44 0,-5 3 9 16,11 4 8-16,-11 0-175 0,-11 0-120 16,-1 0-4-16,-4 0 32 0,0 0 53 15,-46 16-23-15,40-10 13 0,-2 2-34 0</inkml:trace>
  <inkml:trace contextRef="#ctx0" brushRef="#br0" timeOffset="234484.5595">31089 4307 329 0,'-2'0'222'16,"1"0"6"-16,-2 2-43 0,0-2-17 0,-2 1-32 16,1 2 1-16,-7 5-29 0,-1-2-33 0,1 3 25 15,-2 0-55-15,2 0 35 0,3 2-14 16,-2 0-28-16,1 1 14 0,6-2-3 0,-1-1-3 15,2-3 1-15,2 0-14 0,0-6-3 16,0 0-2-16,15 23-1 0,2-14-13 0,0-1 14 16,7-1 9-16,1-2-1 0,5 0-19 15,1-3 1-15,-2-1 22 0,3 2-24 0,-3 0 20 16,-15-3-7-16,7 0 5 0,24-10 6 16,-22 2-2-16,-3 0 13 0,-1-1 14 0,-1 1 7 15,-7-2-5-15,1 1-20 0,-3-3 33 0,-3 4-25 16,2-4 0-16,-4 2-11 0,-4 10-14 15,0-10 17-15,0 2-7 0,0 1-24 16,-16-13-17-16,5 10 17 0,1 0-23 0,-4 3 7 0,4 1-16 16,-4-1-13-16,4 4-18 0,1 1-29 15,-1 0-47-15,2 2 12 0,8 0 12 0,0 0-78 16,0 0-79-16,-8 0-114 0,8 0 10 0,-8 4 15 16,10-4 48-16,3 3 16 0,2-1 3 15</inkml:trace>
  <inkml:trace contextRef="#ctx0" brushRef="#br0" timeOffset="234700.9779">31866 4402 406 0,'9'2'317'0,"-4"1"-81"0,3 0-48 16,-6 2-1-16,1-2-20 0,-3 2-9 16,0-1-16-16,-1 0-18 0,-1 0-20 15,-6 9-4-15,1-1 12 0,0-5-31 0,-2 7-16 16,0-3 14-16,0 1-29 0,1 2 10 0,0-3 5 15,0-2-43-15,4-4-9 0,-1 0-23 16,1 1-31-16,0-1-3 0,1-3-32 0,1 3 8 16,1-4-102-16,-1 4-49 0,2-4-109 15,0-1-4-15,0 0 22 0,12 6 2 0,-5-6 5 16</inkml:trace>
  <inkml:trace contextRef="#ctx0" brushRef="#br0" timeOffset="234935.8953">32889 4618 307 0,'20'5'237'0,"1"-2"-85"0,0 0-10 16,2 2-19-16,-7-3-7 0,2 3-30 0,-5-1-17 15,4 2 7-15,-6-2-12 0,0 0-31 0,-3 6-3 16,-1-6-93-16,-7-4-116 0,4-1-150 0,-7 1 29 15,-5 4-17-15</inkml:trace>
  <inkml:trace contextRef="#ctx0" brushRef="#br0" timeOffset="235285.8389">30992 5007 386 0,'17'4'234'0,"0"1"-52"16,2 2-45-16,1-2 12 0,1-2-19 0,4-2-6 15,2 1-13-15,2 0-16 0,-1 0-46 16,5 1-20-16,0-2-2 0,4 0-216 15,-1-1 19-15,-17 0 13 0,11 0-145 0,5 0 11 16</inkml:trace>
  <inkml:trace contextRef="#ctx0" brushRef="#br0" timeOffset="235471.3138">32012 5160 526 0,'6'0'254'0,"0"0"-36"0,-2-1-55 0,-1 2-17 15,0-2-26-15,2-1-9 0,-2 1-37 0,2 1-21 16,-1-3-43-16,1 2 11 0,0 0-3 0,8-5-141 16,5-3-85-16,-2 3-94 0,5 3 9 15,-1-1-30-15</inkml:trace>
  <inkml:trace contextRef="#ctx0" brushRef="#br0" timeOffset="235629.0063">32318 5151 209 0,'3'2'247'0,"0"-2"-43"0,0 1-29 0,-2 1-33 15,2-1 13-15,-1 1-9 0,0-2-19 0,0 1-34 16,0-1-1-16,1 1-34 0,-1-1-16 0,0-1-62 16,0 1 3-16,2-1-165 0,1-2-89 15,6-5 16-15,2 1 14 0,6-2 10 0,8-7-1 0</inkml:trace>
  <inkml:trace contextRef="#ctx0" brushRef="#br0" timeOffset="250267.4054">17016 13086 337 0,'0'0'133'0,"0"0"-22"0,0 0-20 0,0 0-13 15,0 0 2-15,0 0-8 0,0 0 1 16,0 0-6-16,0 0-5 0,0-14-1 0,0 14 8 15,0 0-4-15,0 0-45 0,0 0 26 0,0 0-18 16,0 0 7-16,0 0-2 0,-14 0-4 0,14 0-29 16,0 0 0-16,0 0 0 0,0 0 25 15,0 0-3-15,0 0-43 0,0 0 3 0,0 0 32 16,0 0 1-16,0 0 14 0,-26 8-11 16,25-2 7-16,0-1-12 0,-1 2 0 0,-1 9-5 15,1-4 24-15,-1-1 11 0,2-1-14 0,-1 0 8 16,1-2 7-16,-3 9-18 0,-3-2 17 0,0 0-13 15,-1 1 17-15,2 0-20 0,-2-2 15 16,0-1-17-16,1 0 9 0,1 0-6 0,-2-2-3 16,3 0-9-16,0-4 16 0,-1 6-14 15,2-5-9-15,0-1-4 0,4 0 20 0,-3-4-6 16,1 2-15-16,-1-2 18 0,2 0 2 16,-1 0-49-16,0 0 35 0,1-1-21 0,1-2 9 15,0 0-28-15,0 0 4 0,0 0-18 16,0 0 13-16,0 0-38 0,0 7 8 0,-1-2-137 15,4-7-88-15,0 0-73 0,3 0 38 16,-1-1 8-16</inkml:trace>
  <inkml:trace contextRef="#ctx0" brushRef="#br0" timeOffset="250580.0294">16848 13453 365 0,'0'0'83'0,"2"2"-11"15,0-2 21-15,1 1-10 0,0-1-27 0,1-1-4 16,1 1-7-16,2 0-12 0,0 0 22 15,0-2-48-15,4 2 8 0,2 0 14 0,1 0-74 16,18-7-14-16,-20-2-101 0,-2 5-128 16</inkml:trace>
  <inkml:trace contextRef="#ctx0" brushRef="#br0" timeOffset="351528.1421">4365 2766 217 0,'0'-14'226'0,"0"14"-8"0,0 0-53 0,0 0-18 15,0 0-26-15,13 0-10 0,-13 0-17 16,0 0-6-16,0 0-35 0,0 0 5 0,0 0-2 16,0 0 14-16,14 0-19 0,10 9-5 15,-16 4 3-15,0-1-1 0,-1 5-36 0,-2 1 26 16,2 1-19-16,-1 3-22 0,0 0 29 0,-4 3 2 16,0 0 0-16,2 0 5 0,-4 1-2 15,0-15 7-15,0 9-29 0,0 2 18 0,0 0-1 16,-15 25-12-16,13-22 6 0,0-3-9 15,1 1 5-15,-2-4 4 0,-1-2-24 0,4-6 13 16,-5 3 3-16,5-6-13 0,-2-2 16 0,0 1-7 16,2-3 8-16,0 0-26 0,0-2 26 0,0 0-2 15,-1-2-21-15,1 2 23 0,-1-5 2 16,2-1-10-16,1 0 7 0,-1-4-10 0,4-12 7 16,2-1-18-16,0-4 10 0,0-1 6 15,-1 0 1-15,1-3-9 0,4 1 24 0,-2-3-21 16,-1 0 9-16,2-3-12 0,3-1-18 0,0 1 21 15,1-2-3-15,-1 2 0 0,0-2-8 16,1 4 13-16,0 4-1 0,-2 1 1 0,-1 1-2 16,3 5 1-16,-3-2-6 0,-3 3 6 0,2 2 4 15,1 3-6-15,-5 3-5 0,-1 3-3 16,5 1 7-16,-5 3 2 0,1 5 0 0,-6 0-3 16,0 0 3-16,22 19-11 0,-11-4 5 15,-5 6-2-15,1-1 9 0,-2 5 1 0,-4 3-3 16,2 0 13-16,-1 4-14 0,-2-15 0 15,0 8-1-15,0 2-4 0,0 3-2 0,-15 26 7 16,10-28-22-16,-2-1 19 0,1-3 3 0,0-4 9 16,2-3 6-16,-1-2-12 0,-2-2-6 15,5-3 0-15,-1-2-17 0,2 0 27 0,1-8-9 16,0 0 11-16,0 0 19 0,0 0-17 0,-1 8-12 16,4-11-2-16,6-9-9 0,5-4 6 0,1-3 6 15,3 1 4-15,-2-3 4 0,2 1 0 16,-1 0-13-16,-2 2 27 0,2-1-9 0,-1 1-4 15,2 2-1-15,-9 4-4 0,4 2-8 16,0 3 9-16,-2 3-6 0,0 2 12 0,-1 1-15 16,-10 1-4-16,27 10 7 0,-12 0-14 15,2-2 9-15,-2 5-6 0,2 2 3 16,-3 1 11-16,0 1-1 0,-3 1-1 0,-3 0 0 16,1 0 5-16,-1-2-12 0,-2 2 4 0,0 0-6 15,-1-2 7-15,0 1-12 0,-1 0-26 16,-3-3-3-16,-1-14-21 0,0 12-18 0,0 0 7 15,0-3-78-15,0-1-97 0,0-1-125 0,0 0 24 16,0-7 20-16,0 0 3 0,0 0-8 0</inkml:trace>
  <inkml:trace contextRef="#ctx0" brushRef="#br0" timeOffset="351813.3483">5324 3002 386 0,'3'0'217'0,"1"-1"-54"15,1 2-28-15,0-1-19 0,2 0-16 0,1 0 15 16,-1 0-20-16,2 0 12 0,3 0-21 16,2 0-9-16,6 0-1 0,-1 0-17 0,1 0-7 15,-1 0 1-15,3 0-16 0,-2 0-18 0,-1 0-39 16,-4 0 19-16,11-11 1 0,-17 8-78 15,0 0-80-15,0-5-80 0,0 1 21 0,-3 0-150 16,-1 1-11-16</inkml:trace>
  <inkml:trace contextRef="#ctx0" brushRef="#br0" timeOffset="352055.1085">5624 2842 328 0,'0'0'174'0,"1"0"-15"15,0 2-21-15,1 0-34 0,0 2 5 0,2 0-22 16,-3 2-4-16,7 10-12 0,-3 2-3 0,5-2 1 16,-1 1-3-16,-1 0-39 0,-2 1 2 15,3-1-8-15,-2 0 19 0,0 0 3 0,-1 1-1 16,-1-3-6-16,-2 3-4 0,-2-1-32 0,0-3 48 16,-1-5-18-16,0 4 1 0,-13 16-8 0,3-11 4 15,-2 0-5-15,-4-2 4 0,0-1-13 16,-3 1-13-16,-1-3-22 0,4 0-13 15,-3-4-3-15,4-2 4 0,2-5-73 0,2-1-103 16,11-1-103-16,-7 0-12 0,-4-11 10 16</inkml:trace>
  <inkml:trace contextRef="#ctx0" brushRef="#br0" timeOffset="352521.8069">6394 2745 504 0,'2'3'135'0,"-1"1"-14"15,0 2-10-15,3 11-29 0,-6 0 33 16,2-7-17-16,-9 20-19 0,3-10-10 0,1 1 0 0,1 1-12 16,-2 2 1-16,-1-1-27 0,0 2-1 15,4-2 20-15,-3-1-13 0,-1 1 1 16,3-4-12-16,4-12 3 0,0 5-2 0,0 2-21 16,0-3 11-16,0 1-15 0,0-1 22 0,19 12 12 15,-5-15 12-15,0-1-31 0,6-2 24 16,1-3 13-16,-3 3 3 0,2-5 2 0,-2 2-19 15,0-2 14-15,-6 2 6 0,-12-2 10 16,9 0-16-16,-2 0-6 0,-1 0 3 16,-6 0 4-16,7 0-3 0,-7 0-10 0,9 0 0 15,-9 0-2-15,8 0-17 0,-8 0-16 16,7 0-8-16,-7 0-23 0,9-4-4 0,-11 4-44 16,-1 2-21-16,-2-1-1 0,-9 2 7 15,-5 0-187-15,-2 3 21 0,-1-3 19 0,-6 6-119 16,-1-5 21-16,0 3 10 0,-1-2 22 15</inkml:trace>
  <inkml:trace contextRef="#ctx0" brushRef="#br0" timeOffset="353280.8723">4677 3780 312 0,'-7'-1'201'0,"-10"-1"-21"0,5 1 0 0,2-2-28 15,10 3-13-15,-8 0-7 0,-5-3 21 16,8 3-21-16,1-1 12 0,1 0-27 0,0 0-8 16,2 0-9-16,0-2-15 0,3-1-24 0,10-7-5 15,4-3-19-15,5-3-8 0,3 2-12 0,6-3 27 16,6-1-12-16,3 0-1 0,7-1-2 16,2 1-12-16,4 1-4 0,-3 2-11 0,1 2 31 15,-4 1-22-15,0 5 1 0,-5-2 2 16,-2 5 4-16,-3 2-7 0,-4 0-2 15,1 3-8-15,-19 0-5 0,6 0 4 0,25 13 12 16,-20-4-6-16,-6 0-11 0,-2 2 19 16,1 0-14-16,-2 0 0 0,2 0-5 0,-7-1 8 15,3 1 8-15,-2-1-8 0,2-1-8 16,-3-4 1-16,2 2-1 0,-1-3 11 0,-2 0-10 16,4 1 6-16,-3-2-9 0,2 0 14 0,-3-2 9 15,6 2-29-15,-2-3 11 0,3 2 8 16,2-2-5-16,-6 1 16 0,2-1 2 15,8 0-21-15,-13 0 0 0,5 0-5 0,5 0 23 16,2 0-16-16,27-10 5 0,-23 7-8 0,5-1 3 16,0 2-4-16,1-1 11 0,1-3-10 0,-2 2-2 15,2 3 3-15,-2-4-3 0,0-1 7 16,1 0-3-16,-3 2-3 0,3-3 5 0,-4 0 9 16,2 0-13-16,1 0 10 0,1 1-22 15,-1-3 11-15,-3-3 14 0,2 3-10 0,3 1 5 16,-2-2 15-16,1-1-11 0,0 4-10 15,-4-2 18-15,0 1-7 0,-3 1 5 0,1 3 3 16,-4-2-9-16,-3 1 23 0,-4-1-8 0,-5 3-10 16,-1 0 14-16,-1 1-12 0,-2-1-1 15,-1 2-7-15,-1 1 0 0,0-2 11 0,-1 0-17 16,0 1 12-16,0-1 9 0,-2 2-10 0,3 0-12 16,-1-1-5-16,-2 1-13 0,2-1-8 15,-1-1-11-15,0 2 3 0,-1 0-28 0,-1 0 0 16,0 1-16-16,0 0-15 0,0 1 8 0,-2 1 8 15,-2-1-158-15,1 0-113 0,-1 1-16 16,-1-1 24-16,0 0-7 0,0 0-13 0</inkml:trace>
  <inkml:trace contextRef="#ctx0" brushRef="#br0" timeOffset="356910.3699">5385 3013 446 0,'0'0'192'0,"0"0"-17"0,0 0-31 15,0 0-37-15,0 0 7 0,0 0-14 16,0 0-11-16,0 0-1 0,0 0-17 0,0 0 10 15,10 15 0-15,-4-16-28 0,2 1 13 16,-1 0-8-16,0-1-13 0,-7 1 2 0,12 0 3 16,3 0-3-16,0 0-9 0,3 0 15 15,17-10-17-15,-20 7-4 0,-5 1-2 0,0-1-16 16,9 2 12-16,-7 0-10 0,-2-1 8 0,-3 0 6 16,1 2-35-16,-1-1 11 0,1 0 5 15,-3-1-9-15,0 0 7 0,0 1-6 0,0 0-6 16,-1 1-20-16,2-2-40 0,-2 0 34 0,0 1-28 15,1 0 3-15,-5 1-77 0,0 0 27 0,0 0-81 16,0 0-46-16,7 0-50 0,-7 0-61 16,0 0 10-16</inkml:trace>
  <inkml:trace contextRef="#ctx0" brushRef="#br0" timeOffset="357303.6501">5427 3126 242 0,'-4'1'235'0,"2"0"-46"16,0-1-29-16,0 1-16 0,1 0-5 0,-2 0-26 15,1 0 6-15,1-1-20 0,0 2-12 0,0-1-13 16,1 1-16-16,1-1 17 0,0-1 6 0,2 1-24 16,1 1 17-16,2-1-29 0,1-1 19 15,14 2-27-15,0-1 24 0,5 0-10 0,-14-1-22 16,7 0 11-16,3 0-18 0,4 0 22 15,2 0-30-15,1 0 11 0,0 0 7 16,0-7-17-16,25-2-5 0,-41 9-1 0,8 0 15 16,1 0-4-16,2 0-1 0,-1 0-7 0,-1 0-10 15,-6 0 7-15,2 0-12 0,-4 0 11 16,-2 0-8-16,-2 0-2 0,-2 0-2 0,4-11 4 16,-12 11 12-16,0 0-9 0,0 0 2 0,0 0-3 15,7 0 3-15,-7 0 8 0,0 0 10 0,6 0-7 16,-6 0-13-16,0 0-9 0,7 0-12 15,-7 0-44-15,0 0-2 0,0 0 7 0,6 0-150 16,-6 0-97-16,0 0 23 0,8 0 19 16,-8 0-66-16,16-10 22 0,3 2-9 0</inkml:trace>
  <inkml:trace contextRef="#ctx0" brushRef="#br0" timeOffset="366568.315">2645 15579 290 0,'0'0'166'16,"0"0"-37"-16,0 0 16 0,0-14-17 0,0 14-16 16,0 0-3-16,0 0-19 0,0 0-19 15,0 0 13-15,0 0-21 0,0 0-7 0,0 0 17 16,0 0-20-16,0 0 31 0,0 0-38 0,0 0 10 16,0 0-16-16,0 0 10 0,0 0 17 15,0 0-7-15,0 0 0 0,0 0-6 0,0 0-17 16,0 0 3-16,0 0-11 0,0 0 13 15,0 0-6-15,0 0-13 0,0 0 3 0,0 0-7 16,0 0 7-16,0 0-12 0,0 0 2 16,0 0 0-16,0 0 15 0,0 0-19 0,0 0 2 15,0 0 12-15,0 0-2 0,0 0-16 0,0 0 4 16,0 0 6-16,-2 1 5 0,4 4 8 16,0 0-15-16,0 1 10 0,1-1-14 15,2 10 7-15,-1-4 21 0,3 5-19 0,-4-5-9 16,4 3 3-16,-3-5 6 0,1 5-4 15,-1-2-8-15,2 1 19 0,-2-2-2 0,-1-1-15 16,-1-2 18-16,2 6-20 0,0-3-1 0,-2-2 12 16,-2-9-16-16,0 8 11 0,0 0-20 0,0 2 15 15,0 3 2-15,12 6 9 0,-9-11 0 16,-1-2-4-16,-1 3 1 0,0-3-16 0,-1 1 13 16,1-1-5-16,0-1 23 0,-1 2-14 0,0-3-10 15,0 4 13-15,0-8 1 0,0 7-14 16,0-1-5-16,0 0-11 0,0 0 3 0,0 1 0 15,0-1 11-15,0 0-6 0,0 1 20 16,0 1-16-16,0-2 5 0,0 0-21 0,0 0 7 16,0 1 0-16,-12 13 8 0,10-9-3 15,0-4 13-15,0-1-5 0,1 0 0 0,-2 0 15 16,1-1-24-16,-1-2 1 0,2 3 3 0,-2-1-8 16,1-2 35-16,-1 0 3 0,0-1-2 15,-2 1-19-15,1 0 6 0,0-2 29 0,-1 1-22 16,-1 0-3-16,1 1-20 0,-11 3-4 0,3-3 25 15,13-3-25-15,-11 0 24 0,2 0-13 16,1 0 15-16,0 0-5 0,0 0 0 0,8 0 16 16,-9 0-37-16,2 0-3 0,7 0 22 0,-9 0-9 15,2 0 22-15,7 0-17 0,-8 0-8 16,8 0 32-16,-7 0-6 0,7 0-16 0,-7 0-6 16,7 0-10-16,0 0 8 0,-8 0-19 0,8 0 17 15,0 0 10-15,-8 0-7 0,8 0-16 16,0 0-16-16,-7 0 10 0,7 0-30 0,0 0-15 15,0 0-17-15,0 0-31 0,0-7-37 0,-10 0 14 16,13 6-161-16,0 1 26 0,1-2-175 16,11-2 28-16,0-2 23 0,-1 1 38 15,4-3 47-15,-2 3 11 0</inkml:trace>
  <inkml:trace contextRef="#ctx0" brushRef="#br0" timeOffset="367284.1997">3497 15476 553 0,'-4'-2'247'16,"3"-1"-17"-16,-1 0-25 0,0-1-25 0,1 1-30 15,0 1 1-15,-2 1-24 0,2-3 1 0,1 4-27 16,-1-2-4-16,-1 1-2 0,0-2-10 0,1 3 6 15,0 0-13-15,-1 1-29 0,2 2 18 16,-2-1-11-16,1 2 16 0,0 2-14 0,-2-1-3 0,-2 12 11 16,-1 1-15-16,1 1-4 15,0-1 17-15,0 2-10 0,2 2 10 0,-2 0-28 16,4 0 14-16,-2 1-26 0,1 1 24 16,2 0-29-16,-1 1 5 0,0 1 29 0,1-2-36 15,0-14 9-15,0 7 4 0,0 1-11 16,0 1 26-16,0 0-23 0,12 19-20 0,-8-18 7 15,-3-1 18-15,3-1-9 0,2 0 1 0,-2-3 1 16,1 5 2-16,1-7 2 0,-2 0-3 16,3 1-30-16,0-2 23 0,-1 2 20 0,-2-4-10 15,1-3-29-15,-2 1 15 0,0-2 11 16,2-1-7-16,-1 0-17 0,0-1 0 0,1 0-28 16,0 0 28-16,-1-2 7 0,-1 2-44 0,1-2-14 15,1 0-2-15,-1-1-5 0,1-1-24 16,2 0-54-16,2 0-30 0,4 0 16 0,21-21-190 15,-14 10-79-15,3 0 29 0,-1-3 25 0,-4-2 23 16,1-1 8-16,0 0 31 0,-3-2-3 16</inkml:trace>
  <inkml:trace contextRef="#ctx0" brushRef="#br0" timeOffset="367914.3719">3798 15587 394 0,'-1'-3'233'0,"0"1"-54"0,1-1-2 0,0 0-10 16,0 0-23-16,0 2-20 0,-1 0-9 0,2-2-5 15,-1 3-9-15,0 3-4 0,-1-2-12 0,2 1-34 16,-1 1 16-16,0 2-20 0,0-1-1 0,0 0 23 16,0 2-20-16,1-1 7 0,-1 0-18 15,1 2-9-15,-1-7 10 0,0 6-14 0,0 2 2 0,0-2-10 16,0 2 3-16,0 3 16 0,0 2-34 16,9 11 8-16,-8-15 10 0,1-1-5 15,-1-2 1-15,0-2-6 0,0 3 11 16,0-1-10-16,0-2-11 0,0 0 3 15,0 0 2-15,0 0 20 0,0-1-14 0,1 0-1 16,-2-2 9-16,2 1 3 0,-2-2 4 0,2 0 1 16,-1-2-2-16,1 2 3 0,0-3 5 15,-2 2-3-15,2-4 23 0,-2 3-19 0,1-2 5 16,1 1-9-16,-1-1 1 0,-1 1-1 16,2-1 6-16,-2 1-2 0,0-1-18 0,1 1 12 15,2 2-6-15,-3-2-6 0,0 0-20 0,0 3 20 16,0 0-12-16,0 0 6 0,0 0-7 0,0 0 13 15,0 0-15-15,0-5 2 0,0 5-17 16,0 0 20-16,0 0-17 0,0 0 1 16,0 0 9-16,3-10 1 0,-3 10 3 0,0 0-4 15,1 2-4-15,-2-2 16 0,1 0-18 0,0 3 16 16,0-3-7-16,1 0 0 0,-1 1-18 16,1-2-1-16,-1 1-8 0,0 1 12 0,1-1-27 15,1 1-9-15,-3-1 2 0,1 0-25 0,0 0 9 16,-1 0-34-16,0 0-15 0,0 0 13 15,1-1 10-15,-1 0-81 0,1-2-62 0,-2 1-75 16,2-2 24-16,-1 2 20 0,1-2-73 0,0 0 22 16,1 0 2-16</inkml:trace>
  <inkml:trace contextRef="#ctx0" brushRef="#br0" timeOffset="368615.6856">3824 15530 430 0,'-1'-6'245'0,"-1"0"-20"16,0 3-9-16,1-1-25 0,0 2-8 0,0-1-15 16,0 1-6-16,0-3-22 0,0 4-24 15,1-3-13-15,-1 3-11 0,1-1-6 0,0 1-22 16,-1-1 20-16,0 2-21 0,1-1-15 15,-2 2-8-15,2 2 2 0,-1-1 11 0,-1 3-24 16,1 1 19-16,-3 8-6 0,0 5-27 0,2-1 13 16,1 2-18-16,0-2 5 0,-2 1-10 15,1 2 16-15,1-2-14 0,1-9 8 0,0 4 14 16,0 1-18-16,10 21 6 0,-6-22-7 0,0 1 12 16,2 2-3-16,-4-6-25 0,4 3 23 15,-1-4-9-15,0-2-1 0,3-1-13 0,-6-1 17 16,3-1-6-16,-1 1-1 0,-1-4-2 15,1 3 6-15,0-4 11 0,0 3-3 0,2-4-19 16,0 2 14-16,0-2-13 0,2 0 16 0,5 0-9 16,14-13-9-16,-9 5 8 0,-4-1-8 15,2 0 23-15,-5-2-26 0,4-6 6 0,-1 3-10 16,-1-3 18-16,0 1 4 0,1-3-17 16,-4 0 7-16,2 3 4 0,-2-5-11 0,-7 2 1 15,5 0 7-15,-3 0 17 0,1 2-2 16,0 3 3-16,-2 2 15 0,-3 4-22 0,0 0-3 15,0 0 18-15,1 2 7 0,-2 6-23 0,0 0-10 16,0 0-11-16,0-8 29 0,0 8-4 0,0 0-15 16,0 0 23-16,5-6-28 0,-5 10 21 15,-2 2-18-15,2 1-5 0,-2 13 12 0,2-12-5 16,0 8-4-16,-8 21 16 0,8-15-5 0,-4 0-12 16,3-2 0-16,-2 3 9 0,3-13-11 0,0 8-1 15,0 0 7-15,0 3 10 0,0-3 1 16,0 0-24-16,0-1 13 0,0-3-6 0,0-2 8 15,0-2-17-15,0 1 4 0,0-3-12 16,0 0 17-16,0-1 7 0,0-7-16 0,0 6 8 16,0-6-20-16,0 7-3 0,0-7-3 15,0 8 15-15,0-8-30 0,0 6-13 0,0-6-31 16,0 0 13-16,7 6-52 0,-4-8 13 0,0-2-106 16,0-1-106-16,10-8 25 0,3-5-104 15,-1 2 41-15,2 0 17 0,-2-2 34 0</inkml:trace>
  <inkml:trace contextRef="#ctx0" brushRef="#br0" timeOffset="369063.8186">4414 15347 413 0,'0'-6'227'0,"0"2"-24"0,1 2-16 16,2 0-22-16,-1 1-14 0,0 1-23 0,1-2 2 15,0 4-2-15,2 0-27 0,-3 0 4 0,3 2-11 16,7 5 6-16,-2 4 11 0,0 1-8 16,2 1-10-16,-1 1-21 0,-4 2-8 0,-1 0 2 15,2 4-9-15,-6 0 20 0,5 2-31 16,-4 0 8-16,1 3 19 0,-1 1-37 0,-3-14 22 15,0 8-25-15,0 2-6 0,0 3 13 0,0 0-28 16,0-1 15-16,-13 24-9 0,9-26-3 0,-5-1 14 16,1-1-13-16,-2-1 3 0,-3-4 1 15,1 1 2-15,-1 2-15 0,-5-3 22 0,5 1-11 16,-1-5-3-16,-1-5 0 0,-1 4-10 16,3-1 4-16,-3-1 4 0,2-2 12 0,-2-1-28 15,7-3 11-15,3 0-7 0,-2-2-12 0,1-1 15 16,4 1 5-16,0-1-14 0,-1 0-16 15,1-1-3-15,0 0-35 0,3 0-11 16,0 0-31-16,0 0-39 0,-6 0 15 0,-5-13-140 0,9 9-139 16,-1 0 26-16,1-1-18 0,-1 0 26 15,-4-4 14-15,-3-2 4 0</inkml:trace>
  <inkml:trace contextRef="#ctx0" brushRef="#br0" timeOffset="370278.8131">2709 16262 242 0,'0'0'201'0,"0"0"-60"0,0 0 27 15,0 0-6-15,0 0-31 0,0 0-19 0,0 0 0 16,0 0-18-16,0 0 12 0,0 0-17 16,0 0-5-16,0 0-7 0,0 0-5 0,0 0 1 15,0 0 1-15,0 0-11 0,0 0 8 16,0 0 3-16,0 0-23 0,0 0-11 0,0 0-10 16,0 0 12-16,9-25 4 0,12 24-5 15,3-1-18-15,2-1 12 0,0-1-1 0,0 1 11 16,3 0-4-16,-3 0-23 0,-1-1 8 0,5 2-2 15,-2-1-25-15,1 0 11 0,-5 1 4 16,0-3-8-16,-1 4 1 0,-2-2 4 16,-1 0 1-16,-1 1 15 0,-4 2-33 0,-2-3 31 15,-4 3-23-15,-2-2 13 0,1 2 8 0,-1-2-12 16,-2 2-3-16,-2 0-4 0,-1 0-6 16,2 0-7-16,-1 0 11 0,-1-2-22 0,1 2-6 15,-1 0-5-15,-2 0-24 0,0 0-16 16,0 4 8-16,-3-2-73 0,0-2-26 0,-1 1-102 0,0 0 20 15,-1 0 19-15,-1 0 18 0,1-1 16 16,-2 1 14-16,1 0 12 0</inkml:trace>
  <inkml:trace contextRef="#ctx0" brushRef="#br0" timeOffset="370929.6885">2812 16240 563 0,'0'-2'250'0,"-1"1"-27"15,0 1-37-15,-1 0-13 0,3-1-24 0,-2 1 16 16,0-1-36-16,-1 0-6 0,3 1-16 0,1-1-3 15,-2 2-40-15,0-1 18 0,2 0 0 16,-2 0-34-16,2 1 15 0,2 0-12 0,0 0-6 16,-1 2 12-16,1 0-16 0,1 0-12 0,0-1 7 15,8 8 1-15,-1-1 3 0,0 1-13 16,3 2-1-16,1-3-5 0,-2 4 4 0,-1 0 9 16,1-2-17-16,-3 2-8 0,1-1-1 0,1 1 25 15,-1-2-22-15,-2 1 15 0,1-3-18 16,-3 1-15-16,0-2 21 0,1 3-20 15,-2-3 12-15,-4-2 9 0,1 1 5 0,0-1-22 16,-1-3 9-16,-1 1-15 0,1 0 21 16,-1-1 3-16,0 1-10 0,-1-3-5 0,-1 2 17 0,3 0 18 15,-2-2-5-15,0 1 10 0,2-1-20 16,-2 1 12-16,-1-1 17 0,2-1-20 0,-2 0 21 16,0 0 0-16,0 0-6 0,0 0-30 0,11-12 14 15,-1 4-19-15,0-5-12 0,0 0 21 16,0-3 13-16,-4 2-39 0,7-1 11 0,0-2 2 15,0-6-11-15,-1 6 30 0,1-2-14 16,-1-2 18-16,0 2-17 0,0-2-15 0,1 2 9 16,-3 0 6-16,-1 2 15 0,2 0-34 0,-2-3 12 15,2 5 30-15,-1 3-37 0,-5 2 5 16,-4 1 8-16,3 2 5 0,-1 0-8 0,-1 2 24 16,-1-1-13-16,2 2 4 0,-1 0 2 0,-2 2-30 15,1-2-4-15,2 3 22 0,-2-2-13 16,0 0-18-16,2 2 5 0,-3 0-6 0,1-4-38 15,0 4-21-15,0 1-30 0,-1 0-23 16,0 0-52-16,0 0 16 0,0 0-299 0,0 0 36 16,0 0 30-16,12-12 15 0,1 7 27 0,-1 3 35 15,5-6 17-15</inkml:trace>
  <inkml:trace contextRef="#ctx0" brushRef="#br0" timeOffset="371811.6356">4914 15588 397 0,'0'0'239'0,"0"0"-17"15,0 0-32-15,0 0-14 0,0 0-6 16,0 0-7-16,0 0-10 0,0 0-22 0,0-12-16 16,0 12 3-16,0 0-13 0,0 0-16 0,0 0-2 15,0 0-3-15,0 0 0 0,0 0-10 16,0 0-18-16,0 0 15 0,0 0-22 0,0 0-16 15,15-24 28-15,2 20-21 0,0 2-2 0,0-1-1 16,0 0-21-16,0-1 4 0,-1 1 18 16,2 0-10-16,1 0-9 0,-2 0-4 0,2 0 15 15,-3 0-10-15,1 0 7 0,-4 3-9 0,-2-2-6 16,-3 0 5-16,1 1-1 0,-2-1-9 0,1 2-5 16,-1 0 12-16,-1-2-3 0,-1 2 15 15,2-1-12-15,0 1 1 0,-2-1-11 0,1-1-15 16,-1 2-8-16,0-1-8 0,-1-1-25 15,1 2-28-15,-5 0-22 0,0 0 9 0,0 0-57 16,0 0-49-16,0 0-65 16,11 10-72-16,-13-7-41 0,0 1 26 0,-2 0 20 15,-5 8 11-15,-2-3-42 0</inkml:trace>
  <inkml:trace contextRef="#ctx0" brushRef="#br0" timeOffset="372186.1478">5052 15766 267 0,'0'2'208'0,"-1"1"-22"0,1-1-51 16,0 0-5-16,2 0 18 0,0 1-16 15,1-2 7-15,1 2-34 0,1 0 2 0,2-3-16 16,6 8-14-16,-4-7-26 0,3 1 16 15,3 2-17-15,-1-2-19 0,-3-2 32 0,-2 1-10 16,9 0-11-16,-5 1 5 0,-5-2-4 0,0 0-16 16,5 0 2-16,3 0 1 0,1 0 8 0,-2 0-11 15,0 0-2-15,9-11 11 0,-14 11-4 16,-2-1-9-16,-1 0 9 0,0-1-17 0,-3 2 3 16,3 0 5-16,-2-2 0 0,-5 2-13 0,0 0 16 15,0 0 6-15,7 0-22 0,-7 0 3 16,7 0-7-16,-7 0-1 0,0 0 0 0,7 0 15 15,-7 0-10-15,0 0-30 0,8 0-20 16,-8 0-5-16,0 0-26 0,7 0 7 0,-7 0-84 16,0 0-84-16,0 0-105 0,0 0 25 0,7 0 21 15,-9 0-19-15,2 0 9 0</inkml:trace>
  <inkml:trace contextRef="#ctx0" brushRef="#br0" timeOffset="376127.2996">7640 15402 247 0,'0'-14'198'0,"-14"14"-52"0,14 0-27 16,0 0-3-16,0 0-14 0,0-14 0 0,0 14-10 15,-27-16-5-15,26 12-5 0,-1 4-32 0,0-3 47 16,1 0-15-16,-1 2-15 0,0-2 1 16,-1 0-4-16,2 2 8 0,-1-2-2 0,2 2 14 15,0 0-22-15,-1-1 7 0,1 1 10 0,0-2-5 16,0-1-18-16,0 4-7 0,0 0 14 16,0 0-22-16,0 0-5 0,0 0 21 0,0-7-11 15,12-3-5-15,-10 7 15 0,1 0-26 0,-1 1 8 16,1 0-9-16,-1 0 6 0,2-1 0 15,0 3-13-15,-1 0 10 0,1-2-9 0,2 2-15 16,-2-1 19-16,2 1-3 0,-6 0-12 16,11 0-15-16,2 0 9 0,15 12-3 0,-14-5 13 15,0-1-6-15,1 2-3 0,0 1-12 0,0 0 17 16,-2 4-6-16,3-1-2 0,-2 1 12 16,1 1-9-16,0 2 2 0,1 2 6 15,-2-2 14-15,3 3-16 0,-3 2 24 0,2-2-16 16,-2 3 1-16,-1 0-21 0,1-4 0 15,0 2 16-15,-3 0-14 0,0 0 6 16,-1 1-8-16,2-2 12 0,-2 1-13 0,0-3 23 0,0 2-7 16,-2-2-10-16,1 2 1 0,-5-1-6 15,1-1 21-15,-1 0-17 0,1-2-2 0,0 1 0 16,-4-4 5-16,3-4-7 0,-2 0-2 0,-2-2 11 16,1 0-14-16,-1-2 20 0,2-1-9 0,-1 1-13 15,0-1 6-15,-1 0 10 0,1-1 13 16,0 0-18-16,-1-2 16 0,0 0-3 0,0 0 9 15,0 0 2-15,-2 5-25 0,3-6 10 0,-2-3-17 16,-1 2 6-16,1-3 20 16,0-2-12-16,0 0-5 0,-6-10-4 0,2 1-4 15,1-4 9-15,-1 3 7 0,1-1 5 0,0 0-5 16,0 1-3-16,-2-1-22 0,2 3 6 0,-3 0 18 16,2 0-8-16,1 6 0 0,0 0 3 15,-2 0 13-15,2 3 18 0,3 1-22 16,-3-1-20-16,0 0 16 0,-1 4-19 0,-8-5 11 0,-1 2 10 15,0 3 4-15,2 2-11 0,3 0-8 16,-5 0-14-16,-17 14 14 0,14-5 16 0,-3 4-16 16,-2-2 29-16,2 0-33 0,1 2 0 0,-3 4 2 15,3-3-10-15,1 2 9 0,-1-3 2 0,2 4 7 16,-4-2 0-16,3 0-8 0,3 1-5 16,2 0-9-16,0 1 15 0,1-6 3 0,1 4 1 15,-2-2-6-15,2-1-10 0,4-5 15 0,-5 6-2 16,0-4 10-16,5 1 0 0,4-3 13 15,-3-2-7-15,2 4-25 0,0-7 5 0,-1 2-3 16,3-1 3-16,0 0 1 0,-1-1 25 16,2 0 2-16,-1 0-9 0,1 1-20 0,-1-1 12 15,1-1-20-15,-1 0-7 0,1-1-1 0,-1 0 3 16,2 0-32-16,0 0-7 0,0 0-32 0,0 0-41 16,1-4-52-16,3-1 16 0,12-5-284 15,0-6 32-15,2-2 12 0,-1 3 17 0,3-3 23 16,1 5 13-16,2-5 42 0</inkml:trace>
  <inkml:trace contextRef="#ctx0" brushRef="#br0" timeOffset="377028.4953">8415 15444 296 0,'2'-3'269'0,"0"1"-42"16,0-1-21-16,-2 1 8 0,1 0-33 16,1 0-26-16,0-1-24 0,-2 3-12 0,1-2-22 15,0 1-9-15,0 0-11 0,1 1-1 0,-1 0-11 16,0 1-10-16,0 2-10 0,1 0 9 16,0 3-11-16,0 1-9 0,-3 0 10 0,0 12-6 15,1-8 17-15,0 3 1 0,0 4-11 0,0 1-17 16,0 0 5-16,0 2-11 0,0-1 2 0,-9 23 17 15,9-34-11-15,0 6-5 0,0 3 5 16,0 0-18-16,0 0 13 0,0 1-19 0,0-2 0 16,16 16 1-16,-12-18 1 0,2 0 15 0,0-2-11 15,-4-1-5-15,7 0 12 0,0-2 1 16,-1-2-2-16,1 2-3 0,-2-2 16 0,6 0-23 16,-3-5 21-16,4 1-4 0,1-3-22 0,-3 1 11 15,1 0 2-15,5-2-4 0,-8 0 5 16,3 0-13-16,5 0 5 0,18-14-2 0,-19 9 9 15,0-1-10-15,4-2-6 0,-5-3-3 0,4-1-2 16,-4-3 12-16,-1-2-5 0,0-1 0 16,-1-3 3-16,-2 0-23 0,1 1 8 15,-1-4 18-15,-1 3-4 0,-1 0 18 0,-3 0 11 16,-2 2 4-16,0 0-8 0,-3 1 27 0,1 2-11 16,-3 10 12-16,0-3-4 0,0 1-11 0,0 1-17 15,0 0 21-15,0 0-24 0,0 7 2 16,0-9-5-16,0 9 10 0,0-8 10 0,0 8-46 15,0 0 10-15,0 0-3 0,2-10 21 16,-4 12-16-16,0 2 3 0,2 2 3 0,-6 8 5 16,3 1-6-16,-5 2-9 0,2 1-13 15,-4-1 19-15,5 3 7 0,-2 0 11 0,4 0-14 16,-3 0-16-16,0-1 2 0,4 4-9 0,2-3 7 16,0-9 3-16,0 5 14 0,0 1-26 15,0 2 11-15,0 0-4 0,11 16-10 0,-8-25 5 16,3 8-9-16,1-2 9 0,0-1 4 15,1-3 6-15,-1 1 0 0,-2-4-6 0,0-2 18 16,0 0-23-16,0-1 3 0,-1-1-1 16,0-1 24-16,-2-1-23 0,0 0 15 0,2 1 4 15,-3-2-19-15,1 1 8 0,0-3 16 0,0 2-18 16,-2-2 0-16,0 0 10 0,0 0 13 0,0 0 4 16,0 0-32-16,0 0 18 0,0 0-34 15,6 0-18-15,-6 0-25 0,0 0-21 0,0 0-48 16,8-1-47-16,-8-3 19 0,2 0 12 0,-4 0-327 15,0 1 31-15,2-3 68 0,-2 0 26 16,2-1 14-16,0-1 34 0,0-7 25 0</inkml:trace>
  <inkml:trace contextRef="#ctx0" brushRef="#br0" timeOffset="377742.6453">9342 15756 356 0,'-4'0'235'0,"2"2"-38"15,0-2-19-15,0 0-8 0,0 0-16 0,1 0-29 16,1 0 5-16,0 0-29 0,1-2-14 15,2 2 4-15,0 0-31 0,1 0 11 0,4 0-17 16,12-1-7-16,-11 1-3 0,6 0-5 16,4 0-1-16,2 0-3 0,1 0 4 0,2 0-5 15,0 0-4-15,-1 0 0 0,1 0 9 0,-1 0-11 16,0 0-10-16,0 0 14 0,-2 0 1 16,-3 0 16-16,0 0-9 0,-1 0 9 0,-5 0-13 15,-1 0 11-15,-1 0-12 0,-2 0-10 0,-2 0 17 16,-6 0 1-16,9 0-20 0,-9 0 11 15,7 0-13-15,-7 0-17 0,6 0 13 0,-6 0-14 16,0 0 32-16,7-7-15 0,-7 7-12 16,0 0 7-16,8 0-17 0,-8 0-15 0,0 0 8 15,0 0-6-15,0 0-13 0,7 0 14 16,-7 0-24-16,0 0-16 0,0 0-30 0,0 0 4 16,6 0-12-16,-6 0 8 0,0 0-70 15,0 0-54-15,0 0-126 0,0 0-44 0,0-7 28 16,0 7 14-16,0 0 24 0</inkml:trace>
  <inkml:trace contextRef="#ctx0" brushRef="#br0" timeOffset="380313.4035">10582 15530 400 0,'0'0'254'0,"0"0"-25"0,0 0-31 16,0-12-27-16,0 12-12 0,0 0-24 15,0 0-19-15,0 0-6 0,0 0-12 0,0 0-10 16,0 0-27-16,0 0 20 0,0 0-26 15,0 0-8-15,0 0 6 0,0 0-19 0,0 0 28 16,-24 7 3-16,24 1-24 0,0 2 11 0,0 6-14 16,-11 23-3-16,6-14 7 0,0 0 15 0,-3 1-27 15,5-2 4-15,-3 4-2 0,-2-3 14 16,0-1-1-16,0 0-14 0,1 0-6 0,-5-1 5 16,4-1-2-16,-1 0-4 0,-2 0-2 0,1-3 6 15,2-1-1-15,-2 1-11 0,1-4 12 16,3 0-6-16,0-7-16 0,2 0 10 0,-2-1 18 15,4-2 5-15,0-1-11 0,0-1 13 16,-1 0 2-16,1-2 0 0,2 4 35 16,-1-4 25-16,0-1-48 0,1 0-2 0,0 0-22 15,0 0 20-15,-3-9-2 0,3 4-19 0,0-3-7 16,3-13-18-16,-3 12 11 0,6-23 2 16,-1 10 23-16,-1-3-23 0,3 3-7 0,-1-2 6 15,0 1-5-15,-1-1-13 0,1 0-2 0,0 0 16 16,-1 1-6-16,-4-1 1 0,4 0-8 0,0 3-16 15,0 2 34-15,-1 0-6 0,3 1-20 16,-4-3-4-16,2 6 14 0,-2 1 30 16,-1 3-28-16,4-2-20 15,-4 3 10 1,0 3 17-16,0 2-16 0,0-1-3 0,-1 1 17 16,0 2 14-16,0 0-37 0,-1 1-6 0,2-1 20 0,0 0-8 15,-1 0 4-15,0 2-10 0,0-1 0 0,0 2-1 0,0 0 29 0,1 0-32 16,-2 0 14-16,0 0 2 0,0 0 2 0,23 15-15 15,-9-8 7-15,-1 7 15 0,0 1-5 0,1-4-17 16,1 3 30-16,0 1-10 0,0 2-10 0,0-1-10 16,0 1 3-16,-1 1 20 0,1 1-5 15,1 0-21-15,1 0 35 0,-6 0-21 0,1 1 8 16,-1 1-10-16,0-2 12 0,1-1 2 16,-2 3-8-16,-1-2-8 0,3 2 25 0,-2-6-9 15,-1 5 20-15,1-2-36 0,-2-1 12 16,4-1 10-16,-4 1-19 0,-1-6 27 0,-1 3-17 0,-2-4-15 15,2-4-7-15,-3 1 37 0,1-4-31 16,-2 2 6-16,0-3-13 0,-2 1 29 0,0-3-8 16,0 0 7-16,0 0-24 0,0 0 16 0,0 0 2 15,0 0 19-15,0 0-11 0,0 7 2 16,4 0 11-16,-4-8-12 0,-2 0-9 0,0-2-22 16,-1 2 32-16,2-1-16 0,-3-1 16 0,0 0-26 15,0 2 20-15,-1-2 3 0,-6-4-10 16,-4-2 31-16,0 4-32 0,0 1-2 0,0-1-1 15,-3 3-22-15,2-3 30 0,-3 4-14 16,7-2 7-16,-6 1-14 0,3 1 44 0,2 1-22 16,2 0-7-16,3-3-26 0,-1 1 13 0,3 2 20 15,1-1-7-15,-1 1-6 0,6 0 5 16,0 0 10-16,0 0-15 0,-9 0 27 0,9 0-25 16,-7 0-2-16,7 0-6 0,0 0 1 0,-7 0 24 15,7 0-11-15,0 0-8 0,-7 0-18 16,7 0 22-16,0 0-9 0,0 0-11 0,0 0-31 15,-7 0-18-15,7 0-33 0,0 0-21 0,0 0-49 16,-7 0 17-16,7 0-310 0,-6-14 30 16,7 10 30-16,1-2-3 0,1 2 26 0,3-11 70 15,7 0 19-15</inkml:trace>
  <inkml:trace contextRef="#ctx0" brushRef="#br0" timeOffset="380891.7174">10858 15271 483 0,'-1'-1'209'0,"-1"-1"-41"16,2 0-12-16,-2 2-26 0,1 0 10 0,1-1-22 16,1-1-1-16,-1 1-18 0,2 0-20 0,0-1 1 15,1 1 5-15,-1 1-3 0,3 0-2 0,1 0-27 16,1-2 3-16,11 0 8 0,3 0-13 15,-2 1-12-15,0-1 18 0,-2 1-16 0,6 1 5 16,-4 0-4-16,3 0-6 0,-1 0-1 16,-4 0 8-16,-7 0-17 0,4 0 0 0,2 0 19 15,-2 0-10-15,-1 0-22 0,-2 0-2 16,-3 0 13-16,1 0-3 0,-1 0-17 16,-8 0 6-16,6 0-13 0,-6 0-9 0,7 0-43 15,-7 0-20-15,0 0-33 0,9 0 10 0,-9 0-127 16,0 0-104-16,7 0-40 0,-7 0 27 0,5 0-8 15,-7 0 6-15</inkml:trace>
  <inkml:trace contextRef="#ctx0" brushRef="#br0" timeOffset="381242.8501">11116 15273 534 0,'-2'0'304'0,"-2"0"-27"16,2 0-48-16,0 1-21 0,0-1-36 0,1-1-10 15,-3 2 0-15,0 0-38 0,3 1-15 16,1-2-17-16,-1 3-4 0,0 1-7 0,2 0-7 16,-4 1-5-16,4 2-5 0,-1 1 2 15,0 2-12-15,0 4-1 0,0 2-3 0,0 0 12 16,0 1-23-16,0 1 12 0,0 1-12 0,0-1 0 16,0 0-10-16,0 1-8 0,0-4-6 15,0-1-5-15,0 2 15 0,0-1 7 0,0-1-4 16,0 0-25-16,0-1 14 0,0-3-8 0,0 0 21 15,0-2-34-15,0-1 15 0,0 0-15 0,0-7 9 16,0 7 22-16,0 0-23 0,0-7 11 16,0 7-37-16,0-7-11 0,0 8-3 0,0-1-24 15,0-7-37-15,0 0-27 0,0 6 10 16,0-6-168-16,7 0-130 0,4 7 29 0,-8-8 23 16,1-3 22-16,8-1-1 0,2-10 18 15</inkml:trace>
  <inkml:trace contextRef="#ctx0" brushRef="#br0" timeOffset="381740.2955">11776 15391 653 0,'0'-1'189'0,"-2"1"-15"0,2-3-13 16,0 2-23-16,0 1-15 0,-3 0-13 0,2 0 6 16,-1 0-23-16,-1 2 1 0,1 1 5 15,2-1-11-15,-5 3-15 0,-8 2 3 0,4 4 8 16,2-2 6-16,-2 5-3 0,-2-1-14 15,-2 0 13-15,3 2-11 0,0 1 1 0,1-1-12 16,-3 3-9-16,5 1-6 0,-5 1-7 0,4 3 14 16,-1 1 8-16,0-1-16 0,0-1-4 0,0 5 17 15,2-2 7-15,0 3 2 0,5 0-22 0,-3 0 7 16,2 2 23-16,3-14-12 0,0 9-8 16,0 4-5-16,0 2 17 0,0 0-9 15,0 2-6-15,10 32-5 0,-3-31 29 0,0-1 12 16,4 0-21-16,0-1-33 0,4 0 27 0,0-3-15 15,2-1-16-15,3-1-4 0,-1-2-4 16,4-3-1-16,-3 3-4 0,4-2-38 0,0-2-10 16,2-4 2-16,-2 1-35 0,3-2 23 15,-4-3-58-15,2-1-3 0,-3-3-27 0,3-1-10 0,-1-5-56 16,-10-3 16-16,2 0-195 0,27-19 29 16,-22 5-131-16,-2-1 31 0,-3-5 91 0,0 1 7 15,2-4 18-15,-8-3 10 0</inkml:trace>
  <inkml:trace contextRef="#ctx0" brushRef="#br0" timeOffset="382173.3354">12048 15582 403 0,'0'-5'277'0,"0"1"-33"16,0 0-32-16,2 0-39 0,-2 1-8 0,0 1-13 16,1 0-21-16,1 2-2 0,1-1 0 15,3 1-10-15,-1 2-28 0,7 4 5 0,4 1-17 16,0 3-10-16,2-1 0 0,-4 4 9 0,2-4-9 15,-1 7-7-15,-1-2 4 0,3 2-6 16,1-2 0-16,0 2 1 0,-2 0-18 0,1 0 4 16,0 0 6-16,-1-1-15 0,-1-1 18 0,0-1-19 15,0-3-3-15,-1 2-11 0,-1-1 7 0,-3 0 3 16,3-1-11-16,-3-1-2 0,-1 3-9 16,2-4 11-16,-4-2 13 0,0 0-28 0,-1-1-7 15,-3 0-15-15,2-2-15 0,-1-1-22 16,-2 0-24-16,-1-1-29 0,0-1-41 0,2 0 13 15,-3 0-208-15,0 0 26 0,0 0 25 0,20-19-83 16,-11 5 27-16,2-2-11 0,-1 0 9 16,0-1 60-16</inkml:trace>
  <inkml:trace contextRef="#ctx0" brushRef="#br0" timeOffset="382542.1226">12607 15615 439 0,'0'-10'365'15,"0"1"-65"-15,0 0-24 0,2 3-23 0,-2 1-24 16,1 1 16-16,-1-2-10 0,0 6-29 0,0 0-6 15,0 0-29-15,0-6-41 0,0 6-9 16,0 0-6-16,0-8-11 0,0 8-19 0,0 0-31 16,7-6 41-16,-7 6-30 0,-2 2-13 0,2 2-17 15,-2 3-14-15,-1 8 26 0,-2 4-20 0,1 0-19 16,-3 3 38-16,1 0-25 0,-2 2 10 16,1 2-14-16,1-2 18 0,-2 0-8 0,1 1-3 15,-3 0-12-15,0 1-2 0,3-1 0 16,-1-1 3-16,-2 1 10 0,1-2-1 0,4 4 22 15,-2-2-5-15,-2 1-4 0,3-2-4 0,-1-1-28 16,-5-2-2-16,2 2 23 0,1-7 5 16,4 5 3-16,-6-4-17 0,4 1 9 15,0-3-3-15,1-1-2 0,-1-1-6 16,2-5-4-16,1 0-11 0,1-3 4 0,3 1-4 16,-2-4 0-16,0 1-24 0,2 1 4 15,-2-2 2-15,0-1-28 0,2 1-20 0,-2-1-44 0,2-1-39 16,0 0-39-16,2-5 17 0,0 1-213 15,9-9-85-15,0-2 34 0,5 2 17 0,2-6 17 16,-3 0 26-16,4 3 59 0,0-3 10 16</inkml:trace>
  <inkml:trace contextRef="#ctx0" brushRef="#br0" timeOffset="382976.8924">12895 15879 735 0,'2'-3'216'0,"1"0"-30"0,-1 0-22 0,0 1-25 15,2 0-6-15,-2-1-18 0,3 2-5 0,2 0-30 16,-2 0 6-16,12-1-7 0,-1-1-1 0,-3 2-4 15,1 1-11-15,-1-2-15 0,-4 1-3 0,14-2-16 16,-3 3 21-16,0-2 0 0,1-1-5 16,-3 3-8-16,1-2 0 0,0 1 12 0,-4 1-9 15,-3-2 16-15,-1 1-5 0,-5 0-12 16,-6 1 2-16,8 0 27 0,-1 0-14 0,-7 0-3 16,8 0-4-16,-8 0 6 0,7 0-9 15,-7 0-7-15,9 0 6 0,-9 0 11 0,7 0-33 16,-7 0 1-16,8 0-8 0,-8 0 7 0,5 0 10 15,-5 0-12-15,0 0-17 0,10 0 5 0,-4 0-8 16,-6 0-13-16,0 0-22 0,7 0-31 16,-7 0-37-16,0 0-59 0,6 0 13 0,-6 0-229 15,0-7 26-15,0 7-59 0,14-11 25 16,-12 9 25-16,-2-2 11 0,0 0 0 0</inkml:trace>
  <inkml:trace contextRef="#ctx0" brushRef="#br0" timeOffset="384283.1657">13892 15443 403 0,'-2'-3'341'0,"0"2"-92"16,2-2-24-16,-2 1-15 0,0 1-33 0,1 0-3 15,-1-1-42-15,0 2-9 0,2 0-6 16,0 2-18-16,-2 2-8 0,2-1 10 0,0 2-8 16,-2 13 8-16,2-7-17 0,0 3-9 0,-10 23-5 15,6-14 6-15,0 2-11 0,-3 2-19 16,1 1 18-16,0 0-17 0,0-2 1 15,-1 1-6-15,0-1-12 0,0 0-3 0,-4-3-4 16,5 2-12-16,-3-3 11 0,-1-4 13 0,1 4-14 16,5-2-1-16,0-5 1 0,1 2-9 15,-2-6 9-15,1-2-7 0,0-3 12 0,3 0-22 16,0-4 10-16,0 2 24 0,1-1 34 0,-2 0-37 16,2 0 3-16,-2-1 34 0,0-2-8 15,2 0-7-15,0 0-6 0,0 0-3 0,0 0-10 16,-5-15-4-16,3 11-3 0,2-4-4 15,1-9-2-15,-1 5-6 0,0-5-1 0,12-26-3 16,-5 17 5-16,2-1-6 0,2-1-18 0,-2 2 11 16,5-4 4-16,-1 1-22 0,1 0-5 15,-1 0 36-15,0 3-1 0,1-2-14 16,-1 1 0-16,-1 1 0 0,4 0 5 0,-2 2 3 16,-3 1-1-16,1-4-2 0,2 5 0 15,-3 1 33-15,1 2-31 0,-1 1 22 0,-2 1 11 16,2 0-7-16,-1 3 5 0,-4 2-10 0,3 1 4 15,-2 1-14-15,-3 5-20 0,-1 1 20 0,-1-2 5 16,0 6 1-16,0-4 4 0,-2 1-25 16,2 2-1-16,-2 1-6 0,0 0 12 0,0 0-11 15,0 0 12-15,7 0-22 0,18 15 28 0,-11-4-24 16,-3 0 2-16,5 7-11 0,-3-2 18 16,0 3-11-16,1 2-20 0,-1-3 38 0,1 3-17 15,-1 1 2-15,1 2 20 0,-1-1-38 16,-4 2 27-16,5 0 0 0,1 0 3 0,-3 0 4 15,1 0-13-15,1 0 0 0,-3 0 15 0,0 0-21 16,1-1-7-16,0-1 12 0,-1 2 8 16,0-2-2-16,1 0-10 0,-1-4 3 0,-1 0-1 15,1-3 0-15,-1 1 1 0,-2-6-15 0,-1 3 14 16,-3-4 7-16,0-3-29 0,1-1 18 16,-3-2 12-16,1 0 1 0,-1-2 10 15,0 1-24-15,-2 0 16 0,2-3-1 0,-2 2-3 16,0-2-22-16,1 2 0 0,-1-2 36 0,-2-2-29 15,1 0 23-15,1 2-5 0,-2-2 6 0,0 0-5 16,-1-1 1-16,3-2 11 0,-2 3-26 16,-1-3-19-16,1 0 30 0,-2 0-5 0,-2-7-7 15,-3 0 0-15,-1 1 5 0,2-1 0 0,-5 0-7 16,0 0 6-16,-1 0-4 0,-3 2 1 0,0 0-1 16,-2-2-4-16,-1 3 2 0,0-1 13 15,-3 1-1-15,-1 0 1 0,-1 1-22 0,3 1 8 16,-1-1 0-16,-2 2 2 0,2 1-9 0,2 1 6 15,3-2 8-15,-1 3 1 0,1-2 0 16,2 3-16-16,3-1 10 0,3 2 0 0,0 1 1 16,3-1 0-16,3 0 3 0,-2 1 10 0,1-1-20 15,0-1 6-15,3 2 10 0,-1 0 0 16,-1 0-1-16,2 0 1 0,0 0-46 16,-1 0 2-16,-1 0-20 0,2 0-7 0,2 0-15 15,0 0 7-15,0 0-23 0,0 0-29 0,0 0 3 16,0 0-15-16,0 0-46 0,-8 2 19 0,9-4-155 15,4-1-124-15,-1 0 29 0,14-3 29 16,2-1 25-16,1-2 24 0,6 0 16 0,-3-4 8 16</inkml:trace>
  <inkml:trace contextRef="#ctx0" brushRef="#br0" timeOffset="384974.1244">14612 15391 215 0,'2'-5'348'16,"0"2"-53"-16,-2 0-64 0,2-1-6 0,0 1-13 15,-1 0-24-15,0 1-9 0,1 0-28 0,-1 0-14 16,-1-1-15-16,2 3-29 0,-2-2-7 15,2 1-8-15,-2 2 4 0,0 1-37 0,0 2 14 16,2-1-12-16,-2 2 3 0,-2 3-2 16,4 10-20-16,-2-9 1 0,0 5 2 0,0 0-18 15,0 2 11-15,0 3-3 0,0 1 8 0,0 0-11 16,0 1-1-16,9 20 5 0,-7-21-10 0,1-1 12 16,4 0-13-16,3-1-4 0,-1-2 12 15,3-1-13-15,-3-2 4 0,7 3 7 0,-1-2-11 16,-4-6 14-16,7-2 2 0,1 0-9 0,-8-1 2 15,7-1-13-15,-4-4 9 0,-14 0-6 16,10 0 8-16,0 0-20 0,15-12 15 0,-10 3 17 16,0-2-10-16,4-3 5 0,-5-3-3 15,-2 2 27-15,1-1 7 0,0-1-24 0,0 0 29 16,-4 1 23-16,0 1-24 0,-4 1 8 16,-1-1-5-16,2 1 13 0,-3 4 0 0,-2 3-4 0,-1 1-2 15,1-3-9-15,0 6 7 0,-1 0-28 16,1 0 14-16,-1 2-14 0,2-1 3 0,-1 0-4 15,-1 0-3-15,2 1-17 0,-2 1 3 16,0 0 0-16,0 0-2 0,0 11 1 0,-2-5-6 16,2 1-1-16,-1 14 0 0,1-12 3 0,0 7-10 15,-9 19-4-15,5-12 1 0,4-13 1 16,0 6 0-16,0 2 11 0,-9 22-4 0,7-16 14 16,-2-5-13-16,3 0-10 0,-3-1 26 0,1 0-29 15,-1-3 5-15,2-1 6 0,0-3 5 0,1-3-1 16,1 0-2-16,-2-1-5 0,0 0 12 0,0 0-17 15,2 0-5-15,-2-2 5 0,1 0 2 16,-1 2-12-16,2-1 2 0,0-6-29 16,0 0-23-16,0 8-27 0,0-3-16 0,0-5-29 15,0 7 5-15,0-7-35 0,0 0-57 0,0 0 21 16,5 11 17-16,0-11-324 0,-1-2 33 16,10-8 88-16,1-4 27 0,-2-1-19 0,-5-2 19 15,4-1 10-15</inkml:trace>
  <inkml:trace contextRef="#ctx0" brushRef="#br0" timeOffset="385674.9132">15357 15229 239 0,'0'-5'322'15,"2"-1"-31"-15,0 0-51 0,-1 3-19 0,1-1-3 16,-1-1-15-16,0 2-21 0,-1-1-14 0,2 2-17 16,0 0-19-16,-2 1-6 0,2-1-15 15,-2 0-24-15,1 1 5 0,0 1 3 0,2 1-35 16,-1 1 2-16,4 1-8 0,2 7 1 16,5 2-10-16,-1 0 12 0,-1 2-27 0,1 1-5 15,-2 1 9-15,1 7-3 0,0-2 0 16,-1 1 17-16,-1 2-25 0,-2 1 7 0,-1 1-19 15,-1 1 24-15,2-1-9 0,-5 6-2 16,1-1-16-16,-2 2 11 0,1 0 12 0,-2-18-1 16,0 10 3-16,0 3 5 0,0 2-3 0,-12 31-21 15,7-32 1-15,-2-3 7 0,-1 0-12 16,0 2 30-16,-2-3-2 0,-1 1-5 0,-2-2-4 16,0 1-2-16,-1-1 9 0,-4 1-2 15,2-3-12-15,-1-1 9 0,-3-1-3 0,-2-3-1 16,-1 1-5-16,-2-1 4 0,-1-1-34 0,1-1 1 15,-1-2 2-15,2-1 0 0,-2-4 42 16,2 3-5-16,0-1-2 0,3-1-8 0,3-3 13 16,3 0 2-16,2-5 3 0,5 4 4 0,1-2-17 15,2-1-5-15,0-2-6 0,-1 1 10 16,2 0-6-16,2-1 2 0,-1 1-7 0,0 0 21 16,1 1-38-16,-1-2 30 0,1 0-2 0,1 1-4 15,1-1-2-15,0 0-66 0,0 0-29 0,0 0 4 16,0 0-48-16,-2 2-22 0,2-3-35 15,1-1-33-15,1-2 19 0,2 1 18 16,7-5-334-16,1 1 41 0,5-2 32 0,-7 0 51 16,-1 0 23-16,0 2 26 0,-3 2 13 15,-1 1 5-15</inkml:trace>
  <inkml:trace contextRef="#ctx0" brushRef="#br0" timeOffset="389012.8948">2815 16886 215 0,'-13'0'287'0,"13"12"-59"0,0-12-53 0,0 0-24 16,0 0 11-16,0 0-20 0,0 0-16 0,0 13-17 15,-19 2-3-15,19-14-4 0,-1 1-9 16,0-1-12-16,2 0-4 0,-1-1-10 0,0 2-7 16,-1-1-15-16,2 0 0 0,-1 0-5 15,2 0 9-15,2-1 3 0,0 1-3 0,0 0 1 16,2-1 13-16,3-1-17 0,9 0-16 0,-8 1 13 16,7 0 9-16,3 0-7 0,25-10-4 15,-19 6-12-15,0 1-7 0,-1 0-2 0,1-2 2 16,-1 2 3-16,-1 0-5 0,-1 1 11 15,-3 0-16-15,1-1 4 0,-2 2-9 0,3-2 11 16,-6 3 6-16,-16 0-31 0,14 0 0 16,1 0 13-16,-3 0-9 0,-2 0 10 0,4 0 13 15,18 11-20-15,-14-4 6 0,0 1 10 0,-1 0-14 16,1 2-3-16,3-1 11 0,0 3-26 16,1-1 13-16,1 2 3 0,-1-2 2 0,0 0 6 15,5 1-13-15,-1-1 15 0,-1-2-7 0,2 2-11 16,-1-1 23-16,1-1-20 0,-1-1 24 0,2 1-9 15,-2-1-18-15,3 1 10 0,0-3-4 0,0-2 16 16,-2 4-12-16,0-4 7 0,2-1-14 16,-2 0 10-16,1 0-14 0,-2-1 11 0,-11-2 7 15,3 0-10-15,4 0 5 0,4 0-1 16,32-12-11-16,-28 7 24 0,-1-2-10 0,-1 0 2 16,3-3-14-16,3 1 16 0,-1 0-4 15,-2-4-9-15,1 2-6 0,2-4 8 0,1 1 6 16,-1 1-15-16,1 0 19 0,-1 2-12 15,1-2-6-15,1-1 1 0,-3 3 12 0,0 0-10 16,-2 4 10-16,1-3 1 0,-2 2-9 0,-1 2-8 16,2 2 12-16,-2-3-16 0,-1 6 2 0,-3-1 8 15,-1 2-3-15,-11 0 2 0,4 0 15 0,3 0-19 16,0 0 0-16,1 0 21 0,21 10 4 16,-25-7-18-16,4 0 7 0,2-2 3 0,-3 1 9 15,2-1 0-15,4 2-5 0,-1-1-21 0,-1-2 10 16,-12 0-1-16,8 0 2 0,3 0-10 15,1 0 8-15,3 0-19 0,28-13 12 0,-27 10-6 16,-2 0 7-16,2-3-10 0,-1 1 0 16,-2-1 6-16,2 2-3 0,0-2 14 0,-4 3-3 0,0-2 7 15,1 2-1-15,1 1-15 16,-9-1 2-16,-5 3 8 0,5 0 2 0,1 0-4 16,0 0 15-16,2 0-7 0,0 0-6 0,0 0 8 15,1 0 5-15,-1 0-2 0,1 0 3 0,2 0-7 16,0 0-14-16,1 0 1 0,26 6 30 0,-25-3-22 15,5 1-4-15,-2 3 16 0,2-2-20 16,-2 2 2-16,5-2 3 0,-1 1 6 0,-2 0 6 16,1-1-10-16,0 1 5 0,5-1-3 0,-4 1-3 15,6-1 7-15,-4 0-17 0,2-1 7 0,0-1-18 16,0-1 12-16,2-1-4 0,0 1 13 16,3-2 3-16,-1 0-15 0,-17 0-18 0,9 0 9 15,5 0 0-15,2 0 15 0,3 0-21 16,42-14-1-16,-43 10 15 0,3-1-9 0,-4-2 9 15,-2-1-21-15,3-1 25 0,-6 1-9 0,-1-1 13 16,0 0-14-16,-3-1 12 0,-3 1-4 16,1 1-7-16,-3 2 3 0,1-2 19 0,-2 0 18 0,1 0-8 15,0 1-5-15,-3 0 14 0,-1 0-19 16,-3 2-12-16,2-1 14 0,0 0-13 0,3 2 7 16,-3 0 14-16,1 2-24 0,4-2 13 15,-1 0-12-15,2 3 9 0,-2-1 21 16,6 2-9-16,-1-1-9 0,-14 1-5 0,7 0 19 15,5 0-20-15,2 0 4 0,2 0-9 0,30 11 12 16,-30-8-10-16,1 1 17 0,-1 1-15 0,0 1 22 16,1-1-12-16,0 0-7 0,-1 0 20 0,-3 1-11 15,3-1 0-15,1 0-11 0,1 0 0 0,-3-1-1 16,3-2 6-16,0 0-25 0,0 2 1 16,-2-2 13-16,1 0-3 0,-1 2 16 0,2-2-14 15,3-1 12-15,-3 1-7 0,0-1 23 0,-1 1-2 16,-3-2-2-16,3 3-16 0,-4-1 19 15,1-2-25-15,0 3 7 0,-15-3-3 0,7 0 8 16,3 0 17-16,3 0-17 0,-2 0-6 16,28-11 17-16,-26 9-13 0,0-1 7 0,1 3-1 15,1-4-2-15,0-1-7 0,-1 1-2 0,0 0 10 16,0 1 3-16,2-2 0 0,-1 4-6 16,2-1 7-16,-4-1-7 0,2 3 12 0,-2-3-18 15,1 0 14-15,-2 2-14 0,2 0-11 0,-3-1 11 16,-1 1-3-16,4-2 8 0,-16 3 0 0,8 0-15 15,5 0 24-15,1 0 2 0,2 0-1 16,1 0-19-16,1 0 2 0,-1 0 2 16,1 0 8-16,-1 0-14 0,3 0-4 0,-1 0 8 15,0 0-11-15,1 0 12 0,-2 0-7 16,0 0 17-16,-2 0-24 0,0 0 13 0,0 0-9 0,0 0 30 16,-1 0-8-16,27 3-3 0,-29-3-11 15,-14 0 2-15,8 0-4 0,1 0 7 0,5 0-2 16,-2 0 8-16,3 0-12 0,1 0 25 15,1 0-36-15,2 0 23 0,1 0 3 0,-1 0-5 0,0 0 7 16,1 0-21-16,-1 0 14 0,-1 0-17 16,-1 0 15-16,-1 0-8 0,-2 0 11 0,-1 0-10 15,20 3 3-15,-25-2-16 0,2 4 23 16,0-2-16-16,0-1-7 0,0 2 17 0,3-1-10 16,-6 0-8-16,6 1-6 0,1-2 11 0,5 3 3 15,2-3-10-15,-1 0-4 0,0 0 25 16,-2 0-7-16,0-1 3 0,-2 0-18 0,-14-1 25 15,7 0-23-15,3 0 12 0,25 9-1 16,-25-8 17-16,-2 1-7 0,-1 0-6 0,0-1 3 16,1 1 4-16,-1 0-7 0,2 2 19 15,1 0-16-15,1 2 8 0,-2-4 6 0,3 3-26 16,1 1 20-16,-3-2-5 0,4 1 5 0,-2 0 4 16,-3 1-8-16,-1 0-8 0,-1 2 13 15,2 1-12-15,-1-1 8 0,-3-2-22 0,0 1 13 16,2 2 8-16,1-1-14 0,-8 2 7 15,7-5-4-15,-2 5 10 0,2-4-8 0,-5 1 12 16,4-1-9-16,-1-3 4 0,1 3 9 0,0-1-20 16,0-2 4-16,4 1 7 0,2 0 13 15,0-3-13-15,4 0 5 0,-2 0-8 0,0-1-5 16,3 2 11-16,-17-2-13 0,8 0-3 0,28-11 22 16,-19 5-10-16,0 3-4 0,-1-1-7 15,-2-2 1-15,2-1 8 0,1 1-9 0,-3 0 27 16,2-2-7-16,-4 4-19 0,3-1 4 0,2-3 13 15,1 4 6-15,-4 0-20 0,2 1 15 0,-2-3 2 16,1 1-17-16,1 0 18 0,2 2-21 16,-2 0 2-16,1-2 17 0,-1 1-14 0,2 2-8 15,1-4 1-15,1 3 8 0,-4-2 18 0,1 1-20 16,3-1-3-16,-1 3 14 0,1-1 5 0,5 3-28 16,-2-1-1-16,-4-1 24 0,4 2-11 15,-4 0 18-15,-1 0-33 0,-16 0 11 0,10 0 3 16,4 0 1-16,1 0 3 0,1 0-7 15,28 10 2-15,-34-9-4 0,6-1 7 0,-2 2 4 16,-3-1-3-16,4 0 16 0,-1 1-15 16,-13-2-12-16,7 0 15 0,3 0-2 0,3 0 4 15,-2 0 18-15,2 0-10 0,-2 0-5 16,30-10 8-16,-32 9-7 0,-3-1 1 0,4 1 10 16,-3-2 8-16,0 0-10 0,2 2-5 15,1-1-12-15,-3 0 7 0,2 1 3 0,-2-1 4 16,1 1 5-16,-4-2-27 0,3 0 9 0,-5 0 18 15,4 2-23-15,0 0-4 0,1-1 20 0,-7-1-18 16,4 1 27-16,-3-1-27 0,-5 1 5 0,-3 1-7 16,-1 1 14-16,0-2 13 0,-1 1-5 15,2 0-10-15,-3-1 9 0,15 1-6 0,-10 0-21 16,4 1 35-16,-6 0-20 0,3 0 14 0,1 0-26 16,-2 0 0-16,1 0 28 0,-2 0-18 15,0 0 14-15,-1 0-19 0,4 0 5 0,1 0 0 16,-3 0-3-16,0 0 16 0,1 0 5 15,-3 0-11-15,-1 0 7 0,0 0-16 0,5 0 7 16,4 0 3-16,3 0-2 0,-1 0 13 0,23-6-5 16,-21 3-20-16,1 1 17 0,1 1 6 0,-1-3-8 15,3 2-22-15,-3-1 5 0,4 0 8 16,-2 2-10-16,0-1 3 0,0 1-2 0,-3-1 2 16,2 0 19-16,-2 1-7 0,-3 0-12 15,1 0 2-15,-6 0 5 0,6 0 0 0,-1-2 10 16,1-1-8-16,-5 0 5 0,-1 4-19 15,-2-1 12-15,0 0-2 0,-3-1 10 0,1 2-9 16,1 0 14-16,10-4-17 0,0 2 3 0,-2 0-2 16,-12 2 19-16,7 0-19 0,0 0 3 15,-3 0-12-15,1 0 10 0,1 0 2 0,1 0-1 16,1 0 6-16,8-10 1 0,-16 9-6 0,5-1 6 16,-3 1 4-16,-2 0 14 0,10-5-12 15,-5 4-6-15,-2-1 11 0,7-2-13 0,-5 3 7 16,1-1 2-16,-4 0 4 0,-1 0-3 0,7-3 16 15,-1 0-21-15,4 3-1 0,-7-1 11 16,-1 2-10-16,1 0 16 0,-5 0-19 0,3 0 5 16,-2 0 9-16,1 2-9 0,-1-2-13 0,-1 1 17 15,-2 0-14-15,0 0-1 0,1 0-9 16,0-1 5-16,-3 2-16 0,1-1 7 0,0-1-40 16,-1 2 13-16,1-1-14 0,-1 1-6 15,1-2-28-15,0 2 10 0,-2 0 7 0,-1 0 7 16,-2-1-223-16,0-1 22 0,2 2-137 0,-4 0 45 15,1-1 0-15,-2 0 1 0</inkml:trace>
  <inkml:trace contextRef="#ctx0" brushRef="#br0">10503 15848 290 0,'0'0'172'0,"0"-12"-42"16,0 12-6-16,0 0-13 0,0 0 13 15,0 0-48-15,0 0-5 0,0 0 11 0,0 0-10 16,0 0-30-16,0 0 18 0,0 0-4 0,0 0 6 16,0 0-24-16,0 0 5 0,0 0 14 0,0 0-4 15,0 0-5-15,0 0-6 0,0 0-10 16,0 0 22-16,0 0-29 0,0 0 3 0,0 0-13 16,0 0 2-16,0 0-6 0,0 0 18 15,0 0-29-15,0 0 25 0,0 0-3 16,0 0-23-16,0 0-4 0,6 4 42 0,-7-1-19 15,-1 3 0-15,1-1-5 0,0 0 8 0,0-1-11 16,0 1-1-16,-2 1-3 0,2 1 10 0,-1-1-5 16,0 0-1-16,-3 9 7 0,3-3-11 15,-1-2 1-15,1 0-8 0,0-2 11 0,1 0-7 16,0-1 4-16,0 0 23 0,-1-2 0 16,0 1 2-16,2-1-38 0,-2 1 23 0,0 0 1 0,2 0 1 15,-1-2-4-15,1 0 13 0,-2 2-24 16,1-1 24-16,0 1-11 0,-1-2 14 15,0 0-25-15,0 2 6 0</inkml:trace>
  <inkml:trace contextRef="#ctx0" brushRef="#br0" timeOffset="395316.8531">10768 15937 242 0,'0'0'203'0,"-1"0"-38"0,-1 0-47 0,2 0 12 15,-2-1 0-15,2 2-9 0,-1-1-20 0,4 0-15 16,-3 0-2-16,-2 0-40 0,2 1 27 16,2 1 8-16,-1-1 3 0,-2 0-26 0,3 2 13 15,-2-2-2-15,1 2-22 0,1-1 10 0,1 2-6 16,0-3-6-16,-1 5 10 0,0-1 9 0,1 1-13 16,7 5-30-16,-2 3 25 0,0-4-16 15,0 3-1-15,-1-5 11 0,-3-1-8 0,-1 0-7 16,2-1 10-16,-3 1-3 0,2-1-15 15,-3-1 5-15,0 0 15 0,1 0-21 0,-1-1-3 16,2 1 21-16,-1-1-27 0,-2-1 11 16,3 0-9-16,-1 0-4 0,0 0 3 0,-2 0 11 15,3 0 7-15,-3-3 10 0,0 0-29 0,0 0 4 16,0 0 28-16,0 0-10 16,0 0 8-16,0 0 4 0,0 0-16 0,0 0 22 0,0 7-8 15,0-7-18-15,0 0-4 16,4 6 5-16,-4-6-9 0,0-1 6 0,-1-1 17 15,0 1-23-15,0-2-7 0,0 1-10 0,0 0 22 16,0 1-11-16,1-2-11 0,-2 1 15 16,-1-2 9-16,1 2-18 0,-1 0 11 0,0-2-8 15,1-1-10-15,1 2 30 0,-1 0 0 0,-1 1-22 16,2-3 13-16,-3 3-14 0,1-2-11 16,1 2 15-16,-3-2-3 0,2 0-7 0,-2 1 8 15,2 0 0-15,-1 0-3 0,-1 0 14 0,0 0-11 16,-6-6 16-16,4 5-16 0,0 1-6 15,1 0-9-15,0 2 12 0,2-4 13 0,-1 4-12 16,-1-1 1-16,1 1-6 0,1 0 18 0,-2 1-12 16,0-1-11-16,1 0 5 0,5 1-10 15,0 0 10-15,-9 0 21 0,9 0-18 16,-9 0 9-16,9 0-9 0,-10 0 9 0,10 0-11 16,-8 0-13-16,1 0 20 0,7 0-11 0,-9 0 14 15,2 0 7-15,7 0-18 0,-9 0 3 0,2 0 0 16,-1 0-3-16,2 0 5 0,-1 0 15 0,0 0-13 15,1 0 14-15,-2 0-24 0,-3 0-1 16,-1 0 9-16,1 0-5 0,2 0 3 0,2 0 13 16,7 0-2-16,-10 0-14 0,10 0 1 0,-7 0 12 15,7 0-2-15,-8 0 5 0,8 0-17 16,0 0 16-16,-7 0-9 0,7 0-12 0,0 0 7 16,0 0 7-16,-8 0-6 0,8 0-3 0,0 0 14 15,-6 0-8-15,6 0 2 0,0 0 11 16,0 0-20-16,-7 0 19 0,2 4-9 15,3-4-32-15,0 0 0 0,1 0-13 0,-1 0-32 16,0 0-17-16,-1 2-32 0,3-2 11 0,-1-2-113 16,-1 2-96-16,2-1 25 0,1-1 21 15,1 1 20-15,2 1 20 0,-1-2-87 0,1 1 7 16</inkml:trace>
  <inkml:trace contextRef="#ctx0" brushRef="#br0" timeOffset="395849.8521">10469 15988 252 0,'0'-1'231'16,"2"0"-42"-16,-2-1-18 0,-1 2-33 0,1 0 1 15,-1 0-14-15,1 2-31 0,0-2-6 0,0 0-32 16,-1 1 35-16,1 2-12 0,-2 0-13 0,1 1 4 15,0-1-30-15,-1 2 24 0,0-1-41 16,0 2 39-16,1-1-24 0,-2-1 4 0,1 1-11 16,-1-1 26-16,-2 10 2 0,2-5 3 15,-1 1-3-15,2-3 7 0,-2 0-23 0,-5 6-2 16,2-1 17-16,-2 0-7 0,5-4 5 0,0 0-9 16,-1-1-19-16,2-1-6 0,-1-1 8 15,1 0-9-15,1 0-4 0,0 0 7 0,-1 0 4 16,2-2-17-16,0 2 0 0,-1-3 11 15,0 0 0-15,0 2-6 0,1-1-11 0,0 0-13 16,0 0-3-16,0-1-19 0,1 2-18 16,-2-2-12-16,1 0-18 0,0-2-30 15,1 0 10-15,0 0-219 0,5 2-71 0,-1-4 24 16,1 2 27-16,9-5 9 0,0-2 6 0</inkml:trace>
  <inkml:trace contextRef="#ctx0" brushRef="#br0" timeOffset="396508.7867">10843 15960 389 0,'0'-1'121'0,"-1"1"41"0,1 1-78 0,-4-1 22 15,4 0-31-15,-2 2-17 0,2-4-8 16,0 1-37-16,0 2-5 0,-1-1-10 0,1 2-29 16,0-2 10-16,1 0-10 0,-2 0-5 15,1 0 30-15,0 0-4 0,0 0 38 0,0 0 12 16,-1 0-2-16,1 1-6 0,-1-1-4 0,0-1 10 16,1 1 27-16,-1 0-15 0,1 0 46 0,0 0-8 15,-1 0-10-15,1 0 2 0,0 0-6 0,0 0 5 16,0 0-22-16,0 0 5 0,0 1-31 15,0-1 20-15,0 2-1 0,0-1-10 16,1 1-1-16,1 1 22 0,-1-1-8 0,0 2 10 16,0 0 6-16,1 2-20 0,2-2 9 0,2 11 0 15,1-1-7-15,0 2-10 0,0-1 17 16,0-1-22-16,5-3 6 0,0 5 13 0,-2 0-2 16,1-1-12-16,-4 1-6 0,1-1-26 0,-1-2 12 15,6 3 18-15,-5-3-22 0,0-3 1 16,0 2-5-16,-4-3 19 0,-1-1-14 0,0-1-10 15,-3-7 18-15,0 0-3 0,0 6-18 16,0-6-2-16,0 7 15 0,0-7-9 0,9 13 12 16,-6-10 10-16,-2-1-13 0,0 0-12 0,2 2 2 15,-3-4-1-15,0 0 18 0,0 0-23 0,0 0 4 16,0 0 13-16,0 0-14 0,0 0-25 16,0 0-7-16,-1 5-16 0,-2-6-28 0,0-1-10 15,-2 2-32-15,2 0 12 0,-1-2-188 16,0 0-124-16,2-1 28 0,0 1-8 0,0-2 31 15,2-1-20-15,3 1 29 0</inkml:trace>
  <inkml:trace contextRef="#ctx0" brushRef="#br0" timeOffset="408554.7809">19403 14909 209 0,'0'0'266'16,"-13"0"-53"-16,13 0-39 0,0-13 0 16,0 13-7-16,0 0-36 0,0 0-11 0,-17-24 11 15,17 23-5-15,0-2-8 0,-1 1-28 16,0 2-8-16,0-1-23 0,1 0 13 0,-1 0-10 15,2 0 4-15,-2 1-15 0,2-1 9 0,-2-1-15 16,1 1 7-16,-1 1-22 0,1-1-3 16,0 1 16-16,0-2-6 0,0 4-20 0,0-4-5 15,2 2-8-15,-2 2 10 0,0-1-2 16,1 0 2-16,1 1 19 0,-2-1-11 0,0 2 2 16,0 3-15-16,0-3 16 0,-1 3-6 0,1 1 4 15,-3 11-4-15,3-11 10 0,-8 17-16 16,6-6 12-16,0 0-8 0,-3-1 13 0,3 2 2 15,0 0 0-15,2-10-8 0,0 5-18 16,0 4 1-16,-11 21 2 0,8-20-10 0,1 0 19 16,1-1 8-16,0 3 0 0,1-3-2 0,0-1-18 15,-1 3 4-15,1-1-10 0,0-11 2 16,0 7 3-16,0-3 6 0,0 4 6 0,0-1-18 16,11 15-7-16,-8-16 8 0,-1-1 3 0,2-3-2 15,-1 0 17-15,-1-3 5 0,6 8-23 16,-5-6 25-16,3 2-28 0,1-2-2 0,-1-2 6 15,0 0-13-15,-2-2 24 0,1 0-7 0,-1-2 15 16,2-1-12-16,-1 0-14 0,13-1 3 16,-5-1 13-16,-13 0 9 0,12 0-26 0,3 0 4 15,15-11 5-15,-10 3-17 0,-2-2 12 0,2 2 12 16,-2-3-6-16,-1 0 4 0,4-4 1 16,-5 1-22-16,1-3 2 0,1 2 10 0,-1-1-5 15,-1-3-5-15,-1 2 16 0,2-2-11 0,-4-1 12 16,3 1-3-16,-4-3 3 0,1 0-5 15,-1 5-1-15,0-3 26 0,1 3-12 0,-4-1-11 16,0 2 18-16,-4 1 6 0,1 1-10 16,0 1 8-16,-2 5-11 0,3-5 38 0,-5 4-19 15,-1 0 4-15,0 3 5 0,-1 2-9 0,1 0-20 16,0 0 3-16,-1 4-7 0,0 0 9 0,0 0 20 16,0-7 0-16,0 7-41 0,0-8 23 0,0 8-21 15,0 0 12-15,0-6-20 0,0 6 20 16,0 0 4-16,0 0-26 0,-8-6 3 0,5 7-5 15,1 1 12-15,-2 3 0 0,1-1-7 0,-7 7 27 16,1 1-13-16,-3 0-8 0,2 3-4 16,1-1 11-16,2 1-14 0,-1 0 8 0,3-1-10 15,-1 6 33-15,0-4-14 0,1 3-7 0,2-1-14 16,-3 1 10-16,1-2 17 0,-2 4-2 16,6-1-18-16,-1 2 7 0,2-10-12 0,0 4 11 15,0 4 19-15,0 2-19 0,0 0 15 16,0 0-9-16,17 23 14 0,-5-24-19 15,-1-1-5-15,2 0 0 0,4-4 4 0,-1 0 5 16,0-2 0-16,3-2-18 0,-1-2 10 0,1 0 25 16,2-3-29-16,1 2-1 0,-5-5-4 0,0 2 17 15,-5-3 8-15,2-2-8 0,-6 1-5 16,-1-1 10-16,0 1-29 0,-3-2 23 0,1 2 32 16,-2-2-16-16,0 0-30 0,-3 0 16 0,0 0 34 15,0 0-48-15,0 0 22 0,8 0-9 0,-8 0 0 16,0 0-6-16,6 0-27 0,-6 0-21 15,7-10-16-15,-8 9-48 0,-1-1-56 16,2-2 16-16,-1 2-227 0,-1-3 31 0,0 3-113 0,3-4 47 16,-2 2 24-16,1-1 23 0,0-3 68 15,12-14 1-15</inkml:trace>
  <inkml:trace contextRef="#ctx0" brushRef="#br0" timeOffset="409176.9572">20482 15094 340 0,'-2'-1'194'0,"-2"1"4"16,1 0-23-16,0 0-3 0,0 0-9 0,0 0-18 16,2 0-18-16,-1 1 2 0,2-1-30 0,0-1 6 15,2 1-5-15,2 0-18 0,0 1 15 16,1-2-30-16,2 1 5 0,1-2-11 0,12 1 3 15,-10 1-2-15,5 0-5 0,21-6 3 0,-27 6 5 16,7 0 8-16,1 0-13 0,1 0-5 16,-2 0 3-16,1 0-18 0,18-12 3 0,-19 8-5 15,-3 2-11-15,4-3 4 0,-7 4-1 16,0 0 7-16,-1 0-26 0,-2-1 20 0,-1 1-11 0,-1 0 1 16,-1-1-16-16,0 2 2 0,1 0-17 15,-2 0-13-15,1-2-25 0,-1 2-32 0,-1 0-29 16,-2 0 10-16,0 0-84 0,2 2-68 15,-3 0-119-15,-2-2 27 0,0 2 21 0,-1 2 23 16,-8 4-65-16,-3-1 1 0</inkml:trace>
  <inkml:trace contextRef="#ctx0" brushRef="#br0" timeOffset="409517.6363">20493 15325 481 0,'0'2'241'0,"0"-2"-7"16,1 2-24-16,2-2-18 0,-1 0-24 0,2 0-17 15,-1 1-18-15,2-1 1 0,0-1-22 0,3 1 1 16,-1 0-13-16,3 0-18 0,5 0-10 16,3 0-1-16,3 0-15 0,-1 0-15 0,1 0-9 15,1 0 14-15,-2 0-9 0,2 0 8 16,0 0-19-16,0 0 12 0,-4 0-28 0,-1 0 19 15,2 0-11-15,-2 0 7 0,-3 0-3 0,-2 0-17 16,-1 0 8-16,-2 0 16 0,0 0-5 0,-3 0 9 16,-6 0-21-16,9 0 6 0,-9 0-6 15,8 0-6-15,-8 0 13 0,8 0-3 0,-8 0-1 16,7 0-1-16,-7 0 0 0,0 0-24 16,8 0 11-16,-8 0-8 0,0 0-20 0,7 0-6 15,-7 0-9-15,0 0-70 0,0 0-6 0,8 0 12 16,-8 0-247-16,0 0-54 0,7 0 39 15,-7 0 24-15,0 0 19 0,15-8 13 16</inkml:trace>
  <inkml:trace contextRef="#ctx0" brushRef="#br0" timeOffset="411193.4917">21682 14821 661 0,'0'0'213'0,"0"0"-26"16,0 0-16-16,0-12-43 0,0 12 5 0,0 0-13 15,0 0-9-15,0 0-17 0,0 0-1 16,0 0-19-16,0 0-6 0,0 0-10 0,0 0-6 16,0 0 14-16,0 0-20 0,0 0 5 15,0 0-3-15,0 0 11 0,0 0-20 0,0 0 11 16,16 9 6-16,-19-5 2 0,1 3-9 0,2 1-11 16,-5 19-12-16,3-8 3 0,2-9-8 15,0 5-3-15,0 0 6 0,-10 21 10 0,7-15-14 16,1-2-4-16,2 3 15 0,-1-5-6 15,0 4-16-15,1-1 2 0,0-10 12 0,0 6-2 16,0 1-13-16,0 2 2 0,0-1 16 0,0 0-13 16,0 3 12-16,6-4-20 0,4 19-11 0,-7-21 10 15,-1 0-4-15,2 2 13 0,-2-5-2 16,4 1-2-16,0 1 0 0,0 0-12 16,-1 0-1-16,1-6 2 0,-1 2 2 0,1-5 6 0,-2 2 16 15,-1-2-12-15,11 4-11 0,-7-3 4 16,-1-3-5-16,0 2 16 0,1-3-1 0,0 0 1 15,-1 1 9-15,10 0 13 0,-1-3-32 16,-15 0 10-16,11 0 25 0,3 0 0 0,19-13-16 16,-15 7-9-16,-3-1 29 0,-2-2-21 15,3-3-11-15,-2-1 2 0,1-2-5 0,1-2 31 16,0-1-21-16,-4-3 13 0,4 2-13 0,-3-5-12 16,-1 5 16-16,2-2-22 0,-2 0 11 0,2 4 30 15,-3-5-10-15,-2 1 8 0,0 1-16 16,-3-1-1-16,-1 6 9 0,2-3 29 0,-3 1-9 15,-1 1-38-15,-1 1 28 0,1 0-9 16,-2 1-22-16,-1 7 20 0,0-2 2 0,0 9-10 16,0-7-10-16,0 0 18 0,0 7-4 0,0-8-1 15,0 8-15-15,0-8 7 0,0 8-6 0,0-7-27 16,0 7 0-16,0-7 37 0,0 7-17 16,0-5 0-16,0 5 13 0,0 0-22 0,0-6 0 15,0 6 21-15,0 0-36 0,0 0 22 0,0 0-5 16,0-7-20-16,-4 2 41 0,3 6-21 15,0 2 3-15,-2 1-13 0,2 0 5 16,-2 2 1-16,-3 9 0 0,0 0-2 0,1-1 14 16,-3 4-30-16,3-3 34 0,3 5-17 15,-2-3 1-15,-1 3 1 0,1-1 25 0,-1 0 4 16,0 3-21-16,5-4 1 0,-3 4-14 0,-1-4 1 16,2 1 3-16,-2 2 10 0,2-2 23 0,2-11-5 15,0 6-36-15,0 1-12 0,0 1 13 0,0 0 7 16,0-3 29-16,0 2-2 0,0 2-2 15,7 10-46-15,-3-11 13 0,2-4-5 0,0-1 35 16,2 1-33-16,-1-3 18 0,2 1-15 0,3-2 35 16,3-2-33-16,-2-2 26 0,1 2-4 15,2-1-18-15,1-2-4 0,-6 0 26 0,1-2 3 16,-2-1-3-16,0 1 0 0,-2-1-3 16,-3 0 1-16,0 0-2 0,-1 0 0 0,2 2 5 15,-6-2-1-15,0 0-2 0,0 0-28 0,7 0 1 16,-7 0 2-16,7 0-9 0,-7 0 18 15,0 0-51-15,7 0-3 0,-7 0-32 0,6 0-25 16,3-12-73-16,-9 7 16 0,3 0-319 16,-2 1 36-16,1-3 32 0,0 0 40 0,3-7 25 15,0-3-3-15,0-2 14 0,2 2 76 16</inkml:trace>
  <inkml:trace contextRef="#ctx0" brushRef="#br0" timeOffset="411881.5303">22760 15104 237 0,'-1'0'250'0,"-1"0"-23"16,1 1-21-16,0-1-1 0,-1 0-27 0,2 2-21 15,0-2 5-15,0 0-18 0,-1 0-19 0,1 0-7 16,1 0-10-16,0 0-11 0,2 0-12 16,1-2-17-16,-1 2 4 0,1-1-1 0,1 1 8 15,3-2-23-15,0 1-12 0,1 1-2 16,8 0-5-16,3 0-8 0,3 0 4 0,23-8 6 16,-20 2-20-16,-2 6 5 0,2-2-6 0,-3 0 14 15,0 2-12-15,-2-3 12 0,1 2 3 16,-1-1-4-16,-2 2-5 0,-3-2-3 15,-7 1 18-15,0-1 0 0,0 2-13 0,-2 0 17 16,-1-1-4-16,-2 0-10 0,0 1 15 16,1-2-6-16,-2 2-20 0,0 0 28 0,0 0 11 15,0 0-23-15,0 0-10 0,0-2 0 16,0 2-3-16,-1 0-26 0,-1 0-6 0,1 0 1 0,1-1-5 16,-2 1-38-16,0-1-16 0,-1 0-43 15,1 1 9-15,-2-2-241 0,1 0-108 0,1 1 31 16,-1-2 28-16,0 3 22 0,0 0-24 15,0 0 7-15,0-7 77 0</inkml:trace>
  <inkml:trace contextRef="#ctx0" brushRef="#br0" timeOffset="412982.8396">23543 14793 486 0,'-1'0'238'16,"-1"0"-14"-16,0-2-6 0,0 2-45 0,0 0 1 15,3-1-17-15,-2-2 0 0,1 2-44 16,1-2-1-16,1 1-6 0,-1-2-14 0,3 0 2 16,0 0-24-16,7-4 20 0,1 1-20 0,1-1-16 15,-2 1 19-15,1 1-22 0,-1 2-3 0,-2 0-1 16,-1 1-8-16,-1 1 3 0,-1 0 9 16,-1-1-25-16,1 3 18 0,-2-1-28 15,0 1 6-15,-4 0-12 0,0 0-1 0,23 11 8 16,-15-4 9-16,2 4-22 0,0 0-1 0,-1 3 13 15,1 1-10-15,-2 3 14 0,-2-1-14 16,4 2-3-16,-1 1 12 0,-4-3-10 0,4 2-11 16,-2 0 23-16,-2 2-13 0,1-2-2 15,-3-3-7-15,3 5 8 0,-3-2 14 0,0 0-2 16,-2-3-13-16,-1-7 22 0,0 2-25 0,0 0 21 16,0 0-14-16,0-2 6 0,-12 15 1 0,7-13-1 15,4-3 11-15,-2-4-23 0,1 3 32 16,-1-3-12-16,-1 2-16 0,1-5 17 0,0 2-4 15,0-2 1-15,1 1-25 0,-2-1 10 16,3-1 11-16,-4 0 2 0,5 0-24 0,0 0 25 16,0 0-10-16,-7 0 0 0,-2-11 25 0,5 5-36 15,2 0 11-15,0-8 4 0,2 7-12 16,0-7-2-16,14-19 4 0,-5 16 17 0,2-6-2 16,-4 3-3-16,7-1-10 0,-1 2 15 15,3-2-28-15,-3 1 30 0,2 2-1 0,-1 1 11 16,-1 1-16-16,2-1-14 0,-4 1 40 15,3 1-9-15,1-2-18 0,1 3 27 0,-2 0-18 16,3 0 8-16,-2 2-22 0,0 0-11 0,1 0 13 16,0 1 7-16,-3 2-11 0,3 0-15 0,-6 3 2 15,2-1 23-15,-2 4-8 0,-2-1 23 16,-4 3-32-16,0-3 3 0,2 2 19 0,-1 1-41 16,-1 1 8-16,0 0 0 0,-4 0 5 0,0 0 14 15,0 0-12-15,12 10 15 0,-2 3-3 0,-4-1-3 16,0 3 0-16,1-2 2 0,-3 5-4 15,0 1 18-15,1 0-16 0,1 0-16 0,-1 1 14 16,-1 1-9-16,0 0 6 0,3 2 20 16,-2-2-12-16,0-1 3 0,0-3 5 0,1 2-21 0,-1 4 8 15,-2 0-5-15,3-5 8 0,0 0-10 16,-2-1 7-16,0-2 8 0,2 0-17 16,0 6 16-16,-1-7-7 0,-3-3-1 0,1-1 16 15,-2-1 3-15,1 0-24 0,-2-2-15 0,0-1 32 16,4-1 1-16,-4-5-4 0,0 0 3 0,0 7-7 15,0-7 0-15,0 7-2 0,0-7 15 16,0 6-13-16,0-6 0 0,0 6 0 0,0-6 8 16,0 0 2-16,0 7-27 0,0-7-22 15,0 0-34-15,0 0-26 0,-2 9-70 0,4-11-53 16,-2-1 18-16,0-1 18 0,0 0-300 16,6-14 36-16,0-1 29 0,2-3 25 0,3 0 26 15,4-1 17-15,4-1 6 0</inkml:trace>
  <inkml:trace contextRef="#ctx0" brushRef="#br0" timeOffset="414068.5694">24850 14224 231 0,'0'-2'227'0,"-1"2"-46"0,1-1-16 16,-1 0-7-16,1 0-7 0,0 1-25 15,0 0-4-15,0-1-30 0,0 2-7 0,-2-1-2 16,2 2-4-16,0-1 4 0,0 1 2 16,0 1 7-16,-1 0-31 0,1 2 15 0,0 1-4 15,-1 0-17-15,1 1 2 0,0 1 1 0,0 2-5 16,0 7-9-16,0-1 12 0,-10 20-12 15,7-13-6-15,0-3 0 0,1 0-1 0,-2 0-8 16,0 2-2-16,3 0 19 0,-3-1-13 0,0 2 6 16,-1 1-8-16,2-2-3 0,-3 3 1 15,3-1 3-15,-1 1-13 0,-2 1 20 0,-2-1-19 16,5 0-2-16,-1 1 12 0,0-1-6 0,1 2-1 16,-1-1 14-16,1-2 2 0,0 2-4 15,0-2-13-15,-1 2 19 0,1-3-22 16,1 2 8-16,-1-1-6 0,1 1-2 15,0-1-2-15,0-1 12 0,0 0-13 0,0 0 11 16,-1-1 4-16,-1 1-2 0,4-2 0 0,-4 0-1 16,4-10 0-16,0 4 7 0,0 3-8 15,0 3 2-15,0-2 0 0,0 1-25 0,-11 20 23 16,10-22 0-16,-1-1 1 0,2 1 4 0,0 2-23 16,-2-2 23-16,2-3-3 0,-3 4-27 15,3-11 5-15,0 7 30 0,0 0-6 0,0 2-10 16,13 17 14-16,-8-17 5 0,1 0-13 0,2 0-9 15,-2-2-2-15,1 2 23 0,3-1-1 16,0 2-2-16,3-2-2 0,-1 2 7 16,1 0-3-16,1-3-17 0,4 3 8 15,-2 1 3-15,1-4-24 0,3 0 15 0,0 1 12 16,1-1-25-16,2 2 16 0,0-5 9 0,1 3-18 16,0 1-19-16,0-1-10 0,1-1 23 0,0 1 11 0,0 1-2 15,-2 1-24-15,2-4 15 0,0 1 18 16,-1-2-18-16,-2 0 18 0,3 1-27 0,-2-2 14 15,-4 0 7-15,-2-1-21 0,-1-2 5 0,-1-2 4 16,-6-2 0-16,1-3 4 0,-4 4 3 16,-1-3 11-16,-1 2-8 0,0-4 15 0,0 1-19 15,-2 1 16-15,2-1-15 0,-2 1 3 16,0-2-1-16,-1 1 9 0,1 0-10 0,0 1-1 16,0-2 2-16,2 2 8 0,-4-1-9 0,1-1-8 15,-1 0 0-15,1 1-10 0,0-1 6 0,-1 0-11 16,0 0-25-16,0 0 4 0,3-2-32 0,-2 2 5 15,2-2-109-15,-3 2-34 0,0-4-56 16,2 2 25-16,-4-3-220 0,2 0 35 0,-5-1 32 16,0-8 30-16,-5-3-91 0,-4-2 30 15,0 1 23-15,-2-1 24 0,-3 2 37 0,0-1-7 16</inkml:trace>
  <inkml:trace contextRef="#ctx0" brushRef="#br0" timeOffset="417406.3108">25381 14637 280 0,'0'0'270'0,"0"0"-24"0,0-15-16 0,0 15-27 15,26-20-11-15,-26 15-6 0,1 3-19 0,-2 0-7 16,2-2-21-16,-1 1 12 0,0 1-17 16,2 0-21-16,-2-1-4 0,2 1-20 0,-2 1 6 15,2-1-26-15,-1 2-5 0,-1 1-5 0,3-1 10 16,0 1-15-16,2 0-4 0,-1 1 2 15,3 0-14-15,8 6-2 0,1 2-9 0,-2 1 1 16,6 1 9-16,-2 2-9 0,-5 1-2 16,3 0 28-16,2 2-34 0,-2 0 10 0,-1 1-3 15,1 4-6-15,0-1 10 0,2-1 5 0,-4 1-12 16,2-1-17-16,1 3 22 0,-1 0-10 16,-1-1-7-16,-1-1 32 0,-1 2-26 0,2 1 12 15,-3-3-25-15,-1 1 34 0,3 1-41 16,-3 2 25-16,1-9-21 0,-1 2-5 0,-4 0 16 15,2-3 13-15,-2-1 9 0,-1 1-9 0,-1-5 1 16,-1-4-2-16,-2-2-4 0,0-1-8 0,0-1 5 16,-2 2 1-16,1-1 2 0,2-3 0 15,-3 3 24-15,2-1-4 0,-2-2-4 0,-2-2 7 16,1 1-17-16,-1-1-5 0,1-1 4 0,-1-3 0 16,-2 1-4-16,2 0-2 0,-3-8-18 15,-3-1-1-15,3-1 28 0,-2 3-23 0,0-3 11 16,3 1-13-16,0 4 1 0,-3-3-29 0,3 4 4 15,-2 1 31-15,2 0 16 0,-5-3-2 16,3 3-22-16,-1-1 1 0,4 3-2 16,-3 0 2-16,1 5-3 0,-1-2 3 0,2-1 0 15,-1 2-1-15,-3 0 1 0,2 1-12 0,-1 1 3 16,7 0-2-16,-6 0 3 0,-8 0-1 16,-13 13 12-16,14-4-13 0,-3-1 1 0,1 3-19 15,0-2 11-15,0 3 7 0,1 0-17 16,1 1 1-16,0 0 2 0,1-2 27 0,-1 3-1 15,-1-2 0-15,1-2-9 0,0 2 1 16,-1 1 0-16,5-1-7 0,-5 3 8 0,3-3-19 16,0 0 0-16,-1-1 3 0,4 2 20 0,-1-5-1 15,2-3 0-15,2 1-14 0,1-2 1 0,0 0 0 16,1 0 2-16,1 0 6 0,2-2-33 0,-2 1-26 16,-2-1 2-16,2 1-4 0,2-3-33 15,-4 0-11-15,2 0-33 0,0 0-25 16,2 0 14-16,0 0-216 0,2-3 30 0,10-5-119 15,-1-6 29-15,9 0 58 0,3 1 25 0,-3-2 17 16,9-2 6-16</inkml:trace>
  <inkml:trace contextRef="#ctx0" brushRef="#br0" timeOffset="418224.0132">26308 14652 212 0,'0'-13'268'0,"0"13"-56"0,0 0-22 15,0 0-9-15,0 0-8 0,0 0-33 16,0 0-28-16,0 0 13 0,0 0-24 16,0 0 3-16,0 0-18 0,0 0 24 0,0 0-24 15,21 7 9-15,-26 9-12 0,3 2-21 0,-5 1 23 16,5 0-29-16,-3 6 15 0,1-4-30 16,-1-2 7-16,-1 9 0 0,-1-6-12 0,2-1-5 15,3 2-5-15,-2-2 9 0,1 1-11 16,3-11-5-16,0 3 2 0,0 3-10 0,0 1-4 15,0-1 21-15,0 1-1 0,15 15 6 0,-9-20-7 16,0 0 19-16,-1-4-12 0,6 2-3 16,-4-3 0-16,4 2-3 0,0-6 2 0,5 3 6 15,-5-4-5-15,7 0-2 0,-18-3-21 16,13 0-6-16,21-13 14 0,-14 5-5 0,3-3 13 16,-7-2-7-16,6-3-4 0,-3 0-5 0,-2-3 25 15,3-1-15-15,-4-2 25 0,2 0 1 16,-3-4-23-16,1 4 23 0,-5-1 24 0,6 1 2 15,-6-2-6-15,2-1-4 0,-4 3 18 16,-2 0 3-16,-1 3-6 0,0 1 7 0,-4 6-4 16,2 0-4-16,-2 4-24 0,-2-1 14 0,3 3-1 15,-3 0-38-15,2 3 18 0,-2-1-29 0,0 1 6 16,2 0 5-16,-2 0-16 0,0 3 7 16,0 0-12-16,0 3 16 0,-2 1-5 0,2 3 14 15,-2 10-19-15,2-7 5 0,-7 19-31 16,5-8 2-16,-4 1-1 0,4-1 32 0,-4 2-7 15,4 1 16-15,1-2-29 0,-1 2-3 16,0-3 3-16,0 1 14 0,2 2 2 0,-2-4-9 16,2 1 4-16,-2 2-8 0,2-4 4 0,0-1 22 15,-2-6-27-15,2 1 9 0,0-3 2 0,0-1-8 16,0-3-9-16,0 1 22 0,0 0 3 16,0-7-17-16,0 0-6 0,0 9 13 0,0-2-9 15,0-7 12-15,0 8 5 0,0-2-14 16,0-6-9-16,0 8 6 0,0-8 23 0,0 7-16 15,0-7 5-15,0 7-24 0,0-7 9 16,0 0-1-16,0 0-65 0,0 7-12 0,0-7-19 16,6 9-22-16,-4-9-18 0,-4-2-45 0,4-1 18 15,0-3-191-15,1 2-117 0,7-8 36 16,2-2-4-16,-1-1 15 0,3 0 22 0,4-2 25 16,0 1 12-16,2-1-9 0</inkml:trace>
  <inkml:trace contextRef="#ctx0" brushRef="#br0" timeOffset="418605.9457">27047 14945 309 0,'0'-2'319'0,"0"0"-50"16,0 1-38-16,5-1-32 0,0 0-4 15,-3 1-33-15,5 0-1 0,-1 1-27 0,14-1-5 16,-9-3-19-16,8 4-9 0,-2-2-14 0,4 2-1 16,-12 0-14-16,-1 0-8 0,8 0 0 15,-1 0-7-15,2 0 5 0,-1 0-7 0,-1 0 3 16,-2 0 5-16,-1 0 2 0,-1 0 10 0,-3 0-15 16,0 0-3-16,-1 0 9 0,-7 0-10 15,8 0 9-15,-8 0 14 0,7 0-10 0,-7 0-16 16,9 0 12-16,-9 0-16 0,0 0 4 15,7 0 0-15,-7 0-6 0,0 0-4 0,7 0-10 16,-7 0-17-16,6 0 17 0,-6 0-9 16,0 0-20-16,0 0-24 0,8 0-25 0,-8 0-32 15,0 0-54-15,0 0-64 0,12-15 17 0,-11 11-278 16,3 0 16-16,2-9 24 0,2-1 40 16,-3-1 44-16,-4 0 24 0,4 0-74 15,1-2 36-15</inkml:trace>
  <inkml:trace contextRef="#ctx0" brushRef="#br0" timeOffset="419758.8809">28631 14634 342 0,'2'-1'345'0,"1"-2"-60"16,-1 2-39-16,-1-1-29 0,2 0-9 15,-3 1-30-15,3-1-16 0,-1 2-22 0,-1-1 4 16,-1-1-50-16,1 2 2 0,-1 3-11 16,-1-1-3-16,-1 3 7 0,0-1-7 0,-7 12-17 15,-2 1 9-15,-1 6-18 0,-1-4 12 0,-1 2-18 16,1 2 8-16,-3 4-25 0,4-2 2 0,-2 5 3 16,3-1 9-16,-1-1-22 0,-1 1-6 15,4 0 2-15,-2-1 3 0,0-3-22 0,4 0 19 16,-2 2 0-16,0-4-12 0,4 2 4 15,0-4 4-15,-1-3 3 0,1 1-28 0,-1-4 10 16,3-5 4-16,1-2-1 0,0 1 8 0,0-4-5 16,1-1 8-16,-1-3 3 0,1 3 3 15,0-2-18-15,-1-2-8 0,2 0 8 0,0-4 3 16,-2 0 34-16,2-2-25 0,2-12 14 0,-2 9-16 16,11-25 13-16,-4 7 4 0,2 0-17 0,2-2-6 15,0-4 15-15,3-1-18 0,-2-5 8 16,5 1-13-16,-3-1 13 0,3-1 25 0,0 2-30 15,-2-3 6-15,3 1 20 0,-6 6-13 16,1 2 5-16,0 4-10 0,-2-1 19 16,-1 2-3-16,-1 2 19 0,-1 0 12 0,1 2-8 15,-1 0-4-15,-3 6-4 0,0 3-5 0,-1 1-21 16,0 4 19-16,-3 4 12 0,2-1-22 0,-1 2-23 16,-1 1 2-16,2 1 14 0,-1 0-17 0,-1 2 2 15,-1 0 9-15,0 0-1 0,17 12-1 16,-3 0-3-16,-5 3 0 0,4 4-7 0,-1 3-2 15,1 0 5-15,0-3 4 0,0 4-10 16,1 0-12-16,1 3 13 0,-3 2-10 0,5 0 7 16,-2 2 7-16,2 1-1 0,-1-2 6 0,4 1-11 15,-3 1-3-15,0-1 2 0,0 1 0 16,-2-2 0-16,1 0-1 0,-3-2 17 0,3-2-24 16,-3 0 6-16,0-3-2 0,-3 1 0 15,2-1-22-15,-1 0 2 0,-1-4 18 0,-3-2 7 16,-2 4 1-16,2-5-19 0,-1-1-3 15,-3-4 2-15,0 0 2 0,0-4 4 0,-1 0-4 16,-1-1 3-16,1-3 13 0,-1 1 1 16,0-1-9-16,-1 1 2 0,0 0 12 0,0-3-4 15,0 0 0-15,0 0-1 0,-5 0 0 0,1-3 1 16,0 2 2-16,-1-1-1 0,0-2 0 0,-2 3-1 16,-7-10 22-16,4 8-2 0,-7-10-2 15,0 4-20-15,-1-1 5 0,-2 0-10 0,2 0 10 16,-4 1-8-16,2-1-2 0,-2 3-3 0,3-1 3 15,2 1 4-15,4 1 6 0,0 0-2 16,0 3-17-16,5 0 1 0,1-1 7 0,-1 1 14 16,4 2-1-16,0 0 9 0,-1-1-19 15,3 2-1-15,1-2-14 0,1 2-15 0,0 0-10 16,0 0-7-16,0 0-42 0,0 0-19 0,0 0-20 16,0 0-32-16,0 0-65 0,-15-12 20 15,12 6-269-15,3-1 34 0,3-8 1 16,-3 7 28-16,9-17 43 0,-5 3 47 0,4-2 13 15,2-1 5-15</inkml:trace>
  <inkml:trace contextRef="#ctx0" brushRef="#br0" timeOffset="420145.1279">28980 14085 362 0,'6'-2'240'0,"-1"2"-15"0,1-3-11 0,11 0-39 15,-4-2-4-15,-1 4-8 0,7-2-19 0,0 3-18 16,2-2-14-16,-11 2 2 0,5 0 5 0,3 0-11 16,1 0-3-16,3 0-21 0,-2 0-10 15,2 0-9-15,-1 0 11 0,-1 0-14 0,0 0-18 16,-3 0 18-16,-1 0-10 0,-3 0-2 0,-1 0-29 16,-3 0 4-16,-2 0-8 0,1 0-15 15,-8 0-6-15,8 0-37 0,-8 0-26 16,7 0-30-16,-7 0-29 0,7 0 11 0,-7 0-209 15,6-1-74-15,-7 0 25 0,-1-1 25 0,-1 1 16 16,0 1 6-16</inkml:trace>
  <inkml:trace contextRef="#ctx0" brushRef="#br0" timeOffset="420489.166">29318 14058 272 0,'-3'0'237'0,"1"1"-59"0,0-1 10 15,0 3-21-15,0-1 1 0,1-1-30 0,-2 2 9 16,1 0-3-16,0 2-9 0,0 2-2 15,1-1-8-15,0 14-4 0,-3-1-6 0,-2 0 2 16,6-7-2-16,0 4-32 0,0 4-8 16,0 1 12-16,0 2-18 0,0 2 7 0,-9 23-8 15,9-36 4-15,0 7-22 0,0 2 9 0,0 1 2 16,0 3-21-16,0-3-7 0,0 1-13 16,0-1 14-16,0 2-6 0,0-3-6 0,0 0 26 15,0 0-32-15,0-1-7 0,0-1 4 16,0 1-6-16,0-4 2 0,-15 17-5 0,15-20 2 15,0-1 10-15,-1-2 5 0,1-2 4 0,0-8-22 16,0 6-17-16,0-6-14 0,0 10-9 16,0-5-19-16,0-5-4 0,0 7-27 15,0-7-30-15,0 8 11 0,0-8-144 0,-12 13-143 16,10-12 29-16,0 1 23 0,-1-1 24 0,2-1 22 16,1 2 16-16,0-1 10 0</inkml:trace>
  <inkml:trace contextRef="#ctx0" brushRef="#br0" timeOffset="421199.1069">29751 14407 754 0,'-2'-3'267'16,"1"1"-48"-16,0-1-33 0,1 1-4 0,0 2-14 16,0-3-32-16,0 2-20 0,-2 1-9 15,-2 0-7-15,0 4 8 0,-1-1-19 0,-5 8-10 16,2 0-2-16,-3 4-2 0,0 3 6 0,4-1-21 16,-4 4-13-16,-5 0 16 0,7 4-12 15,-3-4-4-15,2 3 2 0,-1 1-12 0,1 2-2 16,2-1 9-16,-3 3 2 0,3-2 7 15,1 2-13-15,-2 5 11 0,3-5-19 0,1 2 22 16,0 2-14-16,2-2 23 0,0-1-18 0,3-13 4 16,0 10 8-16,0 2-7 0,0-2-2 15,12 31 12-15,-4-29 2 0,2-2-21 0,1 1-3 16,0-3-5-16,0 2-1 0,4-4 41 0,-1-2-32 16,4-1 18-16,-2-1-18 0,3-1-5 15,0 0 14-15,1-1-19 0,1-3-3 0,-2-2-22 16,2-1-1-16,2-1-34 0,-4 0 26 15,-1-3-11-15,-1-3-31 0,-3-3-2 0,6-1-27 16,-20 0-32-16,10 0-25 0,0 0-36 0,13-18-21 16,-10 6 18-16,-2-5-161 0,-2 3-110 15,2-8 33-15,-2 0-5 0,-2 0 15 0,0-5 25 16,1 2 14-16,-1-3 3 0</inkml:trace>
  <inkml:trace contextRef="#ctx0" brushRef="#br0" timeOffset="421588.581">30302 14516 357 0,'1'-1'347'0,"0"-2"-80"0,-1-1-16 0,0 1-23 16,1 1-52-16,0 1-4 0,1-1-26 0,-2 1-9 15,1 2-15-15,1-1 0 0,-1 2-26 0,2 0 12 16,1 3-18-16,7 8 9 0,-3 4-10 0,4-3-8 16,0 4-17-16,1 1-9 0,-2 2 22 15,1 1-19-15,3-1 7 0,-3 1-6 16,0-2-19-16,0 2 2 0,-1-1-22 0,0-2 16 16,1 2 16-16,-3-3-31 0,1 1-15 0,-1-2 24 15,-1 0-13-15,-1-2-11 0,1-1-2 0,1-3 37 16,-1 0-5-16,-4-4-22 0,1 1 6 15,-2-2-6-15,1-1-12 0,-2-1 1 16,1-1-22-16,-1-1 11 0,-1 0-14 0,1 1-21 16,-1-1-20-16,0-2-15 0,-1 0-34 0,0 0 9 15,0 0-104-15,0 0-77 0,11-12-91 16,-2-1-18-16,-3-1 27 0,5 0-16 0,0-2 19 16,-1-1 10-16</inkml:trace>
  <inkml:trace contextRef="#ctx0" brushRef="#br0" timeOffset="421972.8687">30800 14640 554 0,'2'-7'312'0,"0"3"-47"0,-1-1-9 16,0 3-19-16,0-2 7 0,0 4-7 15,0-3-52-15,0 2-23 0,0 1-9 0,-1-3-2 16,1 1-41-16,1 2 6 0,-2-1-25 0,0 1-4 16,0 1 5-16,0 0-34 0,-2 0-1 0,0 3-11 15,0 0-17-15,-1 2 14 0,-5 10-28 0,0 1 16 16,-2 5-4-16,1 0-9 0,-2-3 14 15,1 6 1-15,-2-5-25 0,1 5 28 16,2 0-18-16,-1 2 11 0,1-2 8 0,-2 1-26 16,2-2-5-16,0 3 33 0,0-4-27 0,-1 0-20 15,-1-1 35-15,2 1-5 0,3 0 6 0,-2-3-16 16,3 3 10-16,-3-4-27 0,-2-2 2 16,3 3-10-16,-1-4 7 0,1 1 11 0,-1 0 0 15,0 0-12-15,2-1 18 0,0-1 10 16,0 2-4-16,-3-4-27 0,3 1 20 0,3-5-5 15,-3-3-2-15,4 3-28 0,1-4 15 16,-3-2-1-16,1-1-23 0,3 1-3 0,-2-1 0 16,2-1 4-16,-2 2-7 0,2-2-25 15,0-1-33-15,0 0-20 0,0-3-51 0,0-1 12 16,2 0 14-16,5-11-174 0,6-1 25 0,0-1-144 16,2-3 39-16,-3-1 15 0,4-1 20 15,1-2 3-15</inkml:trace>
  <inkml:trace contextRef="#ctx0" brushRef="#br0" timeOffset="422389.4712">31098 14818 382 0,'-1'0'293'0,"1"0"-54"16,2-2-15-16,-1 2-14 0,0 0-38 0,0-1 4 15,2 1-37-15,1-1-5 0,1-1-10 16,3 1-23-16,-1 2-7 0,1-1 0 0,-1 2-20 16,-7-2 1-16,17 0-9 0,0 0 9 0,2 0-9 15,-2 0-5-15,0 0 0 0,2 0 3 16,-3 0-24-16,1 0 4 0,-4 0-1 0,4 0 4 15,-3 6-3-15,0-6 10 0,9 7-14 16,-15-5 2-16,-1-2-20 0,-2 1 9 0,1-1-11 16,-1 0-9-16,0 0 10 0,-1 2 7 0,-1-1-16 15,-3-1-4-15,0 0 8 0,0 0 1 16,7 0-6-16,-7 0-25 0,0 0-17 0,6 0-37 16,-6 0-35-16,0 0-48 0,7 0 12 15,-7 0-176-15,0 0-111 0,10 0 30 16,4-13 23-16,-9 11 25 0,13-8 16 0,-1 4 36 15</inkml:trace>
  <inkml:trace contextRef="#ctx0" brushRef="#br0" timeOffset="423323.2382">31834 14680 249 0,'3'-1'329'15,"-1"-2"-60"-15,1 1-23 0,0 0-25 0,-1-1-5 16,0 0-35-16,0 3-27 0,-1 0-22 0,1 0 1 16,-1 0-29-16,-1 3-14 0,1-1-10 0,0 3-7 15,-1 2-6-15,0 0-16 0,-1 12 24 16,1-10-14-16,0 7 2 0,-11 22-23 16,6-15-7-16,-1 4-6 0,-2 0 18 0,0 0-2 15,2-2-23-15,-1 3 12 0,-3 0-1 0,1-2-3 16,0-1-31-16,3 0 9 0,-3-2 2 0,2-2-6 15,0-1 13-15,-1-1-13 0,2-4-1 0,4-5 2 16,-1 3 12-16,1-5-2 0,1-2-11 16,0 1 23-16,0-2-15 0,0-1-15 0,0 0 29 15,1-2 8-15,-1 1 10 0,1-3 2 16,0 2 11-16,0-4 2 0,1 0-23 0,0 0 23 16,-1-2 5-16,2-2-10 0,1-10-2 15,2-2-14-15,3-3 39 0,-2-2-49 0,2-1 2 16,-1-5 24-16,1 2-5 0,1-3-6 0,-1 0-13 15,2-1 12-15,0-1-26 0,-2-2 1 0,1-3-2 16,1 1 41-16,-1-1-12 0,2 3-6 16,-2 1-2-16,-1 0-10 0,0 3 17 0,-1 1-7 15,0 0-11-15,-2 6 18 0,1-1-3 0,-3 2-5 16,2 2-6-16,-1 4-15 0,0 4 2 0,-1 4 14 16,0 1-11-16,-1 1-11 0,0 4-2 15,-1-3 0-15,0 0 14 0,0 5-3 0,1-2-1 16,0 2-25-16,-2 0 1 0,0 0 2 0,0 0 0 15,0 0-28-15,21 22 3 0,-12-8 3 16,-1 2 4-16,2 2 2 0,0 5 22 0,-1-1 0 16,0 1-18-16,3 1 2 0,-2 0 46 0,-1 0-3 15,1 1-32-15,-2-1-1 0,-2 0 2 16,4 1-1-16,-2 3 1 0,0-4 12 0,1 1-3 16,-2 5 0-16,-1-5-30 0,3 0 11 15,-6-6 1-15,3 3 2 0,-4-2 1 0,1-2 30 16,3 3 13-16,-1-4-11 0,0-2-13 0,-2-3 3 15,1 3-2-15,0 3 0 0,0-6 0 16,-2-3-16-16,-1-1-21 0,2-2 3 0,-1 0 37 16,-1-1-2-16,1 0 1 0,0-3-4 0,-1 1 16 15,0 1 1-15,0-1-1 0,0 0-4 0,0-1-1 16,-1 1-1-16,1-1-14 0,0 0-3 16,-1 0-2-16,2-2 0 0,-2 0 5 15,0 0 0-15,-1 0 2 0,0 0 1 0,0-3 12 16,-2 2-21-16,2-2 0 0,-3-1 1 0,0-2 0 15,-8-1-38-15,0-3-8 0,-2 0 21 0,-3-2 11 16,-1 3 8-16,-2-3 1 0,-1 4 0 0,2 3 5 16,0-4-27-16,-2 2 3 0,5-1 2 15,-3 4 15-15,7 0-23 0,2 1 23 0,2 1-6 16,1 0-21-16,2 0 22 0,0 1-11 0,0-1 8 16,5 2-15-16,0 0 38 0,0 0-28 15,0 0-15-15,-8 0 15 0,8 0-13 0,0 0 6 16,-8 0 11-16,8 0-1 0,0 0-18 15,0 0-4-15,-6 0-2 0,6 0-36 0,0 0-18 16,0 0-34-16,0 0-25 0,-12-2 15 0,13-1-170 16,3 2 25-16,3-2-178 0,-2 0 28 15,12-5 25-15,1-2 25 0,3 3 68 0,-2 0 0 16</inkml:trace>
  <inkml:trace contextRef="#ctx0" brushRef="#br0" timeOffset="423977.0643">32403 14708 310 0,'2'-3'348'16,"0"0"-35"-16,-1 1-44 0,0 1-19 0,0-2-7 15,1 3-43-15,1-3-11 0,-2 3-34 0,-1 0-9 16,0-2-32-16,1 2-13 0,-1 0-8 16,1 0-6-16,0 2 3 0,0 1-38 0,-1 1 9 15,0 1-7-15,-2 1-15 0,-1 10 11 0,1-3-32 16,2-4 22-16,-7 18-9 0,6-12-2 0,-5 5-9 16,4-1-2-16,2-4-15 0,-1 3 21 0,1-10-16 15,0 4 17-15,0-1-14 0,0 4-1 16,0-1-26-16,15 13 10 0,-6-15-9 0,-1 1 17 15,4-2 4-15,-2-1-8 0,12 2-12 0,-3-4 7 16,0 0 1-16,0-5 14 0,2-3 9 16,-13 0 22-16,6 0-6 0,18-18 20 15,-14 8-16-15,3-2 5 0,-2-1 13 0,-4-3 6 16,1-2-5-16,-2 3-9 0,-5-2-5 0,4 2 33 16,-1 4-8-16,-4-2-6 0,3 2 25 0,-7 2-1 15,1 1 6-15,-2 2-7 0,3 3-26 16,-4-2 3-16,-2 2-24 0,0 0 0 0,0 3 6 15,0 0-14-15,0 0 10 0,0 0-24 16,2 1-3-16,-2-5-2 0,-1 6-10 0,0 5 9 16,-4 0-7-16,1 2 6 0,1 5-2 15,-1-3-9-15,-1 5-1 0,1-2 1 16,-4-1 17-16,4 5-35 0,-2-4 12 0,3 4 1 0,0 3 1 16,-2-6 21-16,2-1-24 0,0-1 10 15,-1 0-20-15,0 2 36 0,1-5-18 0,1 5 0 16,-2 2 1-16,1-3-9 0,-1-1 6 15,1-1 8-15,0 0-1 0,0-1-40 0,3-11-9 16,0 7 22-16,0 1-26 0,0-2 28 0,0-6-30 16,-15 16-26-16,13-13-1 0,2-2-24 15,0-1-23-15,2 2-2 0,-2-1-28 16,0 1 15-16,-4-11-193 0,4 3-142 0,-1 1 32 16,2-6 30-16,1-1-9 0,-2 4 27 0,0-3 18 15,13-22 1-15</inkml:trace>
  <inkml:trace contextRef="#ctx0" brushRef="#br0" timeOffset="425304.9589">32526 16088 448 0,'-1'2'216'15,"-1"-2"-9"-15,1 2-61 0,4-2 2 0,-5 1-36 16,3 2-11-16,4-7-10 0,0 4-155 0,0-4-123 16,-1 2-119-16,-2-1 14 0,-3 1-86 15</inkml:trace>
  <inkml:trace contextRef="#ctx0" brushRef="#br0" timeOffset="428052.2063">20480 16166 242 0,'0'0'229'0,"0"0"-94"0,0 0 21 15,0-12-13-15,0 12 0 0,0 0-16 16,0 0-32-16,0 0 13 0,-11-25-12 0,13 23-21 15,0-1 1-15,-1 2-2 0,0 0 20 0,1-3-24 16,-1 3 12-16,1 0 1 0,1-2-32 16,0 1 5-16,2-1 0 0,1 1 11 0,8-5-18 15,2 3 0-15,1-3 14 0,-1 2-18 16,5 2-3-16,1 0-6 0,2-1 12 0,-3 2-23 16,5 2 7-16,0-2-16 15,-2 1 7-15,-13 1-11 0,6 0-1 0,23 11 4 16,-16-9-11-16,-2 5 5 0,1 0-1 0,1 2-2 15,-4-3 5-15,1 4-13 0,2-1 22 16,0 0-8-16,-2 0-5 0,0 0 13 0,1 2-18 16,-5 1 5-16,5-1 0 0,-1 0 16 15,3 0-19-15,-3 0 12 0,0-1 13 0,1-1-10 16,1 3 13-16,-3-5-3 0,1 1 10 0,1 3-11 16,1-2 0-16,-1 1-4 0,0 2-3 15,0 0 23-15,0-4-11 0,3 1-2 0,0 0-3 16,1-2 1-16,4 2 6 0,-2-1-13 15,3-2 22-15,1-4-20 0,4 2-4 0,2-2 17 16,-3-2-10-16,1 1-7 0,-16-1 10 16,7 0-17-16,5 0 30 0,42-9-32 0,-33 3-13 15,2-2 8-15,-2-1 15 0,1-1-3 0,1 0 5 16,1-3-31-16,0 2 12 0,1 1-20 0,1-2 27 16,-2 2 4-16,0 1-15 0,-3 0-12 0,-3 2-5 15,-2 1 8-15,-3 2 10 0,-3-1-3 16,2 3-6-16,-4-1-1 0,-3 2 1 0,-1 0 7 15,-15 1-8-15,7 0 9 0,-2 0 9 0,17 11 2 16,-14-6-12-16,-1 1-11 0,3 0 17 0,-1 1-5 16,-2 2 7-16,0 0-14 0,-2 0 7 15,4 2 6-15,7 1-5 0,-3 0 0 0,2 0 14 16,0 0 14-16,4-1-27 0,1-1 3 16,3 3 15-16,1 1-28 0,1 0 17 0,2-1 1 15,-1 0-1-15,2 1-10 0,4 1 15 0,-2-3-15 16,2 2 19-16,0-1-2 0,1 0-7 15,5 0-16-15,0-1-7 0,1 2 6 16,-1-2 12-16,3 0 0 0,-1 0-4 0,1-4 14 16,1 2 3-16,0-2-11 0,-1-1-17 0,1-1 11 15,1 0 20-15,0-2-10 0,2-3 4 0,-1 0-15 16,-27-1 6-16,13 0-2 0,8 0 6 0,47-13-20 16,-44 6-6-16,-3 1 1 0,1-2 17 15,-1 2-16-15,-1-1-5 0,-1 3 16 0,-3-1-7 0,-4-1 21 16,0 3-4-16,0-2-3 0,-3 2 4 15,-2 0-5-15,-1 1 2 0,0-1-3 0,2 3-12 16,0-2 8-16,-3 2 2 0,-1 0-6 16,-15 0 27-16,9 0-12 0,2 0-11 0,4 0 5 15,29 11-13-15,-26-9 16 0,-3 3-4 0,0-2 4 16,0 1 5-16,4-1-18 0,0 0 8 16,1 1-13-16,0-4 9 0,3 3-7 0,0-3-1 15,0 2 0-15,-18-2-16 0,12 0 3 16,4 0 8-16,47-15 7 0,-38 9-14 0,4-3 3 15,0-1 9-15,1-2-6 0,-1-2 5 0,-6 1-7 16,2-1 14-16,0-1-7 0,-1 0 3 16,0-3-6-16,-4 2 6 0,0 0 3 0,-2 1-4 15,1-1 12-15,-3 1 0 0,0 0 3 16,-1-1 14-16,-3 1-2 0,3 0-11 0,-3-3 25 16,-1 4-27-16,1-1 2 0,-3 0 11 0,3 0-17 15,-1 1 7-15,4-2 8 0,-2 3-4 16,1 3-10-16,-1 0 5 0,3-1-5 0,0 2 22 15,-1 1-18-15,-1-1 3 0,-4 4-3 0,1-5 2 16,2 5-4-16,-3-1-1 0,1 1 6 16,2 2-2-16,-5-1-6 0,1 2-6 0,-2-1-8 15,2 3 17-15,-1 0 15 0,-13 0-34 0,3 0 15 16,9 0 4-16,0 0 10 0,5 0-28 16,-1 0 32-16,34 11-13 0,-34-7 11 0,-1-1-20 15,4 3-2-15,-1 0 9 0,1-3-6 16,-1 1-13-16,4 0 4 0,-3 1 4 0,-1-1 22 15,1-2-10-15,-1 2-10 0,1 0 4 16,3-1-16-16,0-1 27 0,0 1-17 0,0 2 20 16,-1-3-25-16,4 3 9 0,0-1 11 0,0 1 2 15,1-2-17-15,1 1 7 0,0 0 18 0,1 2-11 16,0-3-14-16,1 1-3 0,4 0 10 16,-6-2 7-16,1 0-2 0,-3 0 6 0,0-1-22 15,-4 0 9-15,4 1-1 0,-5-2 0 0,-1 1 3 16,1 0 4-16,-1 0 3 0,-15-1-7 0,7 0-13 15,4 0 23-15,4 0-8 0,2 0-5 0,0 0 9 16,1 0 6-16,0 0-11 0,0 0-1 16,0 0 2-16,33 10 12 0,-35-7-26 0,-2-1 24 15,1 1-4-15,4-2 5 0,-8 2-18 0,1 1 16 16,0-2-15-16,-1 1 16 0,1-1-9 0,-8 0 11 16,4 0-22-16,-1-2 18 0,-13 0-10 15,8 0-1-15,3 0 26 0,3 0-31 16,1 0-4-16,25 8 10 0,-24-5-7 0,-1-1 2 15,2 1 14-15,-14-3 1 0,4 0-8 16,5 0 14-16,1 0-22 0,2 0 10 0,-1 0-11 16,1 0 30-16,-3 0-19 0,-2 0 12 15,2 0 3-15,-3 0 14 0,-3 0-21 0,4 0-1 16,24-3 15-16,-27 0-21 0,2 0 0 0,1 0 13 16,-4-1-20-16,4 1 18 0,0 1-13 0,0-5 13 15,-2 4-1-15,1-1-23 0,1-1 19 16,-1 3 11-16,-2-2-14 0,1 2 28 0,-3-2-23 15,3 2-12-15,-4-2 17 0,0 2-4 0,-4 0 21 16,-3-1 20-16,0 2-41 0,-3 0 44 0,0-1-6 16,-2 0-4-16,0 1-29 0,-2 0-5 0,1 0-1 15,0-1 34-15,1 1-5 0,-1 0-24 16,-1 0-3-16,0-1 24 0,0 0-1 0,0 0-3 16,0 2 8-16,-1-2-25 0,0 2-1 15,1 0-1-15,0-1-1 0,-2-1-2 0,1 2-1 16,0-1-62-16,0 1-10 0,-1-2-21 0,0 1-37 15,0-1-13-15,0 2-20 0,-1 0-47 0,0 0 17 16,0 3-165-16,-2-1 27 0,0-2-159 16,-2 1 70-16,-3 1 26 0,1-1 46 0,-3-1 16 15,-2 0-39-15</inkml:trace>
  <inkml:trace contextRef="#ctx0" brushRef="#br0" timeOffset="430199.9039">20000 14314 464 0,'0'0'232'16,"-14"0"-27"-16,14 0-9 0,0 0-17 0,0-13-34 15,0 13 0-15,0 0-14 0,0 0-28 0,0 0 8 16,0 0-18-16,0 0 10 0,0 0-15 16,0 0-34-16,0 0 18 0,0 0-15 15,0 0-2-15,0 0-7 0,0 0-5 0,0 0 11 16,0 0 4-16,0 0-18 0,-18 8-16 0,18-1 8 16,2 11-7-16,-2-11-4 15,0 2-2-15,0 5 17 0,0 1-11 0,0 3 3 16,-12 18 10-16,7-20-10 0,2 3-7 0,-2-2 1 15,-3 1-8-15,3-2 7 0,-1 1-1 16,1-1 13-16,-1 0-23 0,2-1 9 16,-2-2-4-16,2-1 19 0,-3-2-6 0,4 1-1 15,0-3-10-15,1-1 6 0,-1-2-5 16,1 0 2-16,-1 0 3 0,2 1-5 0,-1-3-9 16,-1 0 9-16,0 0-4 0,1 2-3 0,0-1 20 15,1-4-20-15,-1 4-7 0,0-1 4 0,0 0-13 16,0-1 16-16,0 0 1 0,0 0-17 15,1 1-16-15,-2-1 6 0,1-1-22 0,0 0-5 16,1 0-45-16,0 0-30 0,1-1-40 0,-1-4 14 16,1-1-252-16,2-1 28 0,7-7 27 0,-1-3 20 15,0-2 26-15,0 1-38 0,7-4 6 16</inkml:trace>
  <inkml:trace contextRef="#ctx0" brushRef="#br0" timeOffset="430919.2512">20263 14286 340 0,'3'0'241'0,"-2"0"-38"0,1-2-49 0,-1 2 3 15,1 2-14-15,-1-2-3 0,0 1-28 16,-1 1-5-16,-1-2-34 0,-1 2 2 0,0 1 25 16,-1 0-30-16,0 2-5 0,0-4-6 15,-9 11-14-15,4-6-10 0,-3 4-1 0,-2 0 1 16,-1 1 2-16,1-3 2 0,-2 0-10 0,1-2 15 16,-3 2-15-16,5-1 5 0,-4 0 0 0,0 0 8 15,1-2-8-15,2 1 15 0,-2 1-28 16,6-5 10-16,1 3 5 0,0 0-5 15,4-4-2-15,-2 1-1 0,1-1-2 0,0 1 12 16,2-1 7-16,0 0-26 0,-1-1 8 0,2 2-16 16,-2-2 14-16,2 3 11 0,0-3-8 15,0 1-18-15,0 1 28 0,1-2 2 0,-1 0-21 16,0 2 2-16,2-1 9 0,-2-1 6 0,2 0-22 16,0 0 5-16,0 0 20 0,0 0-24 15,0 0 14-15,0 0-8 0,-4 1 2 0,3-1 4 16,1 5-22-16,0-5 28 0,0 1-25 15,0 0 16-15,2 1 6 0,0 0 2 0,1 0-19 16,0 2 1-16,1-2 20 0,7 9-21 0,4-5-9 16,-3 2 17-16,2 3-1 0,0-5-8 0,2 2-1 15,2 0 5-15,-3 2-10 0,0-1-14 16,2 2 6-16,-1-1 5 0,2 1-12 0,-2 1 15 16,2-3 6-16,-2 3 1 0,-2-4-16 15,-2 2 5-15,4-2 5 0,-2 0-5 0,-7-2-14 16,-2 1 14-16,1-2 19 0,-2-2-10 0,-1-1 17 15,-2 1-23-15,2 0-6 0,-1-1 5 16,-1 0-14-16,-1 0 9 0,1-1 14 0,0 0-15 16,1 1 19-16,-1 0-25 0,1 0 26 15,0-2 1-15,-2 0-17 0,1 2-7 16,2-2 41-16,-2 0-37 0,0 2 16 0,-1-2-13 16,1 1 27-16,1-1-30 0,-2 0 29 0,0 0-31 15,0 0 14-15,0 0-37 0,0 0-8 16,0 0-17-16,0 0-15 0,2 2-41 0,0-4-19 15,2 2 11-15,-1-3-179 0,9-4-161 0,-1 4 35 16,5-4 22-16,-4-3 22 0,6 3 39 0,-1-3 15 16,1 0 9-16</inkml:trace>
  <inkml:trace contextRef="#ctx0" brushRef="#br0" timeOffset="432264.916">20380 14458 220 0,'0'0'266'0,"0"0"-42"0,-14 0-27 16,14 0-15-16,0 0 3 0,0 0-27 0,0 0-26 16,0 0-15-16,0 0-16 0,0 0-4 15,0 0-19-15,0 0-4 0,0 0-5 0,0 0-4 16,0 0-9-16,0 0-11 0,0 0 6 16,0 0-8-16,0 0-3 0,0 0-16 0,2 7 7 15,7-7-1-15,9-1 14 0,-8 1-19 0,5 0 1 16,4 0-19-16,0 0 5 0,1 0 9 15,1 0-7-15,-2 0 1 0,1 0 10 0,-3 0-18 16,-2 0-1-16,-3 0 20 0,0 0-17 0,-4 0 14 16,-1 0-26-16,-7 0 17 0,8 0-13 15,-8 0 3-15,10 0 3 0,-4 0 11 0,-6 0-18 16,0 0 17-16,7 0-29 0,-7 0 3 0,0 0-24 16,7 0-38-16,-7 0-16 0,8-6-2 0,-7 6 9 15,-2-3-131-15,0 1-110 0,-1-2-47 16,-1 1 27-16,1 0 16 0,0-1 3 15</inkml:trace>
  <inkml:trace contextRef="#ctx0" brushRef="#br0" timeOffset="432636.8771">20541 14347 234 0,'-3'0'243'0,"1"-1"-33"0,-1 0-18 15,1 1-35-15,1-2-5 0,-1 2-18 0,1 0-18 16,-2 0 2-16,2 0-7 0,0 0-14 0,-1 2 2 16,1-1-11-16,1 1-9 0,0 2 20 15,-1-1-18-15,1 1-12 0,1 1 1 0,-1 0-9 16,-1 3-3-16,6 6-5 0,-5-8-13 0,8 16 26 16,-6-5-15-16,1-1-2 0,-1 3-14 15,-1-5-8-15,1 3-8 0,-2-3 3 0,0-3 13 16,0 3 5-16,0 0-15 0,0 1-3 15,0 1-9-15,0 0-1 0,-12 16-4 0,10-19-10 16,-2-2 14-16,2-3 16 0,0 2-21 0,0-3 7 16,0-3-15-16,-1 0 14 0,3 0-8 15,-2 0-3-15,2-1 15 0,-1 1-4 16,0-2-7-16,1-2-12 0,0 0 26 0,0 0-24 16,0 0-17-16,0 0-20 0,-5 8-23 0,4-9-46 15,0-2-12-15,0-1 10 0,0-2-205 0,-1-1 25 16,8-11-100-16,-6 7 24 0,10-19 49 15,-6 5 14-15,8 1 4 0</inkml:trace>
  <inkml:trace contextRef="#ctx0" brushRef="#br0" timeOffset="433069.2488">20951 14203 504 0,'4'-1'268'0,"1"1"-30"0,-2-1-30 0,-1 1-6 15,1 0-25-15,-1-2-17 0,0 4-25 16,0-2-17-16,0 0-20 0,1 1 1 0,0 2-4 16,-1 2-11-16,1 0-11 0,1-1 8 0,2 12-2 15,-2-1-10-15,0 3 16 0,2 0-28 16,-4-1 5-16,2-4-2 0,0 6-1 0,-4-5 0 15,0-2-8-15,2 10-3 0,0-2 17 0,-2-9-24 16,0 3 15-16,0 4-24 0,0 0 3 16,0 1 10-16,0-2-13 0,0-1-15 15,0-2 29-15,-8 14-6 0,8-20-24 0,0-8-9 16,0 7 22-16,0 0-11 0,0-1-4 0,0-6 8 16,0 7 4-16,0-7-16 0,0 7 5 0,0-7 7 15,0 7-12-15,0-7 0 0,0 7 5 16,0-7-23-16,0 0 34 0,0 4-19 15,0-4 0-15,0 0-36 0,0 0-11 0,0 0-35 16,0 0-16-16,0 7-31 0,0-7 10 16,0 0-122-16,0 0-158 0,4 7-38 0,1-10 27 15,11-4-24-15,5-4 26 0,3 2 13 16,4-3 45-16</inkml:trace>
  <inkml:trace contextRef="#ctx0" brushRef="#br0" timeOffset="433983.6548">22471 14331 403 0,'0'0'276'16,"13"0"-26"-16,-13 0-31 0,0 0-28 0,0 0-32 16,0 0 1-16,0-13-6 0,0 13-16 0,0 0-23 15,0 0-26-15,0 0-7 0,0 0-10 16,0 0 4-16,0 0-13 0,0 0 5 0,0 0 6 15,20 8-18-15,-21-1-6 0,-2 12 11 0,3-11-6 16,-9 17 3-16,4-8 1 0,2-1 15 0,-1 3-11 16,-2-3-24-16,-2 2 9 0,3-3-6 15,1 1-2-15,-1 0-11 0,1-1 7 0,0 1-12 16,1 1-1-16,-2-3 1 0,2 3-4 16,-1 0-2-16,3-7 1 0,0-1-5 0,-1 1 8 15,1-1 3-15,-1-2-9 0,2 0-14 16,-1-2 13-16,0 0 17 0,0-2-12 0,0 2-21 15,1 0 17-15,0-3-6 0,0 3-19 0,-1-2 11 16,1 0 12-16,-1-1-16 0,1-1-13 0,-2 1-6 16,1-1-11-16,0 0-17 0,1-1-16 15,0 0-37-15,0 0-34 0,0 0 13 0,-8-13-104 16,6 8-93-16,7-10-91 0,0-2 26 0,4-1 9 16,1-2 23-16,5-1 44 0,2 4 3 15</inkml:trace>
  <inkml:trace contextRef="#ctx0" brushRef="#br0" timeOffset="434439.0132">22670 14396 209 0,'1'-3'305'0,"1"1"-23"16,-1 1-25-16,0 0-36 0,0-1-26 15,1 1-6-15,-2 1-37 0,1-1-28 0,0 1-1 16,0-1-22-16,-1 1-9 0,2 0-7 15,-4 0-1-15,0 2-1 0,-1 1-33 0,1-1 2 16,-1 0-3-16,-1 2-3 0,-1-2 7 16,1 2-11-16,-8 5 3 0,4-3-29 0,0 4 19 15,2-2-16-15,-1-3-6 0,0 0 19 16,3 1-13-16,0 0-12 0,1-2 22 0,-2 2-12 16,0-3-8-16,1 1-6 0,1 1 1 15,-5 5-7-15,3 0 6 0,1-2-1 0,-1-2 16 16,1-1 0-16,2 2-12 0,2 0-12 0,-4-3 4 15,3 2-1-15,1 0 3 0,0 3 16 16,0 1-14-16,13 15-4 0,-9-14 12 0,6 3-20 16,-1-3 12-16,2 0-7 0,-1 0 10 0,0-3 7 15,-1-1-13-15,-2-1 14 0,-2-1 0 16,0 1 1-16,-1-3-13 0,-1 2-13 16,0-3 11-16,1 0 11 0,-2 0 3 0,-1 0-11 0,2 1 9 15,-1-3 4-15,-1 3-10 0,0-2-2 16,0 1 10-16,0-1-8 0,0 0 9 0,0 0 16 15,2-1-41-15,-2 1-12 0,-1-1-2 0,0 0-26 16,-1 0-36-16,1 0-15 0,0-2 9 0,-2 0-143 16,0 0-128-16,-1 0-37 0,-1-2 33 15,-9-5 24-15,0 1 22 0,-4-3 26 16</inkml:trace>
  <inkml:trace contextRef="#ctx0" brushRef="#br0" timeOffset="434918.0153">22078 14253 638 0,'1'0'214'0,"-1"-1"-36"0,0 1 8 16,0 0-17-16,0 0-31 0,0 0-1 15,0 1-20-15,1 0-8 0,-1 3 0 0,1-1-15 16,0 1-17-16,-1 2 19 0,0-2-19 16,1 3-4-16,-1 0 6 0,0 0-7 0,0 2 6 15,0 4-10-15,0 2-9 0,0 2 4 0,0-2-16 16,-13 19-2-16,8-14-8 0,2 0 7 0,-1-1-11 15,2 0 4-15,0 1 3 0,1-2-8 16,1 3 0-16,-2-2 6 0,0-1 0 0,0 0-8 16,2-10-13-16,0 4 4 0,0 1 10 15,0 2-3-15,0 0-8 0,15 17 21 0,-10-18-18 16,0 1 0-16,-1-5 23 0,-2-1-37 0,2 0 16 16,-1-3-7-16,0-1-26 0,1 2 12 15,-1-2-23-15,0 0 12 0,-1-2-47 0,3 2-9 16,8 3-19-16,-1-4-23 0,-1-2-26 15,5 1-27-15,5-2 16 0,-9-1-166 0,6 0-92 16,24-11 28-16,-16 2 5 0,3 3 25 16,-3-1-29-16,2-3 27 0</inkml:trace>
  <inkml:trace contextRef="#ctx0" brushRef="#br0" timeOffset="435466.5541">22806 14297 329 0,'-2'-1'273'0,"1"-1"-17"15,0 1-31-15,0-1-13 0,0 1-31 0,0 0-12 16,0-1-23-16,1 1-3 0,-1 1-36 0,2-2 0 15,-2 2-18-15,1 0-25 0,0 2 19 16,-1-2-17-16,1 3 0 0,1-1 7 0,0 3-19 16,0 0 10-16,0 0-13 0,0 3-11 0,5 6 10 15,-1 3 0-15,-4-3 6 0,3 4 2 16,-2-1 0-16,-2-7-3 0,0 4-1 0,0 3-17 16,0 1-2-16,0 1 27 0,0-1 0 0,0 1-25 15,0 1 8-15,0-1-4 0,-15 19-23 16,11-17 19-16,0-4-22 0,0 0-1 0,-2 0 7 15,2-2 14-15,-2 1 3 0,-2-1-2 16,0-1-16-16,0 0-9 0,-3-3-6 0,1 1-38 16,-2-2-16-16,-2-3-36 0,-2 0-48 15,-3-2-52-15,1 2 15 0,-3-7-288 0,-1 2 30 16,0-2 29-16,8 0 24 0,-6 0 25 0,-4 0-6 16,-30-14 0-16</inkml:trace>
  <inkml:trace contextRef="#ctx0" brushRef="#br0" timeOffset="436380.6227">19752 14268 448 0,'14'0'244'0,"-14"0"-26"16,0 0-6-16,0 0-20 0,0 0-30 0,0 0-8 16,0 0-19-16,0 0-14 0,0 0-16 0,0 0-3 15,0 0-21-15,0 0-16 0,0 0 3 16,0 0 7-16,0 0-14 0,0 0 4 0,0 0-5 16,0 0-3-16,14 1-4 0,-20 14-9 0,-1 2 18 15,1-2-19-15,-2 0 15 0,1 3-17 16,0-3-2-16,2 5 2 0,2 1-6 0,-1 0-8 15,-2-1 15-15,-1 0 2 0,4 1-8 16,2 0 1-16,-1 0 10 0,2-9-10 0,0 3-8 16,0 3 6-16,0 1 1 0,0 2-15 0,0-2 1 15,0 2-30-15,0-3-7 0,11 19-27 0,-7-21 1 16,0-4-8-16,0-2-5 0,3 2-27 16,0 0-57-16,7-2 12 0,1-4-119 15,2-6-116-15,5 4 26 0,2-4 24 16,-10 0 21-16,7 0 22 0,30-12-70 0,-20 6 5 15</inkml:trace>
  <inkml:trace contextRef="#ctx0" brushRef="#br0" timeOffset="437215.6519">21336 14070 357 0,'-1'0'224'0,"1"0"-13"0,0 1-35 0,-1-1-6 15,1 0-15-15,1 0-15 0,-1 0-25 0,0 0 7 16,0 0-35-16,0 0 16 0,0 0-13 16,0 0-6-16,0 0-1 0,0 0-4 0,3 20 0 15,-2-14-19-15,6 11 7 0,-5-1-16 0,3 1 5 16,-1 0-3-16,2 3 14 0,-1-1-19 15,-3 5 4-15,3-4-4 0,-3 4 3 16,1 1-18-16,2 0-2 0,-3 0 25 0,4 0-24 16,-6 0 16-16,1-3-21 0,-1-11 2 0,0 8 6 15,0 3-19-15,0-1 4 0,-12 22-5 16,6-24-2-16,-1 1 11 0,-2-2-5 0,0-1 4 16,2-1 26-16,-5-1 2 0,-2-2-24 15,4-1-4-15,-3-2-10 0,-3 0 26 0,3-1-15 16,4-2-17-16,0-1 16 0,5-2 1 0,-2 0-4 15,0 0-11-15,2-2-6 0,0 0 3 16,3 0 14-16,-2-1-25 0,0 1-5 0,1 0 5 16,0-2-24-16,0 0-36 0,0 0-9 0,2 0-46 15,0 0-45-15,0 0 15 0,0 0-297 16,0 0 30-16,-7-11 14 0,10 5 5 0,6-2 33 16,1-3 12-16,4-2-13 0</inkml:trace>
  <inkml:trace contextRef="#ctx0" brushRef="#br0" timeOffset="440583.2266">26598 14041 254 0,'0'0'188'16,"0"0"-16"-16,0 0-11 0,0 13-33 0,0-13 1 15,0 0-20-15,0 0-32 0,0 0 12 0,0 0 2 16,0 0-4-16,0 0-12 0,0 0-2 0,0 0-6 15,0 0 13-15,0 0-30 0,0 0-4 16,0 0 8-16,0 0-13 0,0 0 6 16,0 0-21-16,0 0 12 0,0 0-3 0,0 14-5 15,0-14 5-15,-2 21 2 0,-3-19-1 0,3 4 5 16,-5 5 11-16,-1 1-16 0,-1-1 1 0,1 1-4 16,4-2-2-16,-5 3 10 0,1-2 1 15,-2 1-21-15,5 1-7 0,-3 0-5 16,4 0 10-16,-1 3 3 0,-2-1-12 15,2-2-1-15,3 1 4 0,0-6 11 0,2 12-17 16,-2-7 8-16,2-4 7 0,0-9-7 16,0 13-15-16,11 15 0 0,0-14 23 0,-6-2-20 15,4 1 7-15,2-1-12 0,-4-1 12 0,-1-5 2 16,1 1-17-16,-3-1 4 0,1-2-8 16,0 0 3-16,-1 0 9 0,-1-2 8 15,-1 3-9-15,0-4 2 0,2 4-5 0,-2-3-2 16,1 0 3-16,-1 1 16 0,3 0-14 0,-3 0 4 15,0-2 1-15,1 2-25 0,-1-1-6 16,0 0-11-16,2 2 0 0,-1-2-50 0,1 0-9 16,2 0 10-16,0-1-134 0,0 0-115 15,-6-1 23-15,5 0-76 0,10 0 19 16,14-14 35-16</inkml:trace>
  <inkml:trace contextRef="#ctx0" brushRef="#br0" timeOffset="440989.0523">26800 14160 464 0,'-2'-3'238'0,"2"0"-47"0,0 1-20 0,-2-1-20 16,2 1-12-16,-2-1-19 0,2 2-11 16,0-1-29-16,0 0 8 0,0 2-10 0,0-2-14 15,0 4-17-15,0-2 10 0,0 0-4 0,2 2-5 16,-2 0-17-16,0 1 3 0,2 1-6 0,-2 1-3 16,0 2-6-16,0-1 3 0,0 0-4 15,0 3 11-15,0-1-12 0,0 5 5 0,6 13-4 16,-6-26 3-16,0 16-7 0,0 2 9 15,0 0-9-15,0 1 6 0,-13 17-3 0,9-18-3 16,0-1 2-16,1 0-4 0,-2-2 13 16,3 0-16-16,-2-1 4 0,1-4-6 15,1-1-6-15,0-2 0 0,2 0 5 16,-2-2-20-16,0 1-21 0,2-4-37 16,0 3 13-16,-2-2 5 0,-1 0-59 0,3-3-7 15,0 0-101-15,0 0-117 0,0 0 23 0,-2 6-35 16,4-9 10-16</inkml:trace>
  <inkml:trace contextRef="#ctx0" brushRef="#br0" timeOffset="441483.0002">27011 14187 397 0,'0'0'205'0,"0"0"-31"0,-2 0-16 0,-2 2-36 16,2-2 8-16,-3 2-17 0,0 0-27 15,-8 4 0-15,-2 0-35 0,3-3 9 0,5 1 11 16,-6 3-17-16,-1 0-10 0,1 0-6 0,4-1 3 16,2-1-2-16,0 1-30 0,-3 3 12 15,4-3-21-15,0 0 34 0,-1-1-7 0,3-1-21 16,0 2 2-16,1-3-8 0,1 2 17 0,-1-2-4 15,1 1-7-15,2-1-2 0,-2 1 12 16,-1 0-16-16,3 0 26 0,0 1-21 0,0-5 30 16,0 0-26-16,0 6 17 0,19 10 1 15,-8-7 4-15,1 0-16 0,0-1 9 0,2 0 4 16,2-1-1-16,-1 0-8 0,3 1-6 0,-4-2-4 16,2 1 9-16,4 0-12 0,-4 1 2 15,-2-2 4-15,-4-2-4 0,-1 0 8 0,1-1-7 16,-6 0-7-16,0-1 11 0,-1 1-12 15,-1-2 5-15,0 1 1 0,0 1 10 16,2-3-2-16,-1 1-11 0,-1 1-9 0,0-2 9 16,-2 1-8-16,3 1-7 0,-3-1-3 15,0-1 2-15,2 1-16 0,-2 1-31 0,0-2 7 16,0 0-70-16,-5-2-64 0,1 0-131 0,2 0-34 16,-1-1 20-16,-1 2-27 0,2-2-15 0</inkml:trace>
  <inkml:trace contextRef="#ctx0" brushRef="#br0" timeOffset="441967.106">27265 14081 448 0,'2'-3'227'0,"-2"2"-35"0,2-2-41 16,-2 1-15-16,4 1-7 0,-2 0-7 15,0 1-15-15,2 0-11 0,0 1 1 0,-1 2-20 16,1 0-6-16,2 1-6 0,6 6-6 16,-1 1-5-16,-2 3-14 0,1 0 9 0,-4 2-5 15,1-1-10-15,-1 0-9 0,2 2 0 16,-4-1 3-16,1-1 4 0,-1 0-21 0,-2 4 5 15,2-5 3-15,-2 5-1 0,-1-1-11 16,0-3 14-16,-1 4-10 0,0-13 11 0,0 5-12 16,0 0 19-16,-14 15 0 0,7-15 9 0,-3 3-23 15,-3-2 15-15,2 1-3 0,-3-1-9 0,-1-1 23 16,1-1-21-16,1 1 6 0,-1 0-11 16,1-4 3-16,-3 2 8 0,3-1-13 15,6-4 10-15,-3 2-12 0,2-3 0 16,1-1-4-16,3 1 7 0,0 0-5 0,1-2 10 15,-2 0-13-15,1 1 11 0,3-2-9 16,-3 1-8-16,2-1 6 0,0 1-6 0,0 1 0 16,0-2 7-16,2 3-30 0,-2-3-5 0,-1 0-9 15,3 1-38-15,0 0-18 0,-2 0-13 0,2-1 10 16,0 0-274-16,0-1 26 0,2-1-31 16,-2 2 16-16,5-3 14 0,10-3-31 0</inkml:trace>
  <inkml:trace contextRef="#ctx0" brushRef="#br0" timeOffset="445085.8995">32961 14272 252 0,'0'0'58'0,"0"0"6"16,0 0-29-16,0 0-13 0,0 0 30 15,0 0-9-15,0 0 11 0,0 0-11 0,0 0-19 16,0 0-5-16,0 0-21 0,0 0 2 0,0 0 20 16,0 0-28-16,0 0-8 0,0 0 60 15,0 0-40-15,0 0-36 0,0 0 2 0,0 0-21 16,0 0-32-16,0 0-17 0,0 0-75 16</inkml:trace>
  <inkml:trace contextRef="#ctx0" brushRef="#br0" timeOffset="446279.14">32939 14202 340 0,'0'0'164'0,"0"0"-34"0,0 0 3 0,0 0-4 16,0 0-8-16,0 0-3 0,0 0-53 0,0 0 21 16,0 0-6-16,0 0-22 0,13 0 8 15,-13 0-11-15,0 0-25 0,0 0 21 0,0 12-18 16,0-12-1-16,0 0-14 0,14 29 16 16,-15-20 2-16,3 1 15 0,-2-10-44 0,0 10 38 15,0 4-24-15,0-3 1 0,0 4 2 16,0-1 16-16,11 13-10 0,-10-12-5 0,3 2-6 15,-2-2 4-15,2 1 7 0,-2 1-9 0,3-1-20 16,3-1 15-16,-3 1-1 0,0 0-2 16,-5-1 19-16,4-2-21 0,6 4 3 0,-10-7-10 15,0 3-4-15,0 0 7 0,11 24-2 16,-7-18 13-16,-4-8-14 0,0 7 7 0,0 6 8 16,10 29 2-16,-10-40-22 0,0 8 12 0,0 7 2 15,0 1 0-15,0 3-5 0,0 2-1 16,0-3 5-16,0 0-3 0,0-2-22 0,0-1 24 15,0-3-15-15,-9 24 3 0,7-29-5 0,0 0 11 16,0-1-9-16,-1 1 9 0,-1 0-5 16,1-1 9-16,3 0-25 0,-2 1 16 0,0-3 12 15,-1 6-14-15,-1 0 1 0,4-10 9 16,0 6-8-16,-11 30 2 0,1-19-19 0,3 0 26 16,-3 0 11-16,4 1-26 0,-2-2 15 15,0-3-12-15,2-1 0 0,-1-1 21 0,-4-4-13 16,7 1 10-16,-7 2 2 0,1-8-26 15,1-3 28-15,-3 0-14 0,-3 1-3 0,4-3 7 16,-6-3-14-16,6-1 7 0,-2-1-1 16,-1 0-2-16,0-3-3 0,0 2 13 0,1-1-13 15,3-1 5-15,-2 2-4 0,1-4 2 16,0 5-8-16,2-4 13 0,-5-1 3 0,8 0-8 16,-4 4 2-16,10-4 10 0,-7 0 0 15,-2 0-16-15,1 0 17 0,-1 0-21 0,1 0 2 16,-1 0-20-16,-2 0-37 0,-13-15-1 0,9 14 8 15,-3-7-231-15,5 1-102 0,-2 0 27 0,6-3-14 16,-2-1 9-16</inkml:trace>
  <inkml:trace contextRef="#ctx0" brushRef="#br0" timeOffset="447516.8227">32587 14283 210 0,'0'0'116'0,"0"0"61"16,0 0-29-16,0 0-19 0,0 0-18 0,0 0-12 16,0 0-12-16,0 0-66 0,0 0-2 0,0 0 25 15,0 0 29-15,0 0-11 0,0 0-8 16,-10 6-5-16,7-2-31 0,3 4 35 0,-4 0-35 15,4-1-9-15,0-1 1 0,0 3 9 0,0 0-3 16,0-1-7-16,0 2 6 0,0 0-6 16,0-1 0-16,0 3-1 15,0-2 8-15,0-1 25 0,0 1-18 0,0-1-19 0,0 0 4 16,7 1-15-16,-7-1 22 0,0 0-11 16,0 1 3-16,0 1 0 0,0-3 0 0,0 1 5 15,13 10-35-15,-10-13 50 0,-3-6-30 0,0 9 37 16,0-2-22-16,0 1 3 0,0 0-15 15,0-1 3-15,0 3-13 0,0-1 35 16,0-1-36-16,0 1-7 0,16 7 11 0,-12-7 17 16,1-3-7-16,4 0-29 0,-2-1 26 0,-1 3 10 15,-4-4-14-15,7-2-4 0,-2 2 0 0,2-4 15 16,-9 0-7-16,0 0 15 0,8 0-13 16,0 0-18-16,-8 0-5 0,7 0 2 15,-7 0 1-15,7 0 2 0,-7 0-37 0,0 0 26 16,14-11-72-16,-11 3 30 0,-3 2-38 0,2-2-76 15,6 3-51-15,-4-1 17 0,2 4-124 16</inkml:trace>
  <inkml:trace contextRef="#ctx0" brushRef="#br0" timeOffset="448062.3947">32713 14368 317 0,'1'0'96'0,"-1"3"-10"0,0 3-14 0,-1 1 11 0,2 0-42 16,-2 1-12-16,-1 1-1 0,2-9-4 0,0 10-1 15,0 0 75-15,-9 11-9 0,5-9-11 0,-4-1-6 16,6 1-11-16,-1-3-6 0,-1 2-26 16,3 0-10-16,-3-2 28 0,1 3-4 0,0-4-5 15,1 1-3-15,2-9-64 0,0 8 5 16,0-8 36-16,0 9 28 0,0-3-23 0,0-6-8 16,0 7-6-16,0-7 2 0,0 6-23 0,0-6 2 15,0 0 22-15,0 0 24 0,-8 10-32 0,8-10 34 16,0 3-2-16,-2-3-5 0,3 2-34 15,-2-2 16-15,0 1 0 0,0-2 0 0,1-4-3 16,1 3 1-16,1 1 0 0,-1-2-60 16,2-3-24-16,-2-1-41 0,4 0-54 15,-6 2-96-15,3-4 13 0,0 8-135 0</inkml:trace>
  <inkml:trace contextRef="#ctx0" brushRef="#br0" timeOffset="448770.6905">32812 14404 320 0,'2'3'92'0,"-3"-2"-1"16,1-1 8-16,-1 0-13 0,-1-3 2 0,3 7-11 16,-2-2-33-16,0-1-12 0,6 1 6 15,-7-2 10-15,-2 0-33 0,-1 4-12 0,-1 0 20 16,-1 1-5-16,0 2 0 0,0-2-4 0,-2-1 24 15,3 2-5-15,-5 0-4 0,2-1-2 16,1 1-2-16,2 0-5 0,-1 1-44 0,1-6 36 16,-2 6-2-16,4-1 5 0,-2 3 1 0,0-3-30 15,2 0-17-15,0-4 28 0,0 1-24 16,1 0 4-16,1 1 2 0,1-3-6 0,1-1 49 16,0 0-4-16,0 0-31 0,0 0 29 0,-8 0-14 15,2 0 1-15,6 0-3 0,0-4-11 16,-2 2 8-16,-2 0-23 0,2 4 0 0,-5-9 33 15,4 5-35-15,5-1 47 0,-4 3-29 0,1-4 17 16,0 1 12-16,0 5-30 0,-2-3 17 16,3-2 8-16,0-1-34 0,0 5 24 0,0-1 4 15,-5-1-2-15,8 2 0 0,2-1-30 16,-4 0 33-16,-3 2-5 0,5-2 12 0,0 1-17 16,-1 1 2-16,3-1-4 0,0 3 3 15,-1-3-1-15,3-1 0 0,-1 4 5 0,-1 2-3 0,2 2 1 16,0-4 16-16,2 0-15 0,-1-4-3 15,-3 7 12-15,4 1 6 0,4 1-28 16,-3-1-2-16,-2-2 0 0,4 5 0 0,2-3 31 16,-2 1 2-16,2 1-20 0,1 2-27 0,-3-2 4 15,-3-3 22-15,0 0-29 0,-4 1 24 16,-1-8-16-16,-1 0 17 0,-2 5-19 0,0 1 28 16,1-3-20-16,-2-3 4 0,0 0 13 0,0 0-4 15,0 0-7-15,0 8-13 0,0-8-19 16,0 0 3-16,-6 7-23 0,3-7-27 0,4 0-9 15,-2 0-10-15,-3-3-29 0,5 6-27 16</inkml:trace>
  <inkml:trace contextRef="#ctx0" brushRef="#br0" timeOffset="449489.8942">32900 14464 252 0,'4'7'130'0,"4"1"-23"15,-4-1-22-15,-2 0-2 0,-2 2-30 0,1-3 24 16,5 2-29-16,-5-1-7 0,0 4-34 15,1 0 35-15,-2-4 0 0,1 2-6 0,0 1-2 16,-1-10-4-16,0 11-4 0,0 0-14 16,0-2-27-16,0 3 20 0,0-4 2 0,-11 11 50 15,10-6-5-15,-5-1-43 0,3-1 3 0,-3 1-2 16,3-2 1-16,-2 3-32 0,0-1 31 0,0-3 8 16,1 4-26-16,2-4 0 0,-4 2 0 15,-1-3 26-15,1 4-44 0,0-7 2 0,0 3 2 16,0-3 4-16,3-4 0 0,0 4 2 15,3-5 27-15,0 0 2 0,0 6-8 16,0-6 23-16,-11 4-4 0,6-4-2 0,-2-5-2 0,2 4-3 16,1-5-27-16,-1 3 0 0,2 0 0 15,0-1 2-15,-1 1 52 0,3 1-6 0,-2-1-4 16,2 0-3-16,1-1-60 0,0 4-27 16,-3-4 24-16,3 2-48 0,0 2-69 0,0 0-85 15,0-9 12-15,0 9-129 0</inkml:trace>
  <inkml:trace contextRef="#ctx0" brushRef="#br0" timeOffset="465864.891">6900 15233 209 0,'0'0'200'0,"12"-14"-42"0,-12 14-3 0,0 0 2 16,0 0-35-16,0 0 1 0,0 0 9 16,0-12-15-16,23-4-5 0,-21 15-7 0,0 0-21 15,-1 0 13-15,1-2-23 0,-1 3-5 16,-3-1-1-16,3 0-21 0,0 0 6 0,0 1-4 16,-2-1 1-16,1 0-19 0,1-2 12 0,-1 3-19 15,2 0 24-15,-1 0-13 0,-1 0-15 16,2-2-12-16,-2 4 1 0,-1-2 19 0,2 0 0 0,-1 0 2 15,1 2-1-15,0-1-10 0,-1 1-3 16,2-1-10-16,-1 0 8 0,0 1 7 16,0 1 4-16,1-1-17 0,-1 3-4 0,0-1 14 15,1 0-3-15,-2 1-4 0,2 1 4 0,0 1-8 16,1 8 2-16,2 0 2 0,-2-4-8 16,-1 2 11-16,-2-13 0 0,0 12 14 0,0-1-9 15,0 1-3-15,0 0-5 0,0 2 10 16,0 3-9-16,0 2 3 0,0-1 10 15,0 1 8-15,0 3-4 0,0-2-10 0,-5 26 15 16,1-26-16-16,1 5 11 0,-2-4-9 0,2 2-2 16,0-1-6-16,-2 2 10 0,1-1 10 15,-2 2-25-15,4 0 0 0,-2-2 18 16,1 2-1-16,0 0-20 0,1 0 4 0,-1-5 9 16,1 3-14-16,-1 0 13 0,0-3 7 0,2-1-22 15,-1 1 1-15,-1-1-6 0,-2 1 17 0,4 0-24 16,-1-2 9-16,2 2-2 0,-4-3 9 15,1 1-15-15,2 0 18 0,-2-3-12 0,1 1 28 16,0-2-19-16,-1 1 11 0,0 0-9 0,-1-3 17 16,2-1-22-16,0-2 7 0,1-1-9 15,-1-1 8-15,1 0 0 0,0 0 4 0,-3 9-11 16,2-5 4-16,-3-4 17 0,4 2-9 0,-2-1-12 16,0-1-3-16,0-1 2 0,2 1 9 15,-2-1 5-15,3-1-8 0,-2 0 15 0,1-1-13 16,-1 2 18-16,0 0-39 0,1-1 13 15,0-2 16-15,-1 1 4 0,1-1-15 0,0 1-3 16,0 0 9-16,0-2-15 0,0 3 2 16,1-4 12-16,-1 1 8 0,-1 1-29 0,2-3-7 15,0 1 10-15,-1-1-39 0,2-1-20 16,-1-3-35-16,1 0 10 0,3-15-220 0,3-2-129 16,-2-4 31-16,3-1 25 0,-2-4 39 0,-2 0 5 15,-2 2 22-15,-1-5 2 0</inkml:trace>
  <inkml:trace contextRef="#ctx0" brushRef="#br0" timeOffset="466521.0988">6620 15290 212 0,'0'-5'219'16,"0"3"-40"-16,0-4-22 0,0 3-23 15,-1-1 2-15,0 2 7 0,1-1-22 0,-1 0 6 16,0 0-21-16,0 2-16 0,0-1-2 0,1 1 5 16,-1 0-30-16,1 1 6 0,0-2-19 0,-1 2 14 15,1-1-18-15,1 1 0 0,-1 1-22 16,-2-1 0-16,1 3 26 0,0 1-2 0,-1 0 4 16,-1 3-1-16,3 0-12 0,-3 11-1 0,1 1 8 15,-4 1-7-15,0 2-6 0,0 3-6 0,-1 2 7 16,-1 1 10-16,2-2 1 0,-1 3-20 15,1 3 15-15,-2-1-7 0,0 1-1 0,1 0-2 16,1 0-6-16,-3 1-8 0,1 0 9 16,1-1-1-16,2-3-17 0,-2 0-3 0,2 2-4 15,-1-6 7-15,2 4-2 0,-2-5 8 16,3 1-7-16,0-3 8 0,-1 0 9 16,1 0-4-16,0-1-7 0,0-2-1 0,-1 0-9 15,-2-1 19-15,1 0-9 0,2 0 2 0,-3-1 2 16,3-2-5-16,2-2-9 0,-1-3 10 0,-3 5 10 15,4-6-23-15,0-1 4 0,0 1-2 0,-1-2 16 16,1-2-12-16,0-1-5 0,1 1 20 16,-2-1-8-16,2 0-8 0,0-4-6 0,0 0 8 15,0 0-19-15,0 0 23 0,0 6-21 0,0-6 14 16,0 0-12-16,0 6-13 0,0-6-1 16,0 0-19-16,0 0-25 0,2 9-36 15,1-10 1-15,2-1 9 0,4-9-213 0,3-1 23 16,2-2-129-16,3-1 26 0,-4-4 25 0,5 2 5 15,-2 1-18-15</inkml:trace>
  <inkml:trace contextRef="#ctx0" brushRef="#br0" timeOffset="467634.2004">15745 15087 210 0,'0'0'276'0,"0"0"-46"15,0 0-40-15,0 0-45 0,14 0-1 16,-14 0-20-16,0-13-21 0,0 13 10 0,0 0-34 0,0 0-3 16,0 0 13-16,0 0-7 0,0 0-6 15,0 0-11-15,0 0-12 0,17 13 0 0,-20 4-22 16,-2 0 29-16,3 2-11 0,-3-1 6 15,-1 1-14-15,0 0 10 0,0 1 18 0,1 1-7 16,0 1-18-16,-1 2-5 0,-3 1 9 16,2 1 6-16,0-1-9 0,0 2-19 0,-1-2 24 15,2 3-23-15,-3 1 9 0,2 2-14 16,-1-1 9-16,1-1 5 0,-1 1 7 0,1 0-12 16,-1 0-14-16,0 1 9 0,0-4 2 0,4 1-12 15,-7-1 13-15,1-1-12 0,4 3 4 16,3-3-6-16,-3 0 0 0,0-3 7 0,2 2-1 15,0-5-7-15,1-1-4 0,2-1-9 0,-3-1 17 16,1-1-12-16,3-5 14 0,-1-1-18 0,-1 0 13 16,1-4-12-16,0 0 0 0,0-1 1 15,0-3 19-15,1 3-15 0,0-3-1 0,-1 2-17 16,0-1 10-16,1-3-7 0,0 0-20 16,0 0-21-16,0 0-29 0,0 0-31 0,6 7 10 15,-3-10-127-15,8-6-95 0,7-4-93 16,-7-2 24-16,6-1 23 0,-2-3 23 0,-1-2 39 15,-2-4 9-15</inkml:trace>
  <inkml:trace contextRef="#ctx0" brushRef="#br0" timeOffset="468147.8141">16051 15046 328 0,'1'1'225'0,"-3"0"-54"0,2 3 5 0,-2-2-36 16,1 2 9-16,0 2-35 0,-4 9-17 0,-1 3-2 15,0 0-15-15,0 0-9 0,1 4-6 0,0 0 10 16,3 5-13-16,-7-2 11 0,0 2-14 16,4 1-5-16,-2 0 1 0,-1 1-1 0,1-4 0 15,2 7 3-15,-2-5-10 0,-1 0 0 0,3 2 7 16,-1 1-15-16,0-1-13 0,-2-1 30 0,2 2-12 16,-1-3-5-16,-1 0 2 0,0 0-8 15,-1 0-4-15,3-2 4 0,-2 0 1 0,-1 3 1 16,2-4-8-16,0-1-11 0,-3 1 9 15,3-2 13-15,1-6-1 0,-1 0-19 0,2 2 10 16,-2-5-8-16,3-1-4 0,2-3-11 16,-1-2 29-16,2-1-17 0,0 0-3 0,-1-3 6 15,0 0-10-15,2 2 8 0,0-5 11 0,0 0-16 16,0 0-2-16,0 0-4 0,0 0-10 16,0 0-44-16,0 7-1 0,3-3-51 15,2-7 10-15,6-9-179 0,8-2-135 0,0 0 11 16,0 1 25-16,0-4 26 0,3-4 11 0,3 0 15 15</inkml:trace>
  <inkml:trace contextRef="#ctx0" brushRef="#br0" timeOffset="468741.6259">16799 15225 621 0,'4'-1'196'0,"-2"1"-8"15,-1-1-29-15,-1 0 3 0,1 1-7 16,-1-3-28-16,2 2-21 0,0 1-8 0,-2 0-14 15,0 0 2-15,-1 0-10 0,-1 0 21 0,0 1-2 16,-2 2-20-16,-8 4-5 0,3-2-4 16,-8 2 10-16,0 1-24 0,-4 1 6 0,1-2-13 15,0 1 9-15,-1-1-15 0,3-1-1 16,-1 1 21-16,-3 2-27 0,2-3-6 0,-1 4 14 16,0-4-4-16,4 4 3 0,-1-3-27 0,3 1 8 15,1 2-12-15,3-3 10 0,-1 3-19 16,-1-3 20-16,8 1 4 0,-2-1-14 15,1-1 7-15,2-1-16 0,0 1 12 0,3 2-9 16,-3 8-7-16,4-7 6 0,0 2 13 0,0 6-16 16,13 18 1-16,-4-16 17 0,4 1-17 15,2 2 9-15,-2-4 14 0,2 0-22 0,1 1 19 16,1 2-3-16,2-4 10 0,1 4-33 16,0-3 4-16,3 1 12 0,0-2-7 0,-2-2-6 15,-2 3 25-15,1-4-10 0,-4 1-17 0,2 1 3 16,0-1 15-16,-1 0-6 0,0-3 8 0,-7-2-5 15,1-1 11-15,0-1-23 0,-2-1 6 16,-3-3-3-16,-2 2-8 0,2-5 23 0,-1 2 9 16,-2-1-11-16,1 0-9 0,-2-2 3 0,0 2 20 15,-1 0-37-15,0-2-14 0,-1 0-12 16,0-4-30-16,-1 4-43 0,-1-4-17 0,0 1 13 16,-1 0-76-16,0-2-62 0,-12-7-119 0,2 1-16 15,-3 4 23-15,-2-4 27 0,0 1 0 16,-2 1 7-16</inkml:trace>
  <inkml:trace contextRef="#ctx0" brushRef="#br0" timeOffset="469030.7336">16466 15795 323 0,'-3'2'248'0,"0"-2"-48"0,0 1-12 0,2 0-9 15,0 2-10-15,1-1-22 0,0-1-2 0,2 3 10 16,0-1-7-16,3 1-31 0,7 9-7 15,-4-2-7-15,4-1 9 0,0 1-1 0,2-2-14 16,5 5-11-16,-3-2-2 0,2-3 2 0,-2 4-30 16,0-2 17-16,0 0-18 0,2-2-20 15,-2 3 8-15,-2-2-7 0,3-4 0 0,-4 1-7 16,3 0 9-16,-7-2 0 0,0-1-16 16,0 0-21-16,-4-2-2 0,0 1-26 0,1-1-15 15,-1-2-17-15,0 0-39 0,-5 0 9 0,9 0-99 16,6-20-102-16,-4 9-130 0,0-3 27 15,0-3 13-15,-1 1 20 0,-1-5 8 0,1 1-10 16</inkml:trace>
  <inkml:trace contextRef="#ctx0" brushRef="#br0" timeOffset="469531.1952">17264 15093 388 0,'1'-6'296'15,"0"3"-43"-15,1 1-41 0,-2-1-27 0,1-1-26 16,-1 3-13-16,0-2-5 0,1 0-5 15,0 1-18-15,0 2-31 0,-1-1-11 0,0 2 10 16,0-1-7-16,1 2-22 0,-1 0 16 16,0 2-36-16,0-1-2 0,0 3 3 0,0 0 2 15,0 2 3-15,-2 9 3 0,2-8-13 16,0 5 22-16,0 4-13 0,-10 22-14 0,9-19-9 0,-2-1 14 16,2-1 2-16,-1 3-17 0,0-1 6 15,-2 2 6-15,3 0-7 0,-3 1 7 16,2 1 3-16,-1-2-21 0,0 2 0 0,0 0 9 15,-2-7-18-15,3 7 22 0,-1-1-8 0,-1-5 8 16,2 1-6-16,-1-5-13 0,-1 4 0 16,1-4 6-16,1-5-6 0,-1 2 5 0,0-3 3 15,1-1-8-15,1-2-10 0,0-1 4 0,1-1 0 16,-1 0 6-16,1-2 18 0,-1 2-21 0,1-2 11 16,-2 2-12-16,2-1-17 0,0 0-4 15,0-2-15-15,-1 0-8 0,1 2-17 16,0-3-5-16,0 0-50 0,0 0-36 0,1-4 16 0,-1-1-137 15,1-1-116-15,0-1 17 0,-1 1 22 16,0-2-19-16,0 1 10 0,0-4-6 0</inkml:trace>
  <inkml:trace contextRef="#ctx0" brushRef="#br0" timeOffset="469786.7619">17072 15499 422 0,'2'-1'221'16,"2"-1"-25"-16,1-1-5 0,-2 1-28 16,2 1 3-16,1-2-28 0,0 2-14 0,10-2 3 15,-3 0-36-15,6 0 5 0,-6 2 2 16,7-1-25-16,-5 2-12 0,2-1 5 0,-4-1-8 16,-1 0 16-16,-1 1-14 0,1 1-30 0,-4 0 15 15,0-2-23-15,-8 2 23 0,6 0-1 16,2 0-33-16,-8 0-11 0,9 0-18 0,-2 0-38 15,-7 0-22-15,9 0 10 0,4 0-116 16,-1 0-82-16,0 0-104 0,10-8 26 0,-13 4-6 16,9 2-4-16</inkml:trace>
  <inkml:trace contextRef="#ctx0" brushRef="#br0" timeOffset="470253.2503">17595 15402 270 0,'3'-2'300'0,"-1"0"-41"0,1 0-35 15,0-1-23-15,-1 1-12 0,1-2-18 0,-3 1-12 16,2 0-8-16,1 1-12 0,-2-1-8 0,-1 0-3 16,0 0-25-16,0 1 10 0,-1 0-22 15,-1 1-11-15,1-2-16 0,-1 3-20 16,-1 0 6-16,-2-1 0 0,-2 2-9 0,2 1-15 16,-1 0 0-16,-11 4 7 0,1-1-2 0,2 1-14 15,0 2-9-15,-4 3 9 0,3-1-10 16,-1 1-3-16,5-2 9 0,1 3 6 15,0 1-14-15,0-2-8 0,1 1 5 0,2-1-10 16,0 2 7-16,4-5 4 0,0 1 8 0,1 0-9 16,2-1-16-16,0-8-13 0,0 5 21 0,10 16 8 15,0-8-28-15,4-3 26 0,0-4-13 16,-1 2-7-16,3-3 19 0,-3-2-8 0,5 0 7 16,-11-3 15-16,3 0-9 0,6 0 9 15,14-14 17-15,-14 7-15 0,-2 0 20 0,1 2 12 16,-2-5 10-16,2 1-17 0,-6-1 17 0,1-1 4 15,-5-1-2-15,0 3 0 0,-2 2-9 16,-1-2-10-16,-2 0-3 0,1 2-7 0,3-8-8 16,-4 6 3-16,0-1-2 0,-15-15-21 15,9 13 8-15,-3-1-32 0,1 2 3 0,-3 1-20 16,-1 2-5-16,5 1-23 0,-6-1-23 0,-2 2-17 16,3 1-22-16,3 5 13 0,-3-4-180 15,-3 1-124-15,5 2 28 0,3 1-10 16,7 0 25-16,0 0 54 0,-8 0 3 0,8 0-1 15</inkml:trace>
  <inkml:trace contextRef="#ctx0" brushRef="#br0" timeOffset="470864.1532">17826 15056 380 0,'3'-2'191'0,"-1"0"2"0,0-1-23 15,0 2-36-15,1 0-26 0,-1-1 23 0,0 2-32 16,0 0 13-16,2 2-29 0,-2-1-10 15,2 1 17-15,-2 0-16 0,1 2-11 0,-3 1-1 16,3 0 1-16,-2 1 0 0,2 13-6 0,-1-5 4 16,1 3 5-16,-3 2-20 0,1 1 9 15,-1-10-9-15,0 5 3 0,0 4 9 0,0 0-11 16,-15 22 6-16,10-22-20 0,-2 2 5 0,6-1-11 16,-5 2 10-16,-2-3 6 0,1 3-23 15,-1 2 0-15,4-3 2 0,0 1 7 0,-2-1-11 16,0 1-8-16,-1-4-10 0,2 2 1 0,-2-1-5 15,2-1 17-15,3-1-3 0,-1-1 15 16,0 1-4-16,3-5-15 0,-1 1 9 0,1-3-10 16,0-4-8-16,0 4 25 15,14 13-5-15,-2-12-4 0,1-1-2 0,1 2-8 0,2-4-2 16,-1 0 12-16,1-2-2 0,-2 1 3 16,2-4 12-16,-6 1 10 0,-1 0-21 0,-2-3 26 15,0 1-11-15,-4-1 21 0,0 0-17 16,2 1 10-16,-3-2 2 0,2 2 17 0,-2-2-14 15,1 0-6-15,-1 1-16 0,0-1 7 0,0 0-6 16,1 1-20-16,-1-1 8 0,0 0 23 0,-1 3-9 16,1-3-12-16,-1 0-15 0,0 0-21 15,0 0-19-15,0 2-1 0,0-2-46 16,-1 0-43-16,0 0-6 0,-1-3 12 0,0 1-155 16,-1 1-156-16,-1 0 31 0,-1 1-24 15,0-2 30-15,-3 0 22 0,-11 1 61 16,0 0 2-16</inkml:trace>
  <inkml:trace contextRef="#ctx0" brushRef="#br0" timeOffset="472380.8885">16476 15277 262 0,'0'0'229'16,"0"-14"-31"-16,0 14-2 0,0 0-9 15,0 0-27-15,0 0-29 0,0 0-4 0,-13 0-16 16,13 0-13-16,0 0-4 0,0-14 4 0,0 14-18 16,0 0-11-16,0 0-4 0,0 0-5 15,0 0-2-15,0 0-20 0,0 0 4 0,0 0 0 16,0 0-10-16,0 0-19 0,0 0 16 0,0 0 5 16,0 0 13-16,4 16-20 0,5-6-4 0,-1-2 3 15,4 4 11-15,-3-2-16 0,2 3-4 16,0-1 7-16,-1 2-14 0,2 0 8 15,4 1-8-15,-5-2 2 0,2 1 0 0,-3 1-1 16,2 0 7-16,0 1-7 0,-1-1 7 0,0-2-10 16,-3 1 8-16,2 4 4 0,-1-4-5 15,-1 0-6-15,-1-1 1 0,-2-2 16 0,2 2-10 16,-1-2-5-16,1-2-1 0,-4-2-7 16,2 1-2-16,-3-2 4 0,0-2 14 0,0 1-6 15,0-2-6-15,0 0 17 0,-1 1-19 16,0-2 23-16,0 0-15 0,0 0 3 15,0 1 8-15,1-2-6 0,-2-1-12 0,0 0 14 16,0 0-2-16,0 0 7 0,0 0-3 0,0 0 0 16,0 8-5-16,-14 1-2 0,1-4-8 0,-3 0 6 15,-3-1-8-15,0 1 20 0,-2-1-12 16,-3 2 2-16,3-2-2 0,-2 1 8 0,-2 0-17 16,2-1 14-16,3-1-11 0,-1 1 14 0,1 0-7 15,3-2-3-15,3 3 14 0,3-4-10 0,2 2-11 16,0-1 6-16,2-1-13 0,1-1 20 15,1 1-6-15,0-1-14 0,2 2 28 0,-2-1-17 16,2 0 3-16,0 0-13 0,1-1-9 0,-1 1-2 16,0-1 4-16,0 1 14 0,1-1-15 0,0 0 25 15,0 0-14-15,0 2 1 0,1-2-26 16,1 0 0-16,0 0-8 0,0 0-32 16,0 0-22-16,0 0-44 0,0 0-28 0,-6-10 14 15,8 3-183-15,8-4-91 0,2-2 26 0,2-2 25 16,2-1 22-16,2 0 13 0,-3-2 1 0</inkml:trace>
  <inkml:trace contextRef="#ctx0" brushRef="#br0" timeOffset="473098.3557">16491 15276 242 0,'2'-3'235'15,"-4"3"-81"-15,2-2 11 0,0-1 3 0,-1 1-38 16,1 2-9-16,1 0-4 0,2 0-2 0,-1 2-42 15,1 0-11-15,0 1 29 0,0-3-31 0,1 4 7 16,11 3-4-16,-7 0-4 16,3 1-4-16,2 0-14 0,-4-3 6 0,2 6-3 0,0-1-2 15,0 0-12-15,-1 1-1 0,1-3 11 16,-5 0-15-16,4 2 12 0,-4-4-5 16,-2 1-8-16,3-1 11 0,-3 1 1 0,-1-3-11 15,-1 1 20-15,-1 0-33 0,2-1 21 0,-1 2-8 16,0-3 15-16,0 3-12 0,-1-1 4 15,-1 0 11-15,1 0 11 0,-1 0-22 0,0 0 5 16,1-1-4-16,-1-4 11 0,0 0-11 16,0 6 3-16,0-6 1 0,0 9 13 0,-17 12-7 15,8-10 0-15,-2-1 19 0,1 0-9 0,0 2-26 16,-2-2 9-16,-1-3 0 0,1 3 5 16,-1-1-12-16,0-1-23 0,-1-1 15 0,0 1 17 15,-2 2-8-15,0-3 1 0,0 1-9 16,2-2 10-16,2 0-19 0,0-1 0 0,3-1 9 15,-4 3-14-15,2-3 8 0,1 1-6 16,3-1 6-16,-8 1 11 0,5-2-18 0,2 1-7 16,2-1 20-16,0 1-6 0,-2-1-10 0,2 1 2 15,0-3-14-15,1 1 12 0,-1 1-1 0,0-2 4 16,0 2 5-16,0-2 7 0,1 2-42 16,0-2 49-16,-1 2-22 0,-1-1 12 0,3 1-12 15,-1-1-5-15,0-1-13 0,1 1 12 0,0 1-14 16,1-2 17-16,-1 0-4 0,1 1-1 0,0-1-9 15,0 1 6-15,1-1-6 0,-1-1-25 16,1 1 3-16,0 1 7 0,1-1 1 0,-1-1-33 16,0 2-7-16,2-2-3 0,0 0-17 15,3 0-37-15,1 0-48 0,3 3 15 0,1-3-61 16,11-1-66-16,-8 1-101 0,6 0 27 0,2 0-43 16,1 0 41-16,22 10-31 0,-27-7 27 15</inkml:trace>
  <inkml:trace contextRef="#ctx0" brushRef="#br0" timeOffset="473730.4416">16629 15848 269 0,'4'3'228'0,"-1"-2"-26"0,0-1-22 16,-1 2-36-16,1-2 4 0,0 1-17 0,-1 0 10 15,-1-1-14-15,0 3-6 0,2-3-11 16,-2 1-1-16,1 0-27 0,-3 0 8 0,2 0 7 16,-3 2-17-16,0-1 17 0,0 0-19 0,-2 1 9 15,-2 1-12-15,2-1-13 0,-1 0-12 16,-9 6 19-16,-2 1-19 0,0 0-2 0,-1-1-4 16,0-1 4-16,0 1-17 0,-1 1 10 15,4-2-11-15,-6-1 17 0,2 3-6 0,-1-3-13 16,2 4-11-16,1-2 10 0,-1 0-3 0,3-1-11 15,-3 1 4-15,4-2-4 0,4-3-2 16,-1 2-4-16,2-2-8 0,2-2 28 0,1 1 6 16,1-1-11-16,0-1 10 0,1 0-35 0,0 1 12 15,1-1 8-15,0 1-17 0,-1-1-4 16,1-1 6-16,0 2-2 0,0-1 4 0,2-1-1 16,0 0 27-16,0 0-34 0,3-3-2 0,3 2-2 15,13-6 22-15,0-5-17 0,2 4-6 16,0-3-3-16,-3 5 2 0,1-3 6 0,-6 1-2 15,-4 6 15-15,-1-1-4 0,-2 0-7 16,0 1-9-16,-2-2 2 0,0 4 23 0,-1-2-13 16,0-1-6-16,-1 3 9 0,0 0 13 0,0 0-32 15,-1 0 14-15,-1 0 9 0,0 0 10 16,-1 3-1-16,-1 0-12 0,-1 0 5 0,0 0-17 16,-2 2 3-16,-7 2 7 0,3-1 12 15,2 0-5-15,-1-2-8 0,-5 1-8 0,5-1 22 16,2 0 1-16,2-1-5 0,0 0-14 15,0 0 18-15,-1-2-11 0,2 2-12 0,1-2 0 16,0 0 28-16,-1 0-40 0,2 0 19 0,-2 0-21 16,3 1 0-16,-1-2 2 0,-1 0-25 0,0 1-4 15,1-1-32-15,0 1-2 0,1-1-32 0,0 0 11 16,2-5-152-16,2 2-133 0,11-5-14 0,0-3 26 16,2-3-4-16,-2-2 20 0,2 1 6 15</inkml:trace>
  <inkml:trace contextRef="#ctx0" brushRef="#br0" timeOffset="557958.9164">14469 11872 439 0,'-15'0'188'0,"15"0"-48"16,0 0 24-16,0 0-24 0,0 0-14 0,-13 0-8 15,13 0-2-15,0 0-19 0,-21 21-4 16,19-21-34-16,2 0 25 0,-2-2-4 0,1 2-20 16,-1 0-16-16,0 0-11 0,2 0 18 15,0 0-17-15,-2-1 13 0,2 0-12 0,0-1-1 16,2 2 4-16,-2-1-24 0,5-1 11 15,-1 1-1-15,4-1-12 0,7-3 1 0,5-1-2 16,2 0-1-16,-1 1 3 0,5-1-11 0,2 0 14 16,1 0-12-16,2 1-2 0,1 0 11 15,2 2-9-15,-1 1 1 0,2-3 10 0,1 3-2 16,0-1 10-16,4 2-14 0,-21 1 0 0,10 0 3 16,7 0-6-16,3 0-1 0,41 11 0 0,-39-4 10 15,-1-1-6-15,0-1-3 0,1 2-27 16,-1 0 32-16,0 4-16 0,3-2 8 0,-1 2-8 15,1-3 0-15,1 3 16 0,0-1-17 16,1-2 20-16,-1 2-12 0,2-3 7 0,-3-1-3 16,1 0 0-16,0-1 1 0,-3 1 6 0,4-3-17 15,-3-1-3-15,-20-2 16 0,11 0-19 16,5 0 5-16,1 0-2 0,3 0 13 0,-1 0-6 16,0 0-1-16,1 0-3 0,-1 0 5 0,0 0 7 15,0 0-14-15,-1 0 13 0,0 0 5 16,0 0-17-16,-1 0 8 0,0 0 4 0,0 0-1 15,1 0 3-15,0-7 6 0,40-4-3 16,-44 9 5-16,2 0 10 0,1-1-21 0,-1 0-6 16,2 1 16-16,-3 1-20 0,0-2-6 0,1-1 10 15,-5 2 6-15,4-1 0 0,-1 1 8 16,1 1-28-16,-3 1 18 0,-1-1 7 0,1 0 0 16,-14 1-10-16,7 0 10 0,5 0 12 0,3 0-7 15,1 0-14-15,3 0-8 0,3 0 0 0,3 0 11 16,47 10 13-16,-41-9-19 0,4 1 17 0,-1 1-12 15,6-2-17-15,-31-1 13 0,14 0 12 16,7 0 3-16,6 0-17 0,1 0-2 16,0 0 2-16,-1 0 7 0,-2 0 1 0,1 0-5 15,52-12 3-15,-55 12-5 0,1-3 13 0,0 3-18 16,-27 0 2-16,14 0 8 0,6 0-8 0,6 0 4 16,2 0 17-16,0 0-1 0,0 0-32 15,1 0 14-15,3 0 14 0,-1 0-13 0,-1 0-6 16,3 0 5-16,1 0 2 0,-1 0 13 15,-3 0-13-15,1 0-4 0,0 0 4 16,-2 0-7-16,-2 0 3 0,-2 0 10 0,-1 0 12 16,47 1-24-16,-52 6 22 0,2-3-23 0,-4 3 1 15,-1 0 7-15,2 0-2 0,1 3-15 16,-3-2 22-16,4 0-6 0,0 1 4 0,0-1-19 16,0 1 8-16,-2-1-14 0,6 0 11 0,0-1 5 15,1-1-6-15,3-1 1 0,7 1-9 16,1-5-4-16,1 0 8 0,0 0 7 0,-30-1-15 15,17 0 14-15,10 0 11 0,4 0-21 16,74-12-5-16,-64 10 16 0,3-5-8 0,1-1 4 16,2-2-6-16,-3-1 18 0,1-1 11 15,0 2-5-15,-1-5-23 0,1 2 19 0,-3 0 4 16,4-1-17-16,1 0 5 0,-2-4 7 16,1 2-11-16,-3 2 3 0,-1-3 6 0,-6 3-12 15,-1-3 25-15,2 1-18 0,3-1-28 16,-2 1 32-16,-2 0 15 0,0-2-15 0,0 3-20 15,-4-2 29-15,-4 5 4 0,0-3-19 0,-2 0 5 16,-5 1-11-16,3 2 19 0,-2-1-10 16,-2-1-9-16,2 4 0 0,-3 0 29 0,0 0-4 15,-2 2-9-15,-2 2 7 0,0 0-21 0,-5 3 11 16,2-1 4-16,-3 1-10 0,-2 2 12 16,-21 1 1-16,9 0-12 0,4 0 1 0,2 0-12 15,0 0 32-15,33 11-11 0,-34-5-21 0,1 1 14 16,1-1-7-16,1-3 16 0,1 4 0 15,-1-1 8-15,2 0-11 0,-1 0-6 0,1 0-6 16,0-1 4-16,1 0 3 0,1-3 15 0,1 3-8 16,-1-3 1-16,4 1-11 0,2-1 19 15,-23-2-16-15,12 0 6 0,8 0-13 0,2 0 15 16,50-12-3-16,-48 9 11 0,5-1-16 16,-7-2 3-16,0-1-11 0,1 2 3 0,0-2 14 15,0 1 1-15,-3-2-4 0,2 1 3 0,0-2-4 16,0 1-6-16,-2 1-2 0,2-1 13 15,0 1-9-15,1 0-4 0,-3-1 14 0,4-2-1 16,-5 2 0-16,6-1 1 0,-7 0-11 16,4 2 2-16,-1 0 8 0,-3-3 3 0,-1 6-1 15,1 0 1-15,1 1-7 0,-5-1-6 0,-3 2 5 16,1-2-8-16,-1 2 1 0,-1 0-5 0,-1 1 12 16,3-1 5-16,1 1 3 0,-4-3-6 15,-3 2-4-15,-15 2 4 0,4 0-7 0,4 0-3 16,-1 0 12-16,1 0-3 0,-6 0-14 0,0 0-6 15,-3 0 18-15,-2 0 7 0,-1 0-13 16,-2 0 6-16,1 0-2 0,-3 0-3 0,2 0 9 16,-8 0 5-16,15-13-11 0,-11 12-14 0,1-1-19 15,0 2-70-15,-5 0 10 0,0 0-125 0,0 0-153 16,0 0 8-16,11-6 23 0,-11 2 19 16,-2-2 12-16</inkml:trace>
  <inkml:trace contextRef="#ctx0" brushRef="#br0" timeOffset="572065.3586">3224 14822 408 0,'0'0'126'0,"0"0"-6"0,0 0-2 16,-14 0-16-16,14-12 14 0,0 12-51 15,0 0 10-15,0 0-11 0,0 0 20 0,0 0-36 16,0 0-7-16,-24-21-2 0,25 19 2 0,-3 1-29 15,4-1 29-15,-3 1-19 0,2 1 16 16,-1 0-17-16,-2-2 24 0,2 0-6 0,-1 0 6 16,2-1-21-16,0 0-8 0,3-2 14 0,5-6 23 15,2-1-8-15,1-2-10 0,1 3-8 0,2-2 8 16,0-1 1-16,3 2-13 0,-2-1-5 16,2 1-10-16,-1 1 12 0,2 1-11 15,2 2-14-15,0-1-5 0,-1 1 15 0,5 0 5 16,-2 1-17-16,6 3 22 0,-3-1-7 15,3 0 3-15,-3-1-10 0,0 4 14 0,-1 2-2 16,-13 0 3-16,8 0 10 0,1 0-16 0,26 12 1 16,-21-6 1-16,-5-2-9 0,4 5 8 0,-3-2 6 15,-2 0-8-15,-4-1 4 0,2 2-12 16,0-2-4-16,-1 2 26 0,-4-1-24 0,3 0 8 16,2 1-3-16,-3-3 13 0,-1 1-8 0,-3 0-2 15,-2-3 5-15,1 1-6 0,8-1 7 16,-1-1-17-16,1 1 20 0,2-3-2 0,-12 0-6 15,7 0-7-15,3 0 4 0,20-11 1 16,-16 4 7-16,1-2 8 0,1 0-16 0,0-1-5 16,0-2 6-16,1-1-6 0,-2 2 13 0,-4-3 3 15,6 2-2-15,-1 1-5 0,0-2-5 16,-5 5 3-16,-2 1-5 0,-1 0 10 16,-1 2-10-16,-5 0-9 0,-1 1 5 0,-2 2 2 15,0 1 4-15,-2 1-10 0,0 0-8 0,-5 0 9 16,0 0 11-16,8 0-7 0,-1 0 6 0,13 16-6 15,-7-6 3-15,-1-3-4 0,2 1-2 16,-3 3 2-16,2 0 0 0,3-2 4 0,-2 1 0 16,-1-3 8-16,2 2-22 0,2-4 7 15,-5-1 13-15,4 1-16 0,-4-3-3 0,5 0 21 16,1 1-28-16,-10-3 19 0,7 0-1 0,1 0-2 16,21-13 13-16,-10 9 1 0,-6-1-23 15,6-3 11-15,-2 2 6 0,2-2-8 16,-2 1-19-16,3-2 24 0,-1 2 13 0,0-1-8 0,2 1 1 15,-4-2-16-15,2 2 11 0,0-1 1 16,1-2-6-16,1 3 7 0,0-2-5 0,-2 3 5 16,1-3 0-16,1 3 8 0,-2-1-14 0,5 1-7 15,0 3-19-15,-4-2 23 0,0 3-19 16,-4 0 19-16,0 0 10 0,-4 2-10 0,-4 0-5 16,3-1-1-16,-11 1 2 0,1 0-4 15,2 0-13-15,1 0 25 0,-4 0-10 16,-1 0 1-16,1 0-13 0,-1 0 26 0,0 0 2 15,0 0-16-15,0 0 12 0,2 0-7 0,-1 0 9 16,-1 0-9-16,0 0-15 0,8 0 24 0,-2 0-2 16,1 0 4-16,1 0-12 0,18 8 5 15,-17-4 11-15,-3-1-11 0,4 3-20 0,-3-1 11 16,2 3 29-16,-1-3-17 0,0 0 0 0,-3 2 0 16,5-2-4-16,0 2-16 0,1 1 11 15,0-3-2-15,4 1-3 0,0 0 2 0,1-1 4 16,-3-4-2-16,3 2 1 0,1-1 8 15,-2 0-18-15,2-2 4 0,-11 0-4 0,5 0 3 16,5 0 12-16,1 0-24 0,27-13 11 16,-20 8 14-16,-1 0 2 0,-1-1-8 0,0 2-4 15,-1-1 6-15,2-1-17 0,-2 0 21 0,1 4-4 16,-2-4 1-16,1 2-14 0,0 0 19 0,-2 1-16 16,0-1 17-16,-2 1-3 0,2 0 6 15,-2 0-26-15,-1 3 17 0,-1-1 0 0,-12 1 19 16,5 0-4-16,3 0-18 0,1 0 7 15,2 0-7-15,0 0 9 0,1 0-3 0,0 0 2 16,0 0-19-16,1 0 10 0,24 10 14 0,-21-7-26 16,1 0 17-16,-4 0 22 0,1-1-37 15,0-1 19-15,1 3-20 0,-2-3 22 0,2 1-15 16,2 1 25-16,-1-2-16 0,-1-1-12 16,2 2 25-16,2-1-24 0,-16-1 5 0,10 0 0 15,3 0-8-15,3 0 6 0,1 0 12 0,1 0-33 16,1 0 42-16,36-11-23 0,-34 10-3 15,-3-2 7-15,2 1-11 0,-1 0-16 0,2-5 10 16,-2 7 21-16,-1-4-38 0,2 1 15 0,2 2 2 16,-4-2 3-16,2 1-14 0,0 0 6 15,1 1 16-15,-17 1-9 0,10 0 2 0,2 0 1 16,3 0 10-16,1 0 12 0,0 0-20 16,-2 0 7-16,0 0 1 0,-1 0 2 0,-2 0 1 15,-1 0-8-15,-2 0 31 0,-1 0-7 16,21 1 1-16,-24-1-3 0,-1 2 1 0,-1 3-2 0,2-3 1 15,-3-2-3-15,5 4 20 0,-2-2-31 16,3 4 2-16,-2-3-1 0,3-1 14 0,-1 1-4 16,-1 1-3-16,1 0 6 0,1 0 1 0,-1 1-6 15,-1 0 24-15,1 2-3 0,-3-2-2 0,-3 0-28 16,-1 0 7-16,3 2 1 0,-3 0-29 16,-3-2 12-16,0 2 13 0,0 1-7 0,-1-2 42 15,-3-1-28-15,-2-1-12 0,6 3-16 16,0-2 29-16,2 1-4 0,0-2 26 0,-1 3-37 15,3-3 16-15,0 2-2 0,2-2 2 0,5 0-2 16,-3 0 1-16,0-1-7 0,2 2 11 16,0 1-2-16,1-2-46 0,-1 0 3 0,-2 0 37 15,2 2 0-15,-1-3 4 0,1 4-8 0,-3-3-11 16,0 3 12-16,0-3-14 0,-1 0 28 16,-2 2-7-16,-1-3 2 0,-1 3 13 15,-1-3-28-15,-2 1 6 0,-2-3-2 0,4 4 3 16,-4-1-4-16,-1-1 1 0,6 4-13 15,0-3 26-15,1 2 1 0,0-4-4 0,-1 4-23 16,4-1 38-16,-2 1-3 0,5-3-15 0,-3 2-9 16,-1-1 16-16,0 2-8 0,1-1 17 15,1-1-31-15,1 1 19 0,-1-2-5 0,3 1 11 16,-3 1-41-16,2-5 27 0,6 5 13 0,-3-2-1 16,3 1-40-16,0-2 32 0,1 0 1 0,2 1-65 15,0-3 6-15,2 0 5 0,-18 0 29 16,11 0-24-16,3 0 3 0,3 0 64 0,1 0-2 15,2 0-59-15,1 0 24 0,-2 0 1 16,-1 0 1-16,-1 0-22 0,28-11 36 0,-35 9 0 16,2 1 0-16,-10-1-12 0,3 1-13 15,-3-1 12-15,-5-1 13 0,-1 1-15 0,4-2 20 16,-5 1-2-16,3-4 1 0,2 1-13 0,-1 2 1 16,1-1 0-16,0 2-14 0,-1-3 2 15,2 1 3-15,-2 0 31 0,-2 3 0 0,-3-4 0 16,0 6-2-16,0-2-1 0,7-4 2 15,0 3 0-15,1 0 11 0,2-2 6 0,-3 2-27 16,-1 0 1-16,7-1-11 0,-2 2 0 0,2 1 39 16,0 0-5-16,3 0-1 0,-1-1-24 0,0 1-1 15,2 1 1-15,3 0-1 0,-1-2-1 16,-15 2-6-16,9 0 2 0,4 0-40 0,2 0 33 16,0 0-29-16,34 12 33 0,-49-12 3 0,5 0-17 15,3 0 4-15,24 10-3 0,-22-5 15 16,2-4-15-16,-1 2 19 0,-1 0-5 0,1-2-6 15,-1 2-20-15,-1-2-12 0,4-1 7 16,-2 3 18-16,-3-1-37 0,2-1 35 0,0 3-14 16,1-1 21-16,1-1-49 0,-2 0-1 0,-1-2-4 15,2 4-30-15,2 0-20 0,0-2-18 0,0 1-26 16</inkml:trace>
  <inkml:trace contextRef="#ctx0" brushRef="#br0" timeOffset="573204.6812">13095 14815 328 0,'2'-3'139'0,"2"2"-31"15,-2 0 29-15,2-1-33 0,0 2-9 0,-2-2-21 16,2 0 22-16,-1 0-37 0,3 2-6 15,1-1-14-15,-2-1 9 0,2 0-13 0,-1 1 20 16,-1 0-45-16,3 1 0 0,13-4-3 0,-7 4 0 16,-14 0 37-16,11 0-20 0,4 0-1 15,1 0-4-15,4 0-19 0,-2 0 16 0,0 0-3 16,25 11-2-16,-21-9 0 0,-4 2 0 0,4-3-7 16,-1 1-4-16,-4 2-15 0,0-1 26 15,3-1 2-15,0 0-9 0,-4 1 1 16,-5-1-1-16,7 0-2 0,-5 1 15 0,1-2-9 15,-3 0-6-15,-2-1 6 0,1 1-26 0,-4 0 26 16,1 0 1-16,-1-1-1 0,1 0-1 0,0 2-2 16,-2-2 10-16,3 0-11 0,-3 0 3 15,1 1 24-15,-6-1-7 0,0 0 7 0,10 0-41 16,-4 0 14-16,1 0 18 0,-1 0-5 16,2 0 19-16,-2 0-35 0,1 0 33 0,-1 0-15 15,1 0-16-15,7 0 11 0,1 0-9 16,3 0-26-16,1 0 28 0,-2 0-32 0,0 0 35 15,-2 0-10-15,-1 0 3 0,-3 0 2 16,-1 0 20-16,0 0-20 0,-1 0-16 0,4 0 1 16,5 0 18-16,1 0 11 0,-2-7 4 0,4 7-27 15,-4 0 11-15,20-15 5 0,-20 13-22 16,4 0 10-16,-4-4 4 0,4 0-20 0,2 2 28 16,-4-1-11-16,4-1 21 0,-3 2-32 0,3-2 11 15,-2-2-1-15,3 3-12 0,-2-4 12 16,-6 3 9-16,6 0-17 0,-2-2 9 0,0 2 7 15,-2-3-5-15,-2 1 3 0,2 3-3 16,-1 0 12-16,-2-4-1 0,-2 3-3 0,3 2 24 16,-6-3-24-16,1 3-6 0,3-3 8 15,1 0 0-15,-4 1 3 0,4 1 1 0,1-1-32 16,-1 2 27-16,6-1-28 0,-1-2 24 0,2 3-8 16,1 1 8-16,4-1-2 0,-3-2-2 15,0 5-9-15,-1-4-10 0,0 3 5 0,-3-1 21 16,0 1-11-16,-4 2-7 0,7-2 17 15,-6 0-18-15,-2 1 12 0,-2 1-21 0,0 0 9 16,-2-1 12-16,-2 1-26 0,1 0 35 0,3 0-26 16,2 0 11-16,-1 0-2 0,2 0-1 15,-1 0-13-15,-2 0 13 0,17 11-21 0,-10-7 26 16,-2-1-7-16,0-1 9 0,-2-1-11 0,2 3 10 16,3-3-17-16,-4 0 33 0,4 1-41 0,-2 1 19 15,-12-3 5-15,2 0-26 0,1 0 24 16,1 0 23-16,-1 0-18 0,5 0 19 0,17-11-22 15,-18 9 2-15,4-1-4 0,-2 0 27 0,-2 1-29 16,-3-1 6-16,5 1 8 0,-1 0-16 16,0-4 17-16,2 4 2 0,-1-1-5 0,0 0-26 15,1-2 49-15,0 2-5 0,0 0-22 16,-6 0-13-16,8-1 20 0,-7 1 11 0,5 0-9 16,-1 0-1-16,-4 0 9 0,-1 0 3 15,-2 1-23-15,1-1 25 0,-3 2-7 0,-3 0 2 16,2-1-8-16,0 1 4 0,1-1 12 0,-1 1-7 15,0 0-4-15,0-2-6 0,-2 2 1 16,2 0-15-16,-2 0-3 0,0 1-12 0,0-4 5 16,1 4-27-16,-2-1 21 0,-3 1-33 0,0 0 1 15,0 0 4-15,7 0-78 0,-7 0-90 16,9 0-148-16,-9 0 26 0,7 0 13 0,-7 0-4 16</inkml:trace>
  <inkml:trace contextRef="#ctx0" brushRef="#br0" timeOffset="576495.6787">18408 13965 290 0,'0'-13'152'16,"0"13"-23"-16,0 0-19 0,0 0 25 0,0 0-17 0,0 0-1 16,0 0-11-16,0 0-13 0,0 0-11 15,0 0-3-15,0 0-2 0,0 0-4 0,13 0-22 16,-13 0-21-16,0 0 11 0,0 0-8 15,0 0-19-15,0 0-5 0,0 0 25 0,0 0-16 16,0 0 6-16,0 0-2 0,0 0-17 16,0 0 10-16,0 0-7 0,0 0 5 0,19 0 2 15,-20 7 4-15,1 3 13 0,0 4-7 0,0 0-7 16,0 4 16-16,0 1-29 0,0-1 11 16,-11 19 1-16,5-16-5 0,4-2 9 15,-3 3-2-15,2-1 5 0,-1 3 1 0,2-4-16 16,-1 3 1-16,-2-1-12 0,3-1 15 0,0 3-28 15,1 3 29-15,0-2 1 0,-1 1-12 16,-1-2-5-16,3-11 14 0,0 6-27 0,0 2 22 16,0 3-6-16,-11 24 7 0,7-25-21 0,-1 0 21 15,0 0 5-15,0-3 6 0,0-1 1 16,0 2-6-16,0 0-20 0,-1-2 21 0,2-1 0 16,-1-1-2-16,-1 0-6 0,3 0 0 15,3-4 2-15,-4 5-6 0,0-2 4 0,0 2 1 16,3-4-1-16,0-1 1 0,-1 3-9 15,2 3 2-15,0-12 5 0,0 3-12 16,0 2 6-16,0 2-6 0,0-1 14 0,0-1-5 16,0 1-6-16,0-1-10 0,0 5 22 0,0-2-19 15,0-2 18-15,0 3-5 0,0 2-3 16,0 1 0-16,0 0-5 0,0 2 10 0,0-2-8 16,0 1 19-16,0-2-21 0,0 3 10 0,0-2-17 15,0 1 11-15,0-1 5 0,0 0-5 16,0-1-8-16,0 3 12 0,0-3-7 0,0 0 10 15,0 2-4-15,0-1 8 0,0-2-13 16,0 2 6-16,0 1-10 0,0 0 6 0,0 2 17 16,0 0-19-16,0 0-2 0,0 0 2 0,5 24-5 15,-1-24 15-15,-3 2-3 0,5-1 4 16,-4-1-16-16,2 1 16 0,1 1-32 0,0-2 26 16,-2-1-6-16,6-1-3 0,-5 2 6 0,1-2 7 15,-1 0 10-15,2-1-30 0,-2 1-6 16,1 0 20-16,-3-1 4 0,4 0 12 0,-3-1 10 15,1 0-13-15,-3 1-14 0,1-6 4 16,0 5-18-16,2 1 12 0,0-2 14 0,-2-1 3 16,0 2-7-16,0-3-3 0,0 0 10 0,5 3-12 15,-4-3-22-15,3 0 22 0,-4-5-13 0,6 3-5 16,-2-3 3-16,-1-3-14 0,1-1-15 16,1-2-18-16,2-1 5 0,-1-2-129 0,-1-1-130 15,5 0 23-15,4 0-72 0,21-8 14 0,-17-4 21 16</inkml:trace>
  <inkml:trace contextRef="#ctx0" brushRef="#br0" timeOffset="578080.6818">18640 13837 334 0,'5'0'115'0,"2"0"4"0,0 2-15 0,0-2-12 16,-1 1-4-16,6-1-10 0,3 0-8 15,3 0 20-15,20 10-42 0,-17-7-4 0,1 2-5 0,3-3 12 16,2 2-7-16,1 0 0 0,0 0-19 16,0 1 1-16,1-1 5 0,1 2 4 15,0 0 1-15,-3-2-38 0,0 2 26 0,1 1-3 16,0-1-3-16,0 1-12 0,0 0 9 16,2 2 7-16,-1-2-27 0,1 0 40 0,1 2-6 15,3-2-21-15,-4 2-13 0,0 0 35 16,2 0-55-16,-1 0 4 0,0 0 24 0,-1-2-7 15,2 2 10-15,1-2 10 0,0 3-20 0,-1-1 14 16,1-1 1-16,1-1 26 0,0 0-17 0,1 1-14 16,-3-1 16-16,1 0 13 0,-1 0-16 15,0 0-2-15,-1-2-15 0,0-1 11 0,3 1 4 16,-2 1-7-16,-1-3-22 0,0 3 18 16,-1-4-6-16,2 3 3 0,3-3 8 0,-3 0-24 15,2-1 32-15,-1 3 6 0,2 1-15 0,-3-5-11 16,0 2 11-16,0 1-4 0,1 0 18 0,1 0-19 15,0-1-2-15,-1 0-1 0,1 1-15 16,0-2 21-16,0 0 5 0,0 1 8 0,4-1-16 16,-1-1 5-16,-3 0-24 0,-17 0 27 15,8 0-1-15,4 0-1 0,1 0 8 0,31-10-19 16,-31 5 7-16,3 4-12 0,-3-4 19 16,-1 3 7-16,-1-3-31 0,-3 3 24 0,3-3-6 15,1 2-2-15,-4-2 4 0,5 0-2 0,1 1-12 16,0-2 18-16,0 2-38 0,0-1 22 15,1 0-8-15,-4-1 12 0,3-1-9 0,-2 2-6 16,0-1 7-16,0-1 6 0,-2 0-8 0,-2-1 18 16,2-2 18-16,-4 3-32 0,-4-1 8 15,1-1 12-15,0 1-1 0,-3 0-2 0,3 0 0 16,-4 0 6-16,1 0-11 0,0-1 5 0,0 1-15 16,1 1 1-16,-1 0 23 0,-1-3-18 0,3 3-20 15,1 0 20-15,0 0-2 0,2 0 1 16,2 0 2-16,-2 0-18 0,-1 0 10 0,-1 0 7 15,0 2-6-15,0-2-3 0,1 0 3 16,-2 1 11-16,-3-1 3 0,2 2-15 0,-2-2 12 0,1 0-3 16,-2 0-18-16,0 0 34 0,2 1-10 15,-1 0 4-15,-2 1-6 0,2 0-11 16,3-3-10-16,-2 2 3 0,2 2 4 0,-1 0 9 16,3-1 9-16,-2 0-13 0,3 1-2 0,1 0-2 15,-2-1 7-15,0 3-2 0,-1-3-8 16,-1 1 4-16,1 1-5 0,-1-2 20 0,-5 1-3 15,4 0-22-15,-2 1 17 0,0 1 2 16,-5 1 0-16,6-4-8 0,0 1-4 0,-4 1 9 16,-2 0 6-16,5 0-25 0,-3 2 20 0,-1-2 2 15,-2 1 2-15,8 0-23 0,-3 2 11 0,5 0 2 16,-11 0 6-16,4 0-25 0,4 0 19 16,-1 0 7-16,1 0-1 0,-1 0-3 0,21 12-9 15,-19-8 12-15,0 0 2 0,-1-1-14 0,1 0 2 16,-3 0 8-16,4 0 8 0,-1-1-18 15,0 3-17-15,-4-4 25 0,5 4-5 0,0 0-5 16,1-3 4-16,-1 3 6 16,1-3-7-16,-3 2 10 0,3 0-2 0,-3-1-5 15,2 2 11-15,-1-3-3 0,0 3 6 0,1-3-22 16,0 4 4-16,-2-2 6 0,1-1 7 0,-3 1-17 0,1 0 16 16,-1 0 3-16,0 1 9 15,-3-4-21-15,5 4-9 0,-5-4 23 0,-12-1 3 0,11 0-8 16,3 0 15-16,19 9-17 0,-20-6-18 0,-1-2 19 15,-3 1 9-15,-2-1-13 0,12 2-3 16,-10-2 13-16,2 3-24 0,-2-4 22 16,-1 0-6-16,0 1 6 0,0 0 1 0,-1 0-18 15,-7-1 5-15,0 0 2 0,15 0 19 16,-3 0-11-16,0 0-5 0,-3 0 2 0,0 0 13 16,-3 0-14-16,1 0 6 0,0 0-24 0,-7 0 6 15,8 0 15-15,5-11 10 0,-8 11-19 16,0-3-6-16,-1 3 7 0,2-1-1 0,-3 1 9 15,0-1-1-15,1 1-1 0,-1 0 3 0,0-2-24 16,0 2-13-16,1 0 1 0,-2 0-8 0,2 0-24 16,-4 0 5-16,0 0-16 0,0 0-47 15,0 0-22-15,0 0-81 0,0 0-118 0,13 10 20 16,-14-9-23-16</inkml:trace>
  <inkml:trace contextRef="#ctx0" brushRef="#br0" timeOffset="586525.6189">10337 8910 386 0,'0'0'165'0,"0"0"-8"0,0 0-13 0,0-13-4 16,13 13-15-16,-13 0 8 0,0 0-17 0,0 0-4 16,0 0 0-16,0 0-14 0,0-12-22 0,27-4 15 15,-25 13-14-15,0-1-7 0,-2-1-11 16,1 2 1-16,-1 0-9 0,0-2 0 0,0 2-17 15,0 3-2-15,0 0 1 0,0 0 0 16,0-8-4-16,0 1-3 0,-11-3-3 0,8 5 1 16,-1 1-14-16,-1 0 3 0,1 0 1 0,0 0-8 15,-1 0-2-15,1 1 9 0,0 0-8 0,-3 1 6 16,1-1-5-16,1 2-10 16,-2-1 2-16,2 1-7 0,-3 1-6 0,1 0 21 15,7 0-21-15,-13 0 24 0,-3 0-9 0,3 0-7 16,-15 14 12-16,15-6-8 0,0-2-9 0,-2 2 10 15,3 3-1-15,5-4 8 0,-4 5-16 0,1 2 2 16,-3-1 7-16,9 1 12 0,-3 1 1 16,-1-2-4-16,5 0-12 0,1 4 10 0,1-4-12 15,1-13 11-15,0 11 12 0,0 1-19 16,14 16-1-16,-8-19 11 0,3 4-11 0,2-4 4 16,3 2 4-16,-2-6 4 0,8-1 8 15,-2 0-22-15,4-3 15 0,-11-1-8 0,3 0 10 16,3 0-7-16,17-10 1 0,-17 4-5 0,-2 0-11 15,0-3 22-15,-2-2-3 0,-1 0 8 0,-2-3 17 16,0-3-15-16,-4-2 0 0,-1 6 4 0,-1-2 2 16,0-1-10-16,1-1-4 0,-5 1 19 15,0 4-7-15,1 1 15 0,-1 11-12 0,0-9 11 16,0 2-17-16,0 0-1 0,0 7-5 16,0-8-3-16,0 8-2 0,0-8-3 0,0 8 6 15,0-7-3-15,0 7-1 0,0 0 12 16,0-6-16-16,0 6-5 0,0 0 5 0,-8-5-7 15,6 8-2-15,1 3 9 0,0 0 0 16,0 12-1-16,1-8-2 0,0 7 6 0,0 3 1 16,0 4-13-16,0 1 10 0,0 3 9 0,0 0-15 15,8 30-9-15,-4-29 6 0,0 1 14 0,-2 0 2 16,1 1-10-16,1-3-5 0,0 2 11 16,-1-3-20-16,2 4 16 0,-2-3-8 15,-3 2-5-15,0-2 16 0,0 3-21 16,0-18 12-16,0 7 13 0,0 5-12 0,0 0-1 15,-11 25 0-15,8-25 6 0,-2-3 0 0,-2-1 0 16,3-3-6-16,-1-4 7 0,-1 1-16 0,-1-2 24 16,1 1-16-16,-2-7 3 0,1-1 14 15,1 0-6-15,-1-2-18 0,-1-1 6 0,0-2 0 16,0-1 17-16,8 0-7 0,-16 0-16 0,0 0 9 16,-22-16 0-16,20 7 10 0,-1-2-8 15,2-3 1-15,-1 0 15 0,3 2 14 0,1-3 9 16,6 0-11-16,-3-1 4 0,6 0-10 0,-4 2-12 15,4-3 19-15,1 3 5 0,2 0-7 16,2 3-2-16,0 0-6 0,0-2 5 0,13-18-7 16,-4 13-13-16,3-1 11 0,1 1 4 0,2 0-8 15,4 2 10-15,-1-1-20 0,0 0-1 16,0 2 11-16,2 1-9 0,1 0-8 16,-3 4-24-16,-1-2 2 0,-4 5-20 0,2-3 0 15,-3 2-22-15,-2 1-14 0,0 1-25 0,-4 1-19 16,0 2 12-16,-2-1-133 0,0 0 18 0,0 1 20 15,0-1 18-15,0 0-190 0,5-7 16 16,0 0 16-16,5-3 43 0</inkml:trace>
  <inkml:trace contextRef="#ctx0" brushRef="#br0" timeOffset="587038.8195">10740 8856 377 0,'2'-3'194'0,"-1"1"-18"0,0-2-49 16,0 3-15-16,0-2 2 0,2 2-5 0,-1 0-4 16,3 1-5-16,0 0-31 0,2 0 6 0,-1 0-19 15,10 4 13-15,1 1-22 0,-2 0 16 0,-1 2-17 16,0 3 2-16,0 0-19 0,-5 1 0 15,2 3 6-15,1 1-18 0,-3 1 4 0,-2 1-7 16,1 0 2-16,-6 2 9 0,1 0 1 16,2-1-18-16,0-1 6 0,-5-2 4 0,0-3-4 15,0-12-2-15,0 15 0 0,-10 14 3 0,5-20-12 16,-3-2 12-16,3-1 2 0,-3 5-18 0,1-5 3 16,-1-2 27-16,-1-1-7 0,3-2 12 15,0 0-2-15,6-1 14 0,0 0-11 0,-8 0 5 16,8 0 6-16,-21-20-14 0,14 9 10 0,-2-1-1 15,5-4 8-15,2-1-20 0,2-1 3 16,0-1 3-16,0 11-5 0,0-9 11 0,17-18-26 16,-10 13 14-16,1 3-16 0,1-3 11 0,0 4-2 15,2 1-14-15,-1 0 5 0,1 4-4 16,-1-1 0-16,-1 0-8 0,2 3 9 0,-4 1 14 16,-2 3-11-16,2 4-20 0,-4-1 2 15,3 0-17-15,-4 1-14 0,-2 2-36 0,3-2-10 16,-1 3-24-16,-2 0 10 0,0 0-43 15,0 0-42-15,0 0-123 0,6 0-69 0,3 12 38 16,-7-8 22-16,2 1 0 0,-1-2-19 0</inkml:trace>
  <inkml:trace contextRef="#ctx0" brushRef="#br0" timeOffset="588189.7879">11269 8912 416 0,'6'-4'211'0,"-2"-1"-34"0,-1 2 2 16,1-1-22-16,-1 1-29 0,-3-2-1 15,0 2-11-15,0 0-7 0,-1-1-28 0,-1 2-3 16,0 0-4-16,0-1-20 0,-3 1-4 16,0 1 2-16,-1 1-6 0,-1 0 3 0,-8 4-36 15,6-4 21-15,-17 11-4 0,11 0-7 0,0 4-15 16,-2 0 10-16,-1-1 8 0,1 5-10 15,0-1 3-15,2 0-9 0,4 1 1 0,1-1-11 16,2-2 6-16,1 1 7 0,3-2-9 0,1-3 7 16,1-2-3-16,2-10-7 0,0 7 1 15,0-1-4-15,0 0-9 0,0-6 22 0,0 7 15 16,15 4 15-16,-14-10-20 0,6 3 23 16,-4-3-14-16,3-2-6 0,8-4 18 0,1-3-13 15,-3 0 17-15,2-2-1 0,-3-2-11 16,0-4 4-16,-3 1 1 0,-1 0-4 0,-2 3 0 15,2 3-1-15,-3-1-11 0,-2 3-5 0,2 0 1 16,-1 0-11-16,-1 3 19 0,1 0 1 16,-1 2-12-16,-1-1-20 0,0 0 22 15,1 2-22-15,-1 0 6 0,3 0-4 0,-4 1 4 0,0 0-2 16,0 0 13-16,19 21-13 0,-8-9 3 16,2-1 10-16,-2 4-9 0,2 0 1 15,-1 0-3-15,1-1-4 0,3 0 5 0,-3-2-7 16,4 3 4-16,2-3-2 0,-2 1 11 0,1-5-11 15,4 2-1-15,0-3 1 0,-2 2 12 16,4-1-2-16,-1-2-8 0,-6-4 5 0,4 1-9 16,1 0-4-16,-6-2 6 0,-2-1 5 0,7 0 1 15,-12 0 10-15,4 0-4 0,22-16 12 16,-14 6-9-16,-3-1-18 0,2-2 1 0,0-1 5 16,-7-2 0-16,1-3 14 0,-3 0-14 0,1-1-2 15,-3 3 14-15,-2-3-18 0,-4 3 4 0,2 0 8 16,-5 2-8-16,0 15 13 0,0-10-9 15,0-1-9-15,0 3 8 0,-11-14 6 0,7 11-18 16,-7 2 15-16,1 1-14 0,-3 0 13 0,-1 3-13 16,1 1-3-16,-7 2 1 0,5-2-10 15,3 4 9-15,-2 0-7 0,-4 0 26 0,-17 18-23 16,15-8 8-16,0 4 1 0,1-2-3 16,2 2-4-16,0 1 0 0,4 1-4 0,-1 2-2 15,4 1-1-15,2-2-1 0,2 2 16 16,1-2-5-16,2 0 13 0,3-10-13 0,0 5-6 15,0-1 11-15,13 11-7 0,-5-11 13 0,5 0 4 16,0 1-8-16,1-6-1 0,2 0 3 16,2-1 13-16,1-4-15 0,3 1-1 0,-15-2 21 15,5 0-9-15,7 0 1 0,24-11-14 16,-19 3 4-16,-1-3-3 0,-6-2 5 0,4-3 6 16,-3-1-8-16,-1-1-2 0,0-4 15 0,-7-1-20 15,4-2-6-15,-3-2 19 0,0-1-7 0,-1-1 13 16,-3 0-15-16,-1-1 0 0,1-2 2 0,-3 1 5 15,2 0 7-15,-2-1-14 0,-2-1 3 0,0 4 2 16,0-1-9-16,-2 3 3 0,1-1 12 16,-1 6-6-16,0 11 2 0,0-3-5 15,0-2 11-15,0 3 1 0,0 1-9 0,-11-5 5 16,11 9-17-16,0 4 21 0,-1 1 0 16,1 2-13-16,0 1 3 0,-1 1-8 0,2 2 1 15,-1 1 14-15,0 2-13 0,0 3-1 0,0 13 8 16,0-11 8-16,0 7-14 0,0 2 15 15,0 4-18-15,0 2 3 0,11 30 2 0,-8-27 1 16,1 2 8-16,0 1-9 0,-2-3 10 0,1 2-11 16,2 0 17-16,-1 4-6 0,-1-3-12 15,0 1 14-15,0 1-11 0,1 0-9 0,-2-2 0 16,1-1 22-16,-1 0-10 0,3-1 14 16,-3-5-16-16,0-3 11 0,0-3-12 0,-1-2 15 15,0-3-14-15,0-5 9 0,1-1 6 0,-2-8-15 16,0 6-1-16,0-6 0 0,0 7 6 15,0-7 14-15,0 6-26 0,0-6-2 0,0 0-27 16,2 7-29-16,-4-9-20 0,2-3-33 16,2 3 10-16,-2-7-145 0,3-9-120 0,-3 8 0 15,10-28 23-15,-2 10 18 0,-1 0 4 16</inkml:trace>
  <inkml:trace contextRef="#ctx0" brushRef="#br0" timeOffset="588495.6924">12132 8899 299 0,'0'0'187'0,"-1"0"-12"0,1 1-27 0,-1 0-20 15,0 3 2-15,-1 3-14 0,2-1 10 0,-2 11-9 16,2-9-5-16,-2 18-14 0,2-11-6 16,-2-2-2-16,1 6-12 0,1-11-26 0,0 6 19 15,0-1-8-15,0 2 0 0,0-1-24 16,0 1 7-16,0-2-9 0,0-1 2 0,0-2-12 15,0-2 6-15,0 0-26 0,0-3-20 16,0-5-34-16,0 9-5 0,0-9 7 16,0 6-80-16,0-6-134 0,7 5-99 0,-9-8 25 0,0-1 15 15,-4-11 9-15</inkml:trace>
  <inkml:trace contextRef="#ctx0" brushRef="#br0" timeOffset="588715.7987">12102 8822 357 0,'-2'-3'152'0,"2"1"-23"0,0 2-45 0,-2-4-10 15,2 3-9-15,0 0-52 0,2 0 0 16,0 0-83-16,0-1-86 0,0 1-138 0</inkml:trace>
  <inkml:trace contextRef="#ctx0" brushRef="#br0" timeOffset="588997.9481">12259 8956 362 0,'1'1'215'0,"2"2"-38"0,0-2-25 16,1 0 0-16,0-1-29 0,2 0 8 0,-2 0-30 15,3 0 8-15,-1-2-15 0,8-4-10 0,-1 3-14 16,0-2-3-16,0-2-1 0,0 0-11 15,0-4-30-15,-6 3 20 0,4-2-7 0,-4 0-20 16,0-3 17-16,-1 4-6 0,-1-2-4 16,-3 2-2-16,0 1-29 0,-2 1 25 0,0 7-14 15,0 0 7-15,0-7-3 0,0 7-12 0,-9-10 5 16,5 9 7-16,-2 0-24 0,1 2 19 0,-3-1-8 16,-7 4 16-16,1 3-17 15,1 2 11-15,-3 2-8 0,3 2 7 0,0-1-17 16,1 2 14-16,3 2-6 0,0 1 8 0,0 0-20 15,1 1 35-15,5 0-17 0,-1 1-9 0,1-2 5 16,1 1 12-16,2-9-7 0,0 4 7 16,0 0 14-16,13 17-16 0,-4-17 0 0,-2-1 1 15,3-1-4-15,2 0 11 0,-2-5-3 16,1 1 6-16,0 2 2 0,5-3-10 0,-7-3-26 16,-1 0 13-16,2-3-23 0,-4 0-24 15,3 0 6-15,14-14-163 0,-10 5-174 0,3 0 31 16,-3-5 13-16,0-2 0 0,-3-3 10 15</inkml:trace>
  <inkml:trace contextRef="#ctx0" brushRef="#br0" timeOffset="589789.4251">12552 8885 288 0,'2'-3'214'0,"0"2"-21"15,0 0-36-15,-1 0-7 0,-1 1-15 0,4 0 2 16,0 2-26-16,-2-1-1 0,0 2 2 16,-1 0-12-16,10 12-12 0,-7-5-7 0,1 3-7 15,-3 0-15-15,2 5-1 0,-4-12-14 0,0 6-10 16,0 4 25-16,0 1-33 0,0-1 19 16,0-2-29-16,0-1 20 0,0-2-8 0,0-2-8 15,0-2-3-15,0 0 4 0,0-7-11 16,0 8 2-16,0-1 2 0,0-7 7 15,0 6-9-15,0-6-2 0,-2 7 4 16,4-8-18-16,1-3 2 0,1 0-14 0,6-8 10 16,3-2 2-16,-2-1 7 0,2 3 0 0,-1-1 6 0,-6 6 24 15,0 0-18-15,-2 2 0 0,-2 2-21 16,0-1 9-16,0 2-4 0,1 2-1 0,-3 0 2 16,0 0 19-16,0 0-17 0,8 12 12 15,-6-8-6-15,4 10-14 0,-4-1 12 0,0-4-6 16,2 8 0-16,-2-1 1 0,1-1 12 0,3 0-5 15,-1-2-7-15,-1 2 20 0,4 0-6 0,0-5-15 16,-2-1 8-16,6 1 10 0,-3 0-6 16,2-1 0-16,3-1 6 0,-5-4-3 15,-1 0 24-15,2-1-18 0,-1-3 27 16,-9 0-19-16,11 0 8 0,16-15-9 0,-9 4-11 16,-2-4 20-16,2-4-24 0,-3-2 0 15,3-4-6-15,-2-3 17 0,-2-1-13 0,-1 0-5 16,1-3-15-16,-5-1 19 0,1 1-9 0,2-1-4 15,-3 1 15-15,-5 1 6 0,0 0-24 0,-4-3 17 16,0 17-11-16,0-7 6 0,0-2-1 16,0 1-1-16,-15-22 22 0,9 26-17 0,-2 2 0 15,6 1 0-15,-4 5-4 0,3 3-5 0,1 1-1 16,-2 3 5-16,4 0-12 0,-2 5 2 16,0-3-3-16,1 6 10 0,1-2-7 0,0 0 7 15,-5 10-3-15,5-1 10 0,0 10-1 16,0-9-18-16,0 8 7 0,0 1-1 0,0 4-8 15,0 2 8-15,0 0 17 0,17 29-7 0,-13-25-1 16,2-2-7-16,2 2-6 0,1 0 17 0,1 0-13 16,2 1 5-16,-1 0 4 0,2-1 5 15,-1-1-9-15,1-1 3 0,-1-1-6 0,-1-2 3 16,2 1-19-16,-1-2 7 0,-2 0 4 16,-1-5-17-16,-1 2 1 0,0-7-4 0,-3 0-24 15,1-4 2-15,-3-2-17 0,-1-2-11 16,3-1-8-16,-3-1-19 0,-2-3 9 0,0 0-64 15,0 1-116-15,-2-4-105 0,2-1 20 16,-8-8 32-16,4-3 11 0,-2-1-23 0</inkml:trace>
  <inkml:trace contextRef="#ctx0" brushRef="#br0" timeOffset="590130.2779">13063 8874 336 0,'-4'-2'252'0,"0"1"-15"0,4 1-44 15,-3-1-6-15,3 0-25 0,-2 0 6 0,2 1-35 16,2-2-15-16,1 2-11 0,1 0-8 0,2-2-15 16,13 0-9-16,0 2 9 0,2-4-23 0,2 2 3 15,-1 0-14-15,-2 1-3 0,1-2-21 16,3 2-17-16,-4-3-49 0,-1 1-16 0,3-1 7 15,-4-2-86-15,-2-1-75 0,-1 0-122 16,1-1-22-16,-5-1 14 0,3 2 22 0,-1-3 22 16</inkml:trace>
  <inkml:trace contextRef="#ctx0" brushRef="#br0" timeOffset="590361.4038">13557 8663 389 0,'2'-1'265'0,"1"-1"-30"15,-3-1-39-15,5 2-21 0,-3 0-30 0,-2-1-5 16,2 0-20-16,-1 2-29 0,1 2-2 16,-2-1-9-16,0 1 13 0,-2 2-22 15,4-1 13-15,-2 3-30 0,0 1 10 0,0-2-4 16,4 14-3-16,-4-12-15 0,0 8 3 0,0 1 2 16,0 3-12-16,0 2 6 0,0 1-1 15,0 2-3-15,0-1-19 0,0 1 14 0,0-2-20 16,0 1 1-16,0-2 3 0,0-1-8 15,0-1-9-15,0-2 16 0,0-3-21 0,0-3-10 16,0-3-19-16,0 2 3 0,0-2-17 0,0-1-15 16,0 0 6-16,0 0-60 0,0-7-48 0,0 7-62 15,0-7-117-15,0 6-17 0,0-6 50 16,-14 8 14-16,12-8 6 0</inkml:trace>
  <inkml:trace contextRef="#ctx0" brushRef="#br0" timeOffset="590654.8221">13434 9124 290 0,'-2'0'200'0,"2"0"-29"15,0 1 8-15,2 0-24 0,2-2-13 0,0 2 1 16,2-1-33-16,1-1 4 0,15 0 3 0,-13 1-29 16,22-8-9-16,-8 4 8 0,-3-1-15 0,2 1 2 15,1 0-25-15,-3-1 6 0,0 2-3 0,-1-3-10 16,-2 1 5-16,-1 1-18 0,-3-3-7 15,-4 1-17-15,-1 2-27 0,-4-1-17 0,2 1-4 16,-1 0-10-16,-5-1 7 0,2 1 4 16,0 0-48-16,0-1-39 0,-2 5-117 0,0 0 19 15,0-9-140-15,-13-14 11 0,5 9 42 16</inkml:trace>
  <inkml:trace contextRef="#ctx0" brushRef="#br0" timeOffset="591319.8467">13567 8611 287 0,'0'2'144'0,"-3"-1"-5"15,3 3-34-15,-2-2-14 0,0 2-5 16,1-2-9-16,-3 1-10 0,2 3-42 0,-2-3-1 15,-3 10 36-15,-7-2-6 0,6-2 1 16,3-1-9-16,-1 1-24 0,-4 3 14 0,1-2 22 16,1 1-16-16,-2 0 6 0,-1 0-24 15,4-1 12-15,1 0-12 0,2-3 9 0,-2-1-10 16,2-1 1-16,0 1 8 0,1-1-10 0,-1-2 4 16,2 1 17-16,-2-2-21 0,3 3 22 15,-1-2-22-15,-1 0-14 0,1-2-3 0,0 3 19 16,0-3 8-16,2 2-3 0,-2-2-4 15,1 2 10-15,1-2-5 0,-2 1 4 0,2-1-13 16,0-1 4-16,-2 1-3 0,2 0-19 16,-2-1-30-16,2 0 2 0,2-1-50 0,0-1-118 15,-2-1-140-15,5 0-6 0,-3 0 19 0,0 0 41 16</inkml:trace>
  <inkml:trace contextRef="#ctx0" brushRef="#br0" timeOffset="592062.0159">14126 8364 526 0,'-2'-1'146'16,"2"0"-23"-16,0-1 8 0,0 2-17 0,0 0-5 16,0 2 2-16,-2 1-19 0,-1 0 9 15,3 1-15-15,-1 2-19 0,-2 10 4 0,-2 0-4 16,1 2 3-16,2 1 7 0,-3 3-11 15,1 0-9-15,-2 1-7 0,2 1-7 0,-2 0 1 16,4 1-1-16,-1-2 1 16,-1 3-4-16,2-5-7 0,-1 3 5 0,1 1-21 0,0 1 4 15,-1 2-1-15,3-1-2 0,-4 2 0 16,4-2-8-16,0-14 2 0,0 9-5 0,0 3 7 16,0 0-2-16,0 1 4 0,0-2-6 0,0-1 3 15,0 0-6-15,12 19 2 0,-8-25 2 0,0 0-4 16,1-1-13-16,3-4 12 0,2-2 12 15,-1 3 3-15,1-2 7 0,0-3-15 0,-3-2 14 16,-1 0 0-16,-1 0-6 0,1-1 10 16,2-3 7-16,-4 2 11 0,0-3-15 0,-1 0-3 15,1 2 12-15,0-1-24 0,-4-1 15 0,4 1 2 16,0 1-9-16,-2-3-9 16,0 1 2-16,0 1 17 0,0-1-16 0,0 1 0 15,-1-2-5-15,1 0 6 0,-2 0-18 0,2 1 20 16,-2 0-13-16,2 0-24 0,0-1-5 0,0 0 10 15,-1 0-30-15,1 1-9 0,-2-1-17 16,-1-1-16-16,2-1-33 0,1 1 12 0,-2-4-307 16,3 2 31-16,-1-2 23 0,2 0 32 15,3-8-4-15,0 1 12 0,4-1-29 0</inkml:trace>
  <inkml:trace contextRef="#ctx0" brushRef="#br0" timeOffset="593355.4617">17614 8081 397 0,'0'0'257'0,"0"0"-35"0,0 0-29 0,0-13-33 16,0 13-12-16,0 0-22 0,0 0-8 0,0 0 2 15,0 0-13-15,0 0-22 0,0 0 5 16,0 0-27-16,5-19 14 0,1 21-6 0,10 4-30 15,-1 3 12-15,2 1-9 0,0 4 5 16,2 0-20-16,1 2 2 0,-3 2 11 0,2 1-5 16,-1 3-19-16,-2 2-2 0,0 3-6 15,2 2 6-15,-2 0-3 0,-4 2 1 0,0 3-1 16,-1-2-3-16,-2 2 0 0,0 1 13 16,-4-1-16-16,0 0-4 0,-1 0 6 0,-1-2 4 15,-3 1-22-15,0-17 12 0,0 7-3 0,-16 27 2 16,8-18 10-16,-2-6-5 0,-3 2-7 15,2-5 1-15,-5 0 19 0,0-3-20 0,-2-3 3 16,-1-2 7-16,0 3-7 0,-1-4-1 16,0-5 14-16,0 2 7 0,5-3-12 0,-2-2 33 15,4 2-18-15,2-4 28 0,4 0-8 16,2-1 11-16,0-2-13 0,1 0-5 0,1 0 4 16,-2-1-1-16,3 0 3 0,0 0 0 15,2 0 22-15,0 0-38 0,0 0 10 0,0 0 8 16,0 0-13-16,0 0 0 0,-7 0-13 0,7 0 23 15,0 0-41-15,0 0 18 0,0 0-2 0,-9-3-19 16,7 3 3-16,0 0 2 0,2 0 10 16,0 0-7-16,-2-1-26 0,2 2 15 0,0-1-30 15,-3-1-12-15,2 1-8 0,0 0-32 0,0 0-27 16,0-2-20-16,1 2 13 0,-1-2-248 16,1 0-71-16,2 1 31 0,1-2-10 0,0 1 26 15,-2-1 77-15,1-3 19 0</inkml:trace>
  <inkml:trace contextRef="#ctx0" brushRef="#br0" timeOffset="594602.1775">9044 8785 362 0,'0'0'203'0,"-14"0"-28"0,14 0 11 15,0 0-27-15,0 0-4 0,0 0-10 0,0 0 0 16,0 0-15-16,0 0 8 0,0 0-13 0,0 0-22 16,0 0-17-16,0 0 5 0,0 0-19 0,0 0-21 15,0 0-9-15,0 0 3 0,0 0 4 16,0 0-9-16,0 0-2 0,0 0 13 0,0 0-18 15,1-9 2-15,4 9-7 0,3 0-14 16,-2 2-2-16,1-2 9 0,-7 0-12 0,7 0 14 16,8 0 6-16,-1 0-26 0,4 0 7 15,-2 0-10-15,2 0-9 0,-3 0-10 16,0 0-62-16,-4 0-14 0,1 0 9 0,-3 0-214 16,-2 0-104-16,-7 0 30 0,0 0 27 15,7 0 13-15,0 0 5 0</inkml:trace>
  <inkml:trace contextRef="#ctx0" brushRef="#br0" timeOffset="594903.1446">8978 8960 377 0,'-3'2'236'0,"2"-1"-52"0,-1 2 6 15,2-2-1-15,-1 0-27 0,1 1-19 0,1-1 1 16,1-1-12-16,2 0-14 0,1 0-14 15,1 0-1-15,14 0-3 0,-6-2-16 16,-5 2 9-16,3 0-19 0,3 0-17 0,0 0-14 16,-2 0 7-16,-1 0 8 0,0 0-17 0,-3 0 10 15,0 0-8-15,-1 0-8 0,-1 0-9 16,-1 0 7-16,-6 0-20 0,9 0 2 0,-2 0 0 16,-7 0-4-16,8 0 13 0,-8 0-27 15,7 0-9-15,-7 0-10 0,0 0-19 0,7 0-63 16,-7 0 8-16,11-6-232 0,-11 1 24 0,-1 0 22 15,-7-6-91-15,-3-5 30 0,-7 4 17 0,1-3 12 16</inkml:trace>
  <inkml:trace contextRef="#ctx0" brushRef="#br0" timeOffset="608298.2117">7760 16151 229 0,'0'0'163'0,"-14"0"6"0,14 0-23 16,0 0-26-16,0 0-50 0,0 0 15 0,0 0 10 15,0 0-19-15,0 0 5 0,0 0 6 0,0 0-22 16,0 0-5-16,0 0-5 0,0 0-35 16,0 0 24-16,0 0 3 0,0 0-25 0,0 0-6 15,0 0 33-15,0 0-38 0,0 0 35 0,0 0-20 16,0 0 9-16,0 0 7 0,0 0-6 0,0 0 4 15,0 0-6-15,0 0-9 0,0 0 1 16,0 0-2-16,0 0-5 0,0 0 2 0,18-3 6 16,3-3-5-16,-1-2-14 0,3 3 6 0,4-3-12 15,-2-1 15-15,2 1 6 0,-3-1-31 16,0 0 23-16,4 2-15 0,-2-5-10 16,2 1 34-16,0 3-36 0,0-4 26 0,0 0 1 15,-1 2-9-15,0 1 11 0,-1 2-11 0,-3-4-5 16,4 5 7-16,-5-2-2 0,-2 1 19 0,0 2-16 15,-6 0 7-15,2 1-3 0,-9 1-10 16,2 0 14-16,-1 0-22 0,-1 2 12 16,-3 0 23-16,0 0-3 0,0 1-18 0,-2-1 30 15,3 1-6-15,-3-2 5 0,0 2 5 0,1 0-19 16,-2 0 3-16,1-1 15 0,-1-1-15 16,1 2-18-16,0 0 13 0,-1-1-5 0,-1 1-3 15,0 0-5-15,0 0 1 0,0 0 13 0,0 0-17 16,0 0-20-16,0 0-15 0,6-2-19 15,-6 1-17-15,0 2 1 0,1 1 7 16,-3-2-156-16,-2 0-101 0,3 1-67 0,-1-1 23 16,-2-1-11-16,2-1 8 0</inkml:trace>
  <inkml:trace contextRef="#ctx0" brushRef="#br0" timeOffset="609894.8242">14330 8447 252 0,'0'-15'247'0,"0"15"-50"0,0 0-9 16,0 0-15-16,0 0-2 0,0-12-23 16,-13 12 6-16,13 0-3 0,0 0-7 0,-18-19-12 15,18 18-16-15,0 0-3 0,-1 1-13 0,1-2 11 16,0 1-20-16,0 1-15 0,-1 0 4 16,2-2-24-16,-2 2 0 0,2 0-3 0,0 2-14 15,1-1 7-15,0 1-21 0,5 0 12 16,-4 3-2-16,12 3 3 0,-1 2-4 0,-1 1-9 15,1 0-10-15,-3 0 8 0,4 2-11 0,1 1 9 16,-2 2-2-16,0-1-11 0,0 2 8 16,-1 0 0-16,-2 2-5 0,-3-2-9 0,3 1 3 15,-3 0 2-15,0 4-5 0,-2-4 4 0,2 1 15 16,-1 2-9-16,-1-1-17 0,-2 2 13 0,0-4 25 16,-1 3-37-16,0-2 8 0,-3-10-2 15,0 3-7-15,0 1 7 0,0-2 1 0,0-1 5 16,0-2-11-16,11 7-2 0,-11-9 10 15,2-4 9-15,-2 2 3 0,0-1-16 0,0 0 8 16,0 1 24-16,0-2-3 0,0 0 10 0,0 0 9 16,0-2 18-16,2 0-38 0,-4-2 7 0,2 0 4 15,-2 0-8-15,2-2-4 0,-2 0 9 16,0 0-10-16,1 1-3 0,-5-13-10 0,1 5 10 16,0-2 0-16,1 2 4 0,2 2-4 0,0 4-21 15,-1-3 2-15,0 3 1 0,0 0 27 16,1-1-6-16,0 3-15 0,0-1 13 0,-1 1 1 15,0 0-17-15,1 0 29 0,0 1-25 16,-1 1-2-16,1-2-21 0,-2 0 1 0,0 3 2 16,4 0 23-16,0 0 5 0,-6 0-2 15,-8 0-3-15,-12 21-16 0,7-14-1 0,5 1 17 16,-1 3-19-16,3-1 18 0,-1 0 0 0,0 1-2 16,3 1-35-16,1-2 29 0,0 0-5 15,-4 0-25-15,6-7 9 0,2 5 20 0,-1-3 2 16,3 0 8-16,-1 0-23 0,1-2-12 0,1 1 29 15,0-3-18-15,0 3 28 0,0 1-26 0,0-2 14 16,0 0-16-16,-1-1-5 0,-1 0 12 16,1 0 14-16,3 1-27 0,-1-3 25 0,0 1 14 15,-1 1-16-15,1 0 1 0,-1 0-30 0,0-2 41 16,2 1-22-16,-2 1 4 0,2-2-22 16,0 1-1-16,-2 0-16 0,2-1-49 0,0 0-12 15,-1 0-32-15,1-1-77 0,-2-1 19 0,0 0-295 16,0-1 34-16,2 0 31 0,-2 1 51 0,-1-1-5 15,-1 1 43-15,-5 1-3 0,2 1 31 16</inkml:trace>
  <inkml:trace contextRef="#ctx0" brushRef="#br0" timeOffset="611046.5636">8684 16149 380 0,'0'0'169'0,"0"0"30"15,0 0-33-15,0 0 3 0,0 0-25 16,4 5-20-16,10-12 14 0,-3-1-28 0,4 2 6 16,0 2-19-16,1-4-4 0,4 0-13 0,-2 1-21 15,-1-1 26-15,5-3-31 0,1 3-21 0,-2-3 17 16,4 1 5-16,-1 0-20 0,1 1-1 15,0-1-10-15,3-1-8 0,-2 1 15 0,0 0-2 16,0 2-1-16,-2-2-11 0,5 3 4 16,-3-4-10-16,-1 3-2 0,-4-1-11 0,2 1 17 15,-5-2-15-15,0 4 25 0,-4 0-8 0,-3 3 0 16,-2-3 15-16,-1 5-10 0,-2 0-16 16,-1-3 7-16,-2 2 8 0,1 2-13 0,-1-2 3 15,-1 1-4-15,0-1-9 0,0 1 18 16,-1 0-11-16,0 0-30 0,-1-1-2 0,0 2-23 15,0 0-21-15,0 0-6 0,0 0 8 16,0 0-232-16,-13-8-85 0,8 5 15 0,1 0 49 16,-7-8 17-16,7 2 6 0</inkml:trace>
  <inkml:trace contextRef="#ctx0" brushRef="#br0" timeOffset="612260.194">14734 8919 400 0,'0'0'262'16,"0"0"-48"-16,0 0-2 0,0 0-46 0,0 0-3 16,0-12 0-16,-13 12-26 0,13 0-11 15,0 0-8-15,0 0-18 0,0 0-4 0,0 0 3 16,-20-20-26-16,18 19 2 0,1 0-12 0,0 1-18 15,1-1-3-15,-1 0 10 0,-1 1-25 16,2-1 4-16,0 1-5 0,-2 0 9 0,2 0-6 16,0 1-3-16,0 1-4 0,0 0-2 0,0 0 4 15,0 1-20-15,0-1 17 0,-2 1-13 0,2 1 5 16,-1 2-13-16,-2-1 2 0,3 1 6 16,-3 0 14-16,3 1-16 0,-4 9-8 0,2 0-2 15,-4 0 15-15,-2 1-6 0,4-1 11 16,-3 0-10-16,-3 0 10 0,-1 0 10 0,-2 0-28 15,4-1 17-15,-4-1 5 0,1 0-10 0,-1 1 14 16,-1-2-17-16,0-3-3 0,5 1 15 16,-1-5-16-16,3-1 4 0,2-2 3 15,1 2 7-15,1-2-10 0,-1-1-4 0,2 0 6 16,0 0-13-16,2 1-18 0,-3-2 4 0,2 0-17 16,-1-1-15-16,-2 3-22 0,4-3-23 15,0 0 7-15,0 0-135 0,0-8-146 0,0 4-7 16,10-10 25-16,-1-3 24 0,-1-1-1 0,6-3 6 15</inkml:trace>
  <inkml:trace contextRef="#ctx0" brushRef="#br0" timeOffset="613014.9946">15094 8549 337 0,'4'-3'258'15,"-3"0"-43"-15,1 1-9 0,-1-1-23 0,1 3-17 16,-1-1-3-16,-1-1-31 0,3 0-3 0,-3 0-18 16,2 1 2-16,-2 0-9 0,3 0-39 15,-2 1 1-15,0 0-4 0,0 0-16 0,-1 0 8 16,2 1-20-16,-4 1 7 0,3 1-15 0,0 1 1 16,-1-1 2-16,0 3-11 0,0 0-7 0,-1 13 4 15,1-19 5-15,0 11-3 0,0 0 4 16,0 4 2-16,0 0-3 0,0-2-9 0,0 0 11 15,13 13-20-15,-4-9 3 0,-3-6 5 0,3 1-4 16,2-2-1-16,2-1-12 0,-2-1 11 16,0-4 3-16,-1-1-2 0,4 3 25 0,-3-5-20 15,0 2-2-15,-2-3 12 0,1 0-6 16,-10 0 3-16,7 0-8 0,0 0-10 0,3 0 10 16,13-17 16-16,-11 8-13 0,-2-1 11 15,-1-1-1-15,1 1 20 0,-4 1 1 0,-2 2-9 16,-1-1 23-16,-1 3 24 0,0-1-9 0,-2 1-31 15,2 2 0-15,-1-1-11 0,1 1 11 0,0 0-5 16,-2 0 17-16,2 0-26 0,0 2-9 16,-2-2 9-16,3 1 7 0,-2 1-23 0,0 1-7 15,-1-1-4-15,0 1 8 0,-1 2-14 16,0 3 1-16,-2-4 13 0,1 5 0 0,0 0 0 16,-3 7-2-16,-1 3 6 0,3-6-10 0,1 1-12 15,0-2 20-15,0-2 4 0,0 1 1 16,2 0-19-16,-1-1 6 0,0-1-4 0,1 2 13 15,0 0-13-15,0-1-10 0,-4 8 21 0,3-1 7 16,1-14-1-16,0 10-9 0,0 1-12 0,0-3 10 16,0 1 14-16,0-1-12 0,0-2-30 15,0 1 19-15,0-1 10 0,0 0 0 16,0 0 3-16,0 1-25 0,0-1-17 0,-10 5 10 16,8-5-10-16,1-2-17 0,0 1-35 0,-1 0-16 15,2-1-15-15,-2 0-36 0,0 1 14 16,2-1-174-16,-1-1-117 0,1-1 24 0,0-2 25 15,0 0 24-15,7 1 18 0,-3-3 7 0</inkml:trace>
  <inkml:trace contextRef="#ctx0" brushRef="#br0" timeOffset="613375.9317">15774 9018 217 0,'3'0'393'16,"-1"1"-73"-16,-1 1-76 0,0 1-42 0,-1-2-9 16,-1 2 10-16,-1-1-46 0,-2 1-13 15,0 2 7-15,-6 7-29 0,-5 1-9 0,3 0-2 16,-4 1-24-16,1-1-22 0,-2 2 9 16,2-1 0-16,-1 3-14 0,-1-4-7 0,0 1 1 15,3 0-27-15,-2-3 24 0,4 1 5 16,1-3-15-16,0 1-18 0,3-2 27 0,1-3-14 0,0 0 6 15,2-1 16-15,2 0-27 0,-1 0-14 16,0-1 15-16,1 0-13 0,1 0 2 0,-1 0 1 16,0-1-9-16,-1 1 3 0,1 0 19 15,-1-1-20-15,2 1-12 0,-1-1-4 0,0 2 1 16,-2-3 11-16,1 4 1 0,0-4-22 0,-2 2-51 16,-7 4-42-16,-1 0-79 0,-2-2 17 15,6 1-267-15,-2-3 25 0,3 0 18 16,1-1 25-16,0-1-31 0,0 0 17 0,-8 2 51 15</inkml:trace>
  <inkml:trace contextRef="#ctx0" brushRef="#br0" timeOffset="616195.4581">16125 8418 404 0,'0'0'298'0,"0"-15"-52"16,0 15-30-16,0 0-38 0,0 0 2 16,0 0-13-16,11-25-33 0,-10 22-11 0,-2 2-6 15,0-1-1-15,1 2-10 0,0-1-24 0,-1 2 9 16,0-1-5-16,-2 3-12 0,2 1-18 16,-1 0 10-16,-6 13-19 0,3-6 15 0,-4 6-10 15,1 1 3-15,-3 4-15 0,-2-2-4 0,0 1-19 16,-1 0 3-16,3 2 3 0,-2-4 13 0,0 2-8 15,-3 0-10-15,3-1-7 0,0 0 13 16,-1 0-9-16,3 0-3 0,-1 1 16 0,2-1-6 16,0-4 7-16,3-1-21 0,0 0-11 0,1-2 21 15,5-6 1-15,-3 2-8 0,2-5-25 0,-1 1 20 16,2 0 3-16,-1-1-17 0,0-2-3 16,2 0 10-16,-2-1-10 0,1 1 20 0,0-2-7 15,1 0 16-15,0 0 6 0,1-3 1 16,-1-1-25-16,1-2 16 0,0 2-6 0,6-13 18 15,-2 1-11-15,1-1-11 0,-1-1 26 16,1-3-14-16,4-1-8 0,-4 0 16 0,4-3-17 16,2 0 5-16,-3-1 2 0,1 4 9 15,3-2-17-15,-4 4 33 0,2-5-21 0,1 3-11 16,-3 0 4-16,0 1 11 0,0 5 5 16,-2 0 4-16,0 1-28 0,0 3 50 0,-1 3-15 0,-1-1-8 15,-2 4-13-15,-1 0-9 0,2 2 19 16,-3 1-8-16,3 0-18 0,-3 0 14 0,1 2 8 15,0-1-12-15,0 2-24 0,-2 0 2 0,0 0 23 16,0 0-5-16,6 0-1 16,13 18-7-16,-8-3-14 0,2-1 23 15,-3 3-7-15,2 1-3 0,-3 0-20 0,3 3 31 16,1-1-6-16,0 0-6 0,-2 0 9 0,1 3-1 16,-1-2 11-16,1 2 11 0,0 0-38 0,-4-3 38 0,4 0-33 15,-1 3-4-15,-2 0 28 0,1-1-27 16,1-2 9-16,-5 0-23 0,0-1 3 0,0 0-3 15,-2-1 26-15,-1-1-5 0,0-1 13 16,-1-3-32-16,-1-2 21 0,0-3 19 0,0-2-28 16,0 0 4-16,-1-1 20 0,0-5-28 15,0 0 38-15,0 0-19 0,0 0-4 0,0 6-9 0,0-6-13 16,0 0 27-16,-11 6-7 0,8-9 8 16,-4 2-14-16,-7-5 0 0,-2 0 2 0,1 0 9 15,0 0-11-15,-3-3-17 0,-1-1 17 0,1 1-17 16,-1 0 35-16,-2 1 13 0,2-3-18 0,-2 5-11 15,0-3 13-15,2 3-34 0,-1-4 7 16,3 4 49-16,2-1-30 0,0 1-16 0,-1-1 13 16,5 3-16-16,2 1 25 0,1-1-26 0,3 3 21 15,0-1-6-15,2 1 11 0,0 1-16 16,1-1 37-16,0 1-19 0,-2-2-16 0,2 1 12 16,0 0-4-16,-1 0-8 0,2 0 12 0,1 1 6 15,-3-2-13-15,1 2 3 0,1 0-19 0,0 0-6 16,0 0 2-16,0 0-13 0,1 0-20 15,0 0-4-15,0 0-4 0,-1 2-33 0,2-2-20 16,0 0-14-16,0 1-15 0,3 1 12 0,-1-2-187 16,1 0-125-16,2 2 30 0,15 3 26 15,-3-1 25-15,-1 0 20 0,2 1 5 16,-2 4 4-16</inkml:trace>
  <inkml:trace contextRef="#ctx0" brushRef="#br0" timeOffset="616557.3208">16455 8982 517 0,'1'3'255'0,"0"-2"-47"0,-1 0-16 0,1 0-6 16,-2 1-32-16,1 0-13 0,-2-1-13 0,2 1-4 15,-2 3-11-15,1-2-8 0,-1 1-16 0,-2 1-7 16,-4 7 12-16,-1 1-25 0,-1 0 9 16,0 2-15-16,-4-1-25 0,1 1 3 0,-1-2-5 15,0 4 1-15,0-3 14 0,0-1-20 16,1 1 10-16,0-5-9 0,3-1-13 0,1 3 9 16,-1-5-11-16,5-1 5 0,-1 1 5 0,1-4-13 15,3 2 10-15,-1-3-1 0,1 0-1 16,-1 2 6-16,1 0-30 0,0-2 26 0,0-1-14 15,1 1-22-15,1-1-27 0,0 0-31 16,0 0-26-16,0 0-9 0,0 0 8 0,-6-13-191 16,8 8-93-16,3-10 7 0,3-2 8 0,-2 1 19 15,0-1 12-15,3-2-1 0</inkml:trace>
  <inkml:trace contextRef="#ctx0" brushRef="#br0" timeOffset="617040.5689">16856 8301 473 0,'2'0'282'16,"0"-1"-42"-16,1 0-21 0,-2-1-32 0,1-1-12 16,-1 2-39-16,-1 1-13 0,1 0-9 0,0 1-19 15,2 2 4-15,-2-1-15 0,2 0-16 16,0 2 11-16,4 9-16 0,4-1 1 0,-2 2-3 15,0 1 14-15,2 0-10 0,-1 4-5 0,-4-1-18 16,5 1 18-16,2-2-23 0,-2 0-5 0,0 1 9 16,2 1 7-16,-3-2-14 0,2-1-27 15,-2 0 10-15,-1-3 24 0,1 2-27 0,-3 0 8 16,1-4-9-16,0-1 2 0,-2-2 5 16,0-1-16-16,-2-1 6 0,-1-3 0 0,-1 2-12 15,2-2-1-15,-2 0 21 0,-1-2-3 0,1 0-10 16,-1 2-14-16,0-1-23 0,2-2-21 15,-3 0-21-15,1 0-53 0,-1 0 12 0,0-5-170 16,-1 4-84-16,1-3-21 0,0 0 24 0,0-1 12 16,0-1 13-16,0 0 40 0</inkml:trace>
  <inkml:trace contextRef="#ctx0" brushRef="#br0" timeOffset="617494.2704">17250 8379 543 0,'2'-3'302'16,"0"2"-59"-16,0 0-19 0,-1-1-33 0,-1 0 12 15,0 1-35-15,2-1-16 0,-1 3-14 16,0 0-14-16,-1 2-13 0,2 1-10 0,-4 2 13 16,2 1-5-16,-2 11-33 0,2-7-12 15,0 4 13-15,-10 24-5 0,4-17-11 0,1 0 8 16,-4 0-14-16,4 0 1 0,-1 0-7 0,-1-1 2 15,0 0 14-15,0-1-14 0,0 4-28 16,0-4 15-16,1-2-7 0,-4 0-7 0,1 1-13 16,2-1 8-16,-2 0-15 0,1-1 30 0,0-1-17 15,1-2-11-15,-5 2 19 0,5-2-27 0,-1-1 2 16,-1 0 2-16,4-3 21 0,0-2-9 0,0 6-3 16,0-4-11-16,1-2-13 0,1-2 33 15,0 2-16-15,0-4-6 0,2 0 23 0,-3 1-27 16,3-1 6-16,0 0-7 0,1 0 21 15,-2-1-27-15,1-1 0 0,-3 2 17 0,3-1 0 16,0 1-9-16,-1-3 1 0,1 2-9 16,1-1 1-16,-1-1-8 0,-1 0-25 0,1 0-9 15,1-1-54-15,2 0-57 0,1-3 16 0,1-2-303 16,8-3 45-16,-1-3 12 0,0-1 10 16,-7 2 25-16,1 1 10 0,-3 4 11 15</inkml:trace>
  <inkml:trace contextRef="#ctx0" brushRef="#br0" timeOffset="621094.642">5136 8763 431 0,'0'0'155'0,"0"0"17"0,-16 0-24 0,16 0-7 0,0 0-11 15,0 0 2-15,0 0 11 0,0 0-21 16,0 0 1-16,-12 0-9 0,12 0-6 0,0 13-1 15,0-13-11-15,0 0 4 0,0 0-27 0,0 0-4 16,0 0-2-16,0 0-10 0,0 0-1 16,0 0 14-16,0 0-26 0,0 0 24 0,0 0-19 15,0 0-16-15,0 0 17 0,12-6-21 0,3-5 4 16,0 2 3-16,5-3-6 0,-3 0 8 0,1 3-6 16,1-5 7-16,-2-1-19 0,-1-1-3 15,-4 1 21-15,2-1-2 0,-2-4-19 0,-3 2 21 16,1-2-24-16,-2 0 2 0,-6 0-6 15,1-1 13-15,-1 2-20 0,-2-2 7 0,0 4 4 16,0 8 17-16,0-2-7 0,0-1 1 0,0 3 19 16,0 0-25-16,-11-6 17 0,8 10-13 15,0-2-13-15,0 4 32 0,0-2-22 0,2 3 4 16,0-2 1-16,0 2-21 0,-3 1 15 0,1 1-21 16,0 1 20-16,-1 1-18 0,-9 7 0 0,1 4 11 15,1 1 4-15,-1 1-17 0,1 0-10 16,-2 8 7-16,0-2 11 0,0-1-4 0,0 2-16 15,2-1 3-15,2 4 9 0,-2-4 0 16,2 0-9-16,2 2 30 0,-1 0-25 0,3-1 33 16,-1 3-15-16,2 0-2 0,0-1-20 15,-5 2-3-15,6-1 11 0,2 5-8 0,-1-1 27 16,-2-1-23-16,0 2 4 0,0 1 16 16,0-4-12-16,0 4-6 0,-3-2-12 0,3-4 24 15,1 1-12-15,-3 0 0 0,1-1-8 0,-1-3 17 16,0-1 6-16,0-1-14 0,-1-1-1 15,2-2 12-15,1 2 26 0,-4-3-26 0,-1-1-7 16,2-4 10-16,-3 0-28 0,2-2 4 0,1 2 2 16,2-3-32-16,0-2-7 0,-2-4-5 0,-1 3-37 15,3-4-20-15,-2-1-70 0,1 1 17 16,-2-1-139-16,-3 0-113 0,-12-16 16 0,14 5 25 16,2-1 1-16,0-1 18 0,3 1 4 0</inkml:trace>
  <inkml:trace contextRef="#ctx0" brushRef="#br0" timeOffset="621393.2926">4877 9174 425 0,'3'-5'239'0,"1"2"-18"16,7-6-32-16,4 1-13 0,2 0-5 0,-2-1-39 16,0 2-18-16,0-5 8 0,2 3-18 15,-2 4-12-15,0-2-18 0,3 0-12 0,-6-3-22 16,2 4-32-16,1 2-44 0,-1-4-2 15,2 4 3-15,0-6-124 0,-5-1-104 0,2 3-74 16,1 0 3-16,-1-4 17 0,-1 1 0 0</inkml:trace>
  <inkml:trace contextRef="#ctx0" brushRef="#br0" timeOffset="621721.6238">5295 8884 465 0,'2'-3'323'0,"-1"2"-66"0,0-1-19 16,0 0-26-16,0 1-32 0,0 0-6 15,-1-1-36-15,1 2-20 0,-2 0-14 0,1 2-19 16,-1-1 3-16,0 2-20 0,0 2 6 16,-1 0-11-16,-5 10 10 0,1 1-2 0,0 2-29 15,2-2-3-15,1 0-6 0,0-5-4 0,0 4-7 16,2-3-16-16,1-1-1 0,0-3 14 16,-2-2-21-16,2-6 15 0,0 6-10 0,0-6-7 15,12 13 8-15,-7-10 4 0,11 2-6 0,-1-5-12 16,-15 0 6-16,12 0 18 0,14-10-18 15,-11 2-1-15,0-5-1 0,0 1 12 0,-4-3-3 16,1 1 15-16,0-2-15 0,-2 1 36 0,-2 2 2 16,-3 2-9-16,0 4 8 0,-2 1-6 15,0 0 7-15,-1 0-11 0,-1 3 14 0,3 0-22 16,-3 2-1-16,1-2-15 0,-1 3 26 0,0 0-20 16,-1 0 8-16,0 0-4 0,0 0 3 15,3 15-15-15,-4-8 3 0,-1 10 5 0,2-9-5 16,0 5-1-16,0 2 7 0,0 1-11 15,0-1 1-15,0 1-10 0,0-2 20 0,0 2 10 16,-6-3-23-16,6-1 1 0,0-2-11 0,-11 9-19 16,8-12-20-16,3-1-8 0,-2-2-23 15,0 1-15-15,1-1-23 0,0-1-25 0,1 2 14 16,-1-1-76-16,1-3-63 0,-1 0-113 0,1-3 24 16,2-1 26-16,0-1 6 0,10-11 47 0,-2 0-8 15</inkml:trace>
  <inkml:trace contextRef="#ctx0" brushRef="#br0" timeOffset="622107.2736">5608 8920 471 0,'5'-1'289'0,"-4"-2"-39"0,2 0-31 15,-1 3-47-15,2-1-23 0,-3 0 7 0,1 2-15 16,0 1-38-16,1 2 4 0,-1 0-15 0,3 12 12 16,-1-1-9-16,-2-1-18 0,0-3-5 15,0 6-19-15,0-3 2 0,-2-1-5 0,0-13 0 16,0 10 2-16,0 1-14 0,0-3-7 15,0-1 1-15,0 0-4 0,0-7-4 0,0 9-1 16,0-4-5-16,0-5 6 0,0 8 12 0,0-8-18 16,0 7 2-16,0-7 14 0,0 0-1 15,-1 10-4-15,4-13-13 0,1 1-7 0,7-11-2 16,1 2-11-16,3 1 8 0,-2-4 21 16,-5 9-11-16,-1 0-16 0,-2 1 8 0,-1-1-7 15,-1 4 20-15,2-1-13 0,-1 2-10 16,2 0-9-16,-6 0 7 0,0 0 14 0,7 0-13 15,4 13 18-15,-1-2 0 0,0 2 0 0,-1-3-2 16,-5 2-21-16,0-1 3 0,-1-3 24 0,4 4-27 16,-4-1-14-16,0-3 5 0,-2 0-13 15,-1-8-27-15,0 0-6 0,0 8-40 0,0-8-23 16,0 8 10-16,0-8-89 0,0 6-79 16,0-6-108-16,11 8 23 0,-6-9 25 0,-1 0 32 15,1-3-9-15</inkml:trace>
  <inkml:trace contextRef="#ctx0" brushRef="#br0" timeOffset="622442.2382">6097 8882 499 0,'1'-8'263'0,"1"2"-30"0,-3 2-50 16,1 2 11-16,-1-3-35 0,-1 4-10 0,-1 0-9 16,-1 1-25-16,-1 1 24 0,-1 1-39 15,-8 7 3-15,0 0-19 0,-1 2-2 0,2 3 4 16,-1 3-27-16,1-1 9 0,1 3-24 15,1 0 2-15,2 1 11 0,1-4-12 0,2 2-12 16,1-1-18-16,2-2 10 0,1-2-25 0,0-2 11 16,1-2-17-16,1-9-7 0,0 6-16 0,0-6-19 15,21 20-16-15,-11-17-30 0,1 1 7 16,2-4-96-16,-5 0-34 0,18-17-98 0,-8 6-41 16,1-1 24-16,-1-3 18 0,-1-3-19 15</inkml:trace>
  <inkml:trace contextRef="#ctx0" brushRef="#br0" timeOffset="622689.1077">6300 8726 802 0,'1'-5'224'15,"-1"0"-26"-15,0 1-32 0,0 0-7 0,1 2-12 16,-1 0-28-16,1 1 12 0,-1-1-35 0,-1 5 1 16,0-1 5-16,-1 2 3 0,-1 2-5 15,0 11-5-15,0 3-12 0,0-1 7 0,2 6-18 16,-3 2 14-16,-2-4-11 0,5 5-20 0,-1-2-11 15,-1 1 6-15,-2-1 3 0,3 0-19 16,1 0-8-16,-2-3 3 0,-1-1-21 0,4-2 3 16,-2-1-13-16,1-2-5 0,-1 0-34 0,2-4-24 15,-4-4-6-15,1-1-24 0,1-1-23 16,0 0 11-16,0-4-97 0,-2 0-109 0,0-3-67 16,4 0 25-16,0 0-7 0,0 0 14 15,-7 0 30-15</inkml:trace>
  <inkml:trace contextRef="#ctx0" brushRef="#br0" timeOffset="622904.7429">6178 9079 359 0,'-1'-7'261'0,"0"1"-36"0,2 0 2 16,-1 1-55-16,0 0-11 0,2-1-27 16,0 0-3-16,4-6-3 0,-1 4-21 0,2-4-3 0,3 0-22 15,1 3-13-15,1-5-5 0,4 6 3 16,-3-1-21-16,4 1-21 0,-1-2-24 16,-1 2-22-16,2 0 2 0,-3 0 1 0,1-1 2 15,-2 0-360-15,2 1-4 0,-3-2 61 0,-2 0-6 16,-3 1 10-16</inkml:trace>
  <inkml:trace contextRef="#ctx0" brushRef="#br0" timeOffset="623152.0258">6437 8842 483 0,'-1'0'244'0,"1"1"-28"0,0 3-21 16,0-1-4-16,-1 1-12 0,0 1-10 0,-1 0-11 16,0 2-15-16,-2 10-10 0,2 0 1 15,-2 0-13-15,3 2-3 0,-2 0 5 0,0-1-36 16,1-1-1-16,-2 1-20 0,-1-2 3 0,3 2-4 15,-1-2-8-15,3-3-17 0,0-1 8 16,0-1-11-16,-1-2-24 0,0-1-24 0,-1-2-4 16,2 0-44-16,-1-2-22 0,0 0-6 15,1 1-8-15,0-5 10 0,0 0-122 0,0 0-93 16,-3 3 23-16,3-6 20 0,0-1-110 0,0-4 25 16,3-8 14-16,-3 6 23 0</inkml:trace>
  <inkml:trace contextRef="#ctx0" brushRef="#br0" timeOffset="623177.7594">6450 8829 295 0,'3'-7'304'0,"-6"2"-63"0,3 0-50 16,-1 0-16-16,1 1-27 0,-2 1-21 0,0-1-25 15,0 1-29-15,0-1-19 0,0 2-26 16,1 0-45-16,-1 0 16 0,2 1-1 0,-1 0-49 16,0 0-98-16,-1 1-83 0,2 1 18 15,-1-2 13-15,2 3 14 0,-1-2 7 0</inkml:trace>
  <inkml:trace contextRef="#ctx0" brushRef="#br0" timeOffset="623464.366">6563 8885 397 0,'1'2'223'0,"0"-1"-33"0,-1 2-19 0,-2 0 2 16,1 0-45-16,0 1-31 0,1 2 22 0,-1-1-27 15,-1 0-18-15,1-1 10 0,0 1 1 0,1 1-27 16,0-6-4-16,-1 12-19 0,1-12-4 16,0 0 0-16,0 7 6 0,0 0-17 0,0-7 12 15,0 8 2-15,0-8 5 0,10 10-8 0,-8-8 24 16,2-2 11-16,-1 0-18 0,1-2 2 16,0 0 2-16,-2-3-2 0,2 2-1 0,-2-3 2 15,-1-1 31-15,0 0-21 0,0 3-5 16,-2-3 0-16,1 2-12 0,0 5 12 0,0 0-12 15,0-9-1-15,0 4 3 0,-9-8-10 0,6 10-11 16,0-1-16-16,-1 2 5 0,0-1-24 0,0 0-14 16,0 0-6-16,1 2-24 0,-1-1-41 15,0 1 0-15,-1 2-15 0,1 0 10 0,4-1-106 16,0 0-114-16,-7 0-57 0,7 0 13 0,0 0 36 16,-8 4 38-16,9-4-41 0</inkml:trace>
  <inkml:trace contextRef="#ctx0" brushRef="#br0" timeOffset="623889.3166">6675 8887 234 0,'5'-1'296'0,"1"2"-82"0,-1-1 0 0,0 2-44 0,1 0 8 16,6 6-21-16,0 0-10 0,-1-2 13 0,-2 6-17 16,0-1-21-16,0 2-18 0,-3 0-3 15,0 1-22-15,-4 0 2 0,3 1 4 16,-2 1-5-16,-2-4-27 0,1-1 1 0,-2-2 0 15,1-1-3-15,-1-1-3 0,0-7-14 0,0 0 14 16,0 7-29-16,0-7 0 0,0 7 18 16,0-1-19-16,0-6 14 0,0 0-20 0,0 7 7 15,0-7 3-15,-3 6-12 0,4-6 16 0,-1-2-24 16,1-4-3-16,8-5 3 0,0-2-2 16,0 1 7-16,0 1-2 0,0-2 9 0,-3 5 8 15,3-1 0-15,-1 3 11 0,-3 1-5 0,-1 0-19 16,0 2 5-16,0 2-14 0,-4 1 11 15,0 0 25-15,0 0 6 0,7 0-11 16,11 17 18-16,-12-8-19 0,1 4-10 0,2 1 2 16,-3 0 8-16,0-1-13 0,-1-1 5 0,1 1 6 15,-4-2-2-15,1-2-17 0,1-1 4 16,4 5-27-16,-5-5-15 0,1 0-32 0,-1-2-22 16,0 0-27-16,0-1-38 0,-3-2 13 15,2 1-124-15,0-1-109 0,1-1-29 0,1-2 21 16,0 0 47-16,-4 0-15 0,0 0 25 0,33-12 21 15</inkml:trace>
  <inkml:trace contextRef="#ctx0" brushRef="#br0" timeOffset="624671.7354">7603 8929 360 0,'1'-5'205'16,"1"-1"-15"-16,0 0-22 0,-1 0-14 0,0-1-13 15,-1 1-6-15,0-1 18 0,-2 0-16 16,2 7-43-16,0-7 6 0,-9-11 10 0,4 9-23 15,-2 2-30-15,2 0 17 0,-6-2-21 0,2 5 10 16,-3 2-14-16,3-1-11 0,9 3-16 16,-10 0 18-16,-5 0-24 0,-13 11 3 0,9-1-12 15,0-1 8-15,2 2 1 0,3 3 2 16,-1-2 10-16,4 1-16 0,2-1-14 0,3-1 3 16,0-3-1-16,3 0 9 0,2-2 5 15,1 2-7-15,0-8 7 0,0 0-9 0,0 5 13 16,0-5-7-16,15 12 6 0,-9-12 5 15,1 0-11-15,12 3 25 0,-12-3-11 0,18-11 15 16,-13 5-8-16,3-2 8 0,-5-1 14 16,-4 2-4-16,0 1 30 0,0 0-22 0,-2 1 43 15,1 0-34-15,-5 1 25 0,3-1 5 0,-2 2-10 16,2 0-10-16,-1 0-6 0,-2 0 26 16,1 0-10-16,2 2-42 0,-3 1-3 0,0 0-24 15,0 0-1-15,0 0-2 0,4-2-9 16,-3 5 20-16,1 3-1 0,-1 2-24 0,1 11 0 0,-1 2 1 15,1 5 6-15,1 1 21 0,-1-2-9 16,-1 5-27-16,-1-17 23 0,0 9 0 0,0 3-2 16,0 3 12-16,-9 28-29 0,7-27 15 15,-1 0-1-15,1-1-26 0,-2-3 28 0,-3 3-6 16,2-6 0-16,-3 3 0 0,3-4-28 16,-1 0 21-16,-1-2 0 0,1-1-22 0,-2-3 3 15,-2 2 3-15,-2-6 24 0,2-3-14 0,1-1-24 16,-2 1 13-16,0-3-7 0,0-4 7 15,2-1-9-15,0 0 5 0,9 0 25 0,-12 0-3 16,-14-15-17-16,13 7 19 0,1-3 26 0,1-2-30 16,2 0 4-16,3-3 15 0,2-5-19 15,1 0-15-15,3 10-3 0,0-7 3 0,0-4 29 16,17-23-26-16,-9 22 11 0,1 0-14 0,2 1 27 16,-2 3-33-16,2-1-5 0,1 5 3 0,-1 3-3 15,2-2-4-15,-2 3-14 0,-3-1-30 16,5 0-4-16,-3 3-37 0,-2 2-22 15,1 2 11-15,-1 1-113 0,-1 0-142 0,8 0-48 0,-6 0 38 16,-3 1 46-16,0-1-3 0,0 1 19 16,-1 0-32-16</inkml:trace>
  <inkml:trace contextRef="#ctx0" brushRef="#br0" timeOffset="625071.2177">7633 8982 363 0,'3'-7'316'0,"-1"2"-53"0,0 1-20 0,1-1-45 16,-1 1-24-16,0 1-11 0,1 0-26 0,2 2-3 15,0-2 8-15,0 3-30 0,1 2 10 16,0-1-34-16,3-1 7 0,12 12-17 0,-6-3 3 16,1 2-32-16,-1 2 0 0,-3 1 10 0,2 1-14 15,-4 1-10-15,-3 1-1 0,-2 0-4 16,2-3-11-16,-3 1 7 0,-3-2 7 0,2-3 0 15,-3-10-5-15,0 7-22 0,0 1 9 0,0-3-17 16,0-5-7-16,-12 15 22 0,9-12-15 0,-2 0-3 16,1-1 17-16,0-2-12 0,-1 0 7 15,0 0 3-15,-2-1 18 0,2-1-10 0,2-3 12 16,-1 1-22-16,0-12 15 0,-3-1-3 16,7 8-10-16,0-6 7 0,0-3 1 0,14-21 0 15,-4 18 6-15,-1 0-13 0,2 2 19 0,0 0-25 16,3 5-15-16,-2-3 12 0,0 7-2 15,2-5 0-15,-2 4-30 0,0 3-10 0,-1-1-23 16,2 1-21-16,0 3-44 0,-2 1-23 16,1 3 13-16,-3-1-94 0,-3 0-98 15,2 2-72-15,-8 0 23 0,0 0 26 0,9 0 41 16,-2 0 7-16</inkml:trace>
  <inkml:trace contextRef="#ctx0" brushRef="#br0" timeOffset="625660.6911">8150 8928 483 0,'1'-3'236'0,"0"-1"-24"0,0 1-15 15,1-2-12-15,-2 1 5 0,-2 0-35 0,2 0-3 16,-2-2-28-16,1 2-12 0,-4 0-11 0,2-1 5 16,0 1-25-16,-2 1 2 0,1 0-14 15,-1 2-6-15,-1 0-15 0,-9-3-10 0,6 4 5 16,-3 0-2-16,-14 13-12 0,9-5 7 0,3 2-3 15,-2 3-24-15,3 2 4 0,-3-2 0 16,2 2-9-16,1 0-5 0,3 2-10 0,1-6 2 16,1 1 15-16,3 2-8 0,2-2-12 15,0-2 16-15,3-10-6 0,0 7-5 0,0-7-2 16,0 8 4-16,0-8 18 0,16 11-25 16,-9-10 5-16,-1-2 7 0,11-1-3 0,-9 2 12 15,16-14 4-15,-8 4-5 0,1-4 6 0,-4 2-8 16,-1-6 4-16,1-2 12 0,-1 2 5 15,-1 0 1-15,-2-1 4 0,-3 1 5 0,1-6 11 16,0 7 19-16,-3-3-7 0,0 3 6 16,0 1-11-16,-3 4 5 0,1 3 13 0,-2-1 18 15,1 4-30-15,1 1-5 0,-1 0-6 0,0 0 24 16,0 4-43-16,-1-3 29 0,0 1-46 16,0 1 4-16,1 1-5 0,-1 0 19 0,0 1-19 15,0 0 10-15,0 0-20 0,0 12 23 16,-1-5-15-16,1-1 5 0,-1 17-15 0,1-10 10 15,0 6 3-15,0 3 6 0,-9 30-3 16,6-23-19-16,-1-1 22 0,2 0-12 0,-1-1 7 16,-1 1-15-16,1-3 0 0,2-2 15 0,-2-2-5 15,2-1 18-15,-1-1-43 0,1-4 24 16,-2 1 0-16,2-5-16 0,0-1 27 0,-1-1-32 16,2-9 6-16,0 6-27 0,0 1 4 0,0-7-25 15,0 7 1-15,0-7-17 0,0 6 3 0,0-6-28 16,0 0-36-16,0 0-53 0,1 11 19 15,1-14-281-15,0 0 31 0,1-2 28 0,6-5 25 16,2-5-23-16,-1-1 43 0,-1-1 8 16</inkml:trace>
  <inkml:trace contextRef="#ctx0" brushRef="#br0" timeOffset="626135.6271">8476 8738 334 0,'2'-3'320'0,"-2"2"-59"15,1-1-40-15,-2-1-6 0,2 3-31 16,0-1-26-16,1-1-12 0,-1 2-25 0,0 0 10 16,1 2 6-16,-2-1-25 0,1 2-11 15,0 1 12-15,-1-1-11 0,-1 3 10 0,2 0 4 0,-3 11-32 16,2-9-2-16,0 5 29 0,0 3-41 16,0 3 9-16,0 0-4 0,0 1 6 0,0 2-1 15,-12 22-39-15,8-20 15 0,1-3 0 16,0 1 22-16,-3 0-14 0,3-3-9 0,-1 1-7 15,1-3-3-15,-1-1-6 0,1-5 17 0,2 0-6 16,-1-3-28-16,1 0-17 0,-1-2 23 16,2-2-11-16,0 0 0 0,-1 0-17 0,0-1 20 15,1-1-22-15,0 2-6 0,-2-2-2 0,2 1-30 16,-2-1 11-16,2 0-35 0,-1 0 8 16,0-1-34-16,1 0-1 0,-1-1-49 0,1 0-44 15,0 0-11-15,1 0 17 0,-2-2-164 0,1 1-70 16,-2 0 29-16,2 1-12 0,-3 0 21 15,3 0 29-15,-2 2 0 0,-1-2-6 0</inkml:trace>
  <inkml:trace contextRef="#ctx0" brushRef="#br0" timeOffset="626531.9281">8354 9197 448 0,'-4'2'216'0,"2"-1"-14"16,-1 0-26-16,0 1-15 0,2-1-16 0,-1 0 15 15,0 1-12-15,1-2-30 0,2 0-11 16,0 0-8-16,2 0-8 0,1 0-11 15,1-1 1-15,0 0 2 0,2 0-10 0,0 1 2 16,0-1 14-16,0 1-9 0,1 0-5 0,15-7-7 16,-11 6-9-16,-3-1-1 0,0 2 1 0,-2-1-6 15,-7 1-6-15,0 0 8 0,8 0-13 0,-8 0-4 16,8 0-5-16,-8 0 7 0,7 0 11 16,-7 0-13-16,6 0-21 0,-6 0 9 0,0 0-5 15,8 0 0-15,-8 0-12 0,0 0-20 16,14-10 0-16,-13 7-34 0,0 0-17 0,-1 1-43 15,-1-3-27-15,0 3 11 0,0-2-103 16,-2-1-104-16,0 0-68 0,-4-5 27 0,-2-4-10 16,0 3 21-16,2-2 42 0,-3 1-2 15</inkml:trace>
  <inkml:trace contextRef="#ctx0" brushRef="#br0" timeOffset="626870.3344">8405 8760 296 0,'-2'-2'247'0,"1"1"-38"0,0-1-24 0,2 1-23 15,-2 0-16-15,1 1-23 0,-1 0-9 16,0 0 11-16,-1 1-11 0,1-1-5 0,-1 2 16 16,-1-1-7-16,-1 2-26 0,-1 0 7 0,-1-2-9 15,-6 7 6-15,-4-1-8 0,2 1-24 16,4-2-3-16,2-2-1 0,-6 6 5 0,4-5-30 16,4 0 4-16,-3-2 8 0,2 1-8 0,2-2 0 15,0 1-13-15,1-2-15 0,1 1-1 16,-1 2 14-16,2-2-15 0,-2-1 7 15,1 1 4-15,-1 0-4 0,1-1 17 0,1 1-20 16,-1-1 10-16,1 1-4 0,2-1-15 0,-1-1 2 16,-1 0 11-16,0 1-6 0,2-1-10 0,0 0-29 15,0 0-10-15,0 0-30 0,0 0-22 16,0 0-54-16,0 0 13 0,0 0-272 0,0 7 29 16,0-8 25-16,1 1 4 0,0-1 22 15,-1 0 13-15,-2 1-8 0</inkml:trace>
  <inkml:trace contextRef="#ctx0" brushRef="#br0" timeOffset="628993.4348">4734 10068 413 0,'0'0'197'16,"0"0"-11"-16,0 0-15 0,0 0-3 0,0-14-15 15,13 14 0-15,-13 0-20 0,0 0 9 0,0 0-29 16,0 0 1-16,0 0-6 0,0 0 1 16,14-23-28-16,-15 22-5 0,1 0-11 0,0 0-5 15,0-1-10-15,-1 2 12 0,-1 0-27 0,0 0 7 16,-1 0 2-16,0 2-16 0,-1 0-2 16,0 0 4-16,-7 6-7 0,-1 1-6 0,2-1-1 0,-2 3 14 15,1-3-4-15,2 2-11 0,1-3-1 16,0 6-10-16,3-4 3 0,0 0 2 0,2-1-11 15,1 0 4-15,1 11 13 0,-2-3-7 0,3-9-6 16,0 6 6-16,0 2 4 0,0 4 4 16,12 20-5-16,-7-19 12 0,1-1-3 15,-1 2-7-15,0-2-12 0,0-1 2 0,0-2 6 16,-2 2 15-16,0 1-4 0,-1-1-9 0,-2-1 7 16,0-11 2-16,0 7-13 0,0 2 4 15,-13 19 0-15,6-18 15 0,-5 0 11 0,1 0-17 16,0 1-1-16,-4-2 3 0,-1-1 0 15,-2 2 7-15,-3-4-1 0,3 1 11 0,-2-4-24 16,0 0-6-16,4-1 17 0,-5-3 9 0,6 3-4 16,-2-4-13-16,7-2 5 0,-9 0-4 15,19-2 16-15,-9 0-25 0,0 0 1 16,9 0 7-16,-10 0-8 0,10 0-18 0,-16-10-3 16,14 8 27-16,-1-1-24 0,2 2 5 0,-2 0 8 15,1-1-14-15,2 0 26 0,2 1-14 0,-2-2-15 16,1 3 18-16,1-2 7 0,0 1-15 0,0 0-6 15,1 2 10-15,1-1-20 0,0 0 5 16,1 3 7-16,-1 1 2 0,2-1 1 0,3 11-3 16,2-2 11-16,-1 1-2 0,0 1-9 0,-3 5-4 15,0 3 16-15,-2-2-22 0,-2 2 16 16,0 1 3-16,-2 1-3 0,-1-11 12 16,0 9-4-16,0 1 1 0,-12 30-17 0,6-25 17 15,0 2-6-15,0-2-5 0,0 1-5 0,-3-4 32 16,1 1-21-16,-1 0 5 0,1-1-12 0,0-1 20 15,1 2-7-15,0-2-16 0,-2 3-9 16,2-2 37-16,2 0-39 0,1-2 22 0,1 0-7 16,3-15-9-16,0 9 8 0,0-1 3 15,0 3 6-15,18 17-21 0,-9-19-5 0,0-1 24 16,3 1-12-16,3-2-5 0,2-2 5 0,0-2-4 16,2 2-22-16,-1-1 13 0,3-3-13 0,-4 2 22 15,0-1-11-15,2 0-4 0,-8-2-3 0,-2-2 7 16,4 3 21-16,-3-5-11 0,-1-1-18 0,-5 2 15 15,-1 0 8-15,0-5-5 0,0 1 17 16,-1 2-14-16,0-3 11 0,-1 2-2 16,1-2 20-16,-1 1-11 0,0-1-16 0,0 1 14 15,1-1-6-15,-1 1 6 0,1 0 5 16,-2-1-23-16,0 0-14 0,0 0-42 0,0 0-29 0,-3-1-53 16,0 0 13-16,1 0-305 0,0 0 29 15,0-1 26-15,2-1 24 0,-1 1 23 16,2-2 8-16,0 0-2 0</inkml:trace>
  <inkml:trace contextRef="#ctx0" brushRef="#br0" timeOffset="630251.2194">10432 13099 411 0,'0'-16'243'0,"0"16"-6"15,0-13-36-15,4-7-25 0,-2 16 9 16,7-9-24-16,-4 0-11 0,2 5-6 0,-1 2-12 15,0 1-23-15,-1 1 0 0,-1 1-21 0,3 0-11 16,-2 2-17-16,-1 0 0 0,1 1 6 16,1-2-21-16,-6 2-4 0,6 0 8 0,5 0-26 15,12 14 7-15,-10-6 16 0,0 2-27 0,2 1-1 16,-4 3 15-16,-2 1-18 0,3 2-8 16,-3 3 27-16,-2 0-11 0,1 1 0 0,-2 0-8 15,-3-1-4-15,-1 2-4 0,1 0 7 0,-2-1 2 16,1 1 20-16,-2-10-9 0,0 2-8 15,0 7-17-15,-11 21 20 0,8-18 3 0,2 0-15 16,-2-6-6-16,-2-2 22 0,1 1-25 16,2 0 4-16,1-3 14 0,0-2 3 0,1-2-33 15,0-2 13-15,0 3-3 0,0 1 13 0,13 9-5 16,-9-14-8-16,-1-1-9 0,0 0-5 16,3-3-1-16,-1 0 15 0,0 0-5 0,1-2 13 15,-1 1 9-15,-5-2-12 0,0 0-11 0,14 0 5 16,10-12 13-16,-16 6 0 0,-2-1 27 0,-2 1-32 15,-2-2 22-15,0 4 8 0,0-2 16 16,2 2-14-16,-4-2-8 0,1 3 15 0,0-2-29 16,1 3-4-16,-1-2-2 0,-1 4 21 15,0 0-19-15,0 0 12 0,-5-1 3 0,3 5-27 16,0 1 15-16,-1 10 9 0,-2 4-20 0,-2 3 7 16,2 1-1-16,1 3 9 0,0 1-27 0,-2 2 21 15,2 1 1-15,-1 1-5 0,0 0 7 16,2-4-29-16,-1 5 8 0,1-3 11 0,-1 0-16 15,-2-1 4-15,-1 2 11 0,1-1 4 16,-2-2-10-16,2-1 15 0,0-1-21 0,-4 2 15 16,4-5 8-16,-2-1 1 0,-2-1-10 15,-1-3 14-15,1-3-7 0,-4 0-11 0,3-5 6 16,0 2 3-16,-4-5-14 0,1-1 23 16,0-2-26-16,3-1 6 0,-2-1 5 0,3-1 19 0,1 2-37 15,-10-2 33-15,7 0 1 0,12 0-9 16,-9 0 23-16,1 0-6 0,8 0-12 0,-7 0-24 15,7 0 19-15,-7 0-1 0,7 0-2 16,0 0 0-16,-7 0-2 0,7 0 15 0,0 0-14 16,0 0-1-16,0 0 12 0,-7 0-36 0,7 0-40 15,0 0 10-15,0 0-45 0,-9-5-33 16,10 4-64-16,0-3 18 0,1 2 16 0,1-1 13 16,-1 0 14-16,0 0 12 0,-2 1-316 0,-1 0 12 15,-2 2 27-15,-3 0 24 0,-2 0 24 16,-19 0 14-16,11 0-4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24T07:29:15.23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4768 1674 431 0,'-2'-1'273'0,"0"-1"-21"0,0 2-40 0,0 0-33 15,-1-1 13-15,2 1-22 0,-1 0-25 0,2 0-4 16,0 1-17-16,0-1-13 0,1 2 8 0,0 1-29 16,2 0 0-16,-1 1-4 0,1 1-9 15,6 8-18-15,-1-1-3 0,-2 2 0 0,3 3 7 16,1 1-9-16,-2 2-4 0,4 3-12 0,-1-2 21 16,-2 3 4-16,1 1-15 0,1 1-5 15,-3 1 14-15,4 2-25 0,-1-3 16 0,-1 2-18 16,1-1 17-16,2-1-9 0,-7 2 2 15,5-4-22-15,-2-1 24 0,2 2-13 0,0-1-9 16,0 0 15-16,-4-4-6 0,3 0-16 0,-1-1 23 16,-1-2-21-16,-1-4-15 0,1 0 47 0,-1-6-40 15,-3 1 10-15,-1-2 9 0,0-2-15 16,0-1-1-16,0-1 49 0,-1-1-1 0,2-1-10 16,-4 0-1-16,0 0 4 0,15-16 8 15,-5 3 2-15,0-5 1 0,1 0-14 0,-2-2-3 16,2-2 13-16,-1 0-18 0,-2-2 27 15,1 1-5-15,-2 0-1 0,0 0-14 0,-1 1 12 0,-1 1-16 16,1 1 3-16,-1 1 3 0,-2 2 7 16,-1 0-8-16,0 5 7 0,-2 1-15 15,1 3 5-15,-1 8-9 0,0 0 0 0,0-9-5 16,0 9-1-16,0-8-8 0,0 8-12 0,0-6-2 16,0 6-10-16,0 0 7 0,10-11 5 15,-8 11-10-15,3 3 3 0,-2 0-1 0,7 7 6 16,0 5-7-16,0 1 1 0,-1 1 7 0,0 1-4 15,2 0 1-15,-2 3-1 0,1-1-8 16,3 2-6-16,-3-3 21 0,1 2-5 0,-1-2-4 16,1 0-9-16,0-2 11 15,2 3-5-15,1-1 10 0,1-6 2 0,1 0-7 16,4 1-7-16,-2-5-2 0,2-2 2 0,1-3 4 0,-1-1-8 16,4-2 10-16,-13-1 3 0,5 0-11 15,24-11-2-15,-17 7 13 0,1-7 8 0,-1-3 18 16,-4 0 3-16,0 0 4 0,-3-6 21 0,1-1-21 15,-1-4 7-15,-3-2 17 0,-1 1 13 0,0 1 4 16,-4 1-16-16,-1-3 10 0,-1 3 0 16,0-3-20-16,-3 5-3 0,-2 0 5 0,0 1-22 15,-1 11 20-15,0-3-9 0,0-3-9 16,0 1-18-16,-12-17-15 0,9 19-6 0,-3-2-8 16,1 3-1-16,-1-1-28 0,-2-1-26 0,1 7-32 15,1 0-72-15,-1-5 18 0,-2 0-117 16,-3 2-70-16,3 0 29 0,-5-1-309 0,3 3 57 15,1-6 10-15,-4 0 49 0,5-1 35 0,-2-2 19 16,3 0 56-16,4-2-4 0,4 0 17 16,-2 0 66-16</inkml:trace>
  <inkml:trace contextRef="#ctx0" brushRef="#br0" timeOffset="314.4443">5769 1314 215 0,'0'-8'413'0,"10"-2"-90"15,-4 0-29-15,-2 2-43 0,6 0-40 0,5-1-44 16,-4 0 7-16,3 1-25 0,4-3 3 16,5 3 8-16,5 2-42 0,0-5-20 0,2 4 0 15,1 0-18-15,3 1-14 0,-1 2 9 0,-3-3-12 16,1 0-6-16,0 4-9 0,1-1-15 0,-6-6-1 15,2 8 9-15,-7-1 4 0,-4 0-9 16,-3 2-2-16,1-2-11 0,-2 2 26 0,4-1-43 16,-10 2 19-16,1-2-6 0,-1-1 5 0,-2 2-15 15,-4-3-36-15,-1 4-40 0,0 0-59 16,-13-7-19-16,7 5 14 0,-5-1-174 0,-5 3-109 16,9 0 28-16,-18 11-17 0,6-7-5 15,-7 3 38-15,7-4 9 0</inkml:trace>
  <inkml:trace contextRef="#ctx0" brushRef="#br0" timeOffset="628.9414">6058 1208 337 0,'-3'5'294'0,"2"-2"-47"15,1-3-32-15,-4 3-12 0,3-1-11 16,0 1-32-16,4 0-16 0,1 3 4 0,-1 2 1 16,1 2 3-16,-2-3-22 0,3 2 4 0,-3 1 3 15,5 7-34-15,2-3-3 0,0 4 9 16,-1 0-1-16,0-1-21 0,1 3-11 0,0-1 28 15,-1 1-27-15,1-2-22 0,-2 2-7 16,-1-1 17-16,0 2-21 0,0-2 10 0,-2 2-13 16,-1-1 24-16,-1-1-33 0,-2-8-23 0,0 4 34 15,0 3-37-15,0 2 29 0,0-1-33 16,0 1 26-16,0-2-14 0,0-2-15 0,-12 16-1 16,10-19 26-16,2-2-7 0,-2-4-21 15,2 0-47-15,0 0-4 0,0-2-58 0,0-5-23 16,0 0-63-16,0 6 18 0,0-6 17 0,0 0 14 15,12 10-296-15,2-14 31 0,2-6 27 16,4 3 26-16,-2-4 32 0,2 5 12 16,1-3 2-16</inkml:trace>
  <inkml:trace contextRef="#ctx0" brushRef="#br0" timeOffset="1429.2263">6824 1658 370 0,'4'-6'410'16,"-1"0"-74"-16,-1 2-17 0,-1-4-47 0,-1 3 16 15,-3 0-47-15,2 0-30 0,-1-1-22 0,2-2-2 16,-13-12-29-16,4 9-5 0,-2 1-19 16,-1 1-13-16,-1 0-48 0,-3 4-10 0,0 0 22 15,-5 2-25-15,3 0-17 0,5 3 24 16,-4 0-6-16,-5 0-24 0,0 0-18 0,-2 0 14 15,-26 15 1-15,26-11 4 0,2 5-24 0,2 0 17 16,-3 1-11-16,1 1-2 0,4-1-2 0,1 0-3 16,5 3-9-16,-3 1 14 0,3 0 5 15,-1 1-34-15,4 1 36 0,2 0-13 0,1 0-2 16,0 2-3-16,2 2-10 0,2 0-1 0,2 0 39 16,0-9-7-16,0 4-2 0,0 3-3 0,14 23 13 15,-5-20-16-15,2 2-1 0,3 0-23 16,-1-2 0-16,2-1 19 0,1 0-1 0,3-2-2 15,-3-1 1-15,1 0 27 0,5-1 0 16,-2-3-22-16,1-1-3 0,4-1-1 16,2-3 3-16,-2 0-12 0,1-4-1 0,0-1 14 15,3-1-17-15,-17-2 1 0,9 0 0 16,2 0-1-16,27-15 24 0,-26 4-14 0,1-4-6 16,0-2-4-16,0-1-6 0,-1-6 4 0,1-2 9 15,-1-1-2-15,-2-6 0 0,-2 4-2 16,-5-2 2-16,-1 1-4 0,-2 4 19 0,-3-3-23 15,-5 2-5-15,-1-3 15 0,-3 16 15 0,-12-28-16 16,2 18 22-16,-4 1-17 0,0 3 6 0,-3 5-10 16,-4-2 7-16,1 2-3 0,-2 2-6 15,0 1-6-15,1 1 2 0,-5 0-10 0,4 4 36 16,1 0-13-16,3 2 7 0,1 3-38 0,11 2-8 16,-3 0 25-16,-2 0 11 0,-12 11-21 15,8-1 16-15,5 2-28 0,4 1 5 0,3 5 3 16,-3 0 19-16,5 4 2 0,-1 0 14 0,2-12-18 15,0 8-30-15,0 3 16 0,0 0-9 16,14 29 10-16,-10-21 21 0,3 0-6 0,-2 1-5 16,1-3 19-16,1 0 0 0,-1 0-16 15,-1 3 2-15,0 0-17 0,1-2 29 0,-4 5-18 16,4-2 0-16,-2-2 1 0,0 1-9 16,1-4-3-16,-2 1 5 0,-1-2 21 0,0 1-5 15,1-4-5-15,-2 2-29 0,0-4 30 0,-1-2-5 16,2 1 1-16,-1-1-4 0,1-6 8 15,-2-12-1-15,0 10-16 0,0-1 17 0,0-1-43 16,0-2 5-16,0-6-16 0,0 8-65 16,0-8-3-16,0 0-40 0,0 0-56 0,0 9 18 15,1-14-308-15,1-2 38 0,2-10 11 16,0-6 30-16,-2-5 53 0,5 2 27 0,3-1 24 16,2-3 15-16,4-1 5 0</inkml:trace>
  <inkml:trace contextRef="#ctx0" brushRef="#br0" timeOffset="1844.7455">7434 1546 543 0,'1'-4'362'0,"-1"0"-45"0,1-1-35 0,0 1-39 15,-1 0-7-15,2 2-38 0,-1 0-20 0,0 0-15 16,1 0-26-16,-3 0-27 0,1 1-8 0,-1 2-4 16,1 1-15-16,-2 1-7 0,0 2-23 15,0 1 32-15,-4 9-32 0,1 2-7 0,-1 0-1 16,-1 2 3-16,2 1 24 0,0 2 18 16,2 0-3-16,0 3-27 0,0-1-6 0,1 2-7 15,0 0 22-15,1-1-3 0,1-12-13 0,0 9 2 16,0 3-6-16,0 2-4 0,0 2-5 0,14 30-3 15,-7-32-2-15,-1 2 19 0,2-3-23 16,1-2 15-16,1 1 1 0,1-3 0 0,1-1-8 16,2 0 8-16,-1-2-19 0,3-1-17 15,-2 0 5-15,2-3 1 0,-1 0 3 0,-1-5-6 16,0-1-38-16,1-1 2 0,3-2-73 16,-2 0-14-16,-3-4-27 0,-6-2-68 0,6 0 20 15,17-21-280-15,-13 10-21 0,0-9 41 16,-4 2 34-16,1-5 22 0,-2-5 24 0,-2-3 26 15,0 0 13-15,-2-1-57 0</inkml:trace>
  <inkml:trace contextRef="#ctx0" brushRef="#br0" timeOffset="2148.8202">7732 1625 491 0,'-2'-6'378'0,"1"2"-72"15,0-1-53-15,1 3-9 0,0-1-30 0,-1 1-22 16,1 1-28-16,1 0 8 0,1 1-15 15,2 0-27-15,2 3 28 0,12 4-5 0,-1 3-15 16,0 1-22-16,2 1-33 0,-1 2 28 0,1 1-51 16,0 1 23-16,1 0-8 0,-2 0-9 15,-3 1-6-15,2 1 14 0,0 0-9 0,0-1-6 16,-1 1-5-16,2 0-7 0,-6-1-5 16,2-1-3-16,-2 1-4 0,-1-2-5 0,2 0-2 15,-6-1-3-15,0-2 1 0,1 3-4 0,0-2-59 16,-3-4-21-16,-3-1-21 0,0 1-43 15,0-4-35-15,-1-1-39 0,1 0 18 0,-2-4-209 16,0 0 31-16,0 0-101 0,6 2 35 0,-4-8 11 16,-2 0 29-16,1-11 45 0,-1 7 20 0</inkml:trace>
  <inkml:trace contextRef="#ctx0" brushRef="#br0" timeOffset="2416.2242">8045 1699 416 0,'-4'-8'390'0,"2"4"-55"0,1-1-49 0,-1 1-48 15,2 2 14-15,-1 0-72 0,-1 1-24 16,1-1-9-16,0 2 27 0,-1 3-38 0,-1 0 11 16,-5 9-2-16,0 0-11 0,-2 4-14 15,-2 0-12-15,0 4-11 0,0 0 22 0,-4 1-11 16,1-2-15-16,1 3-12 0,0 0-20 0,-1-2-6 16,-2 2-6-16,3-2-9 15,0 0-4-15,-1 1 20 0,1 0-6 0,-1-1-5 0,2 0 5 16,0-3-26-16,2-3 30 0,2 1-7 15,0 0-42-15,-1-1-31 0,2-2-21 0,3-3-27 16,-1-3-70-16,2-1-18 0,3-1-34 16,0-2 18-16,2-3-217 0,3 0-58 15,1-3 33-15,11-4-8 0,2-5 27 0,1 0 54 16,2-4 58-16,1 3-22 0</inkml:trace>
  <inkml:trace contextRef="#ctx0" brushRef="#br0" timeOffset="2728.2656">8302 1846 898 0,'5'0'373'0,"0"0"-71"15,-1-1-21-15,-1 0-20 0,0 1-48 0,-1 0-11 16,3 0-50-16,-2 1 3 0,1 2-2 16,-1 0-17-16,8 7-14 0,-4-2 3 0,3 5-15 15,-1 1-8-15,-1 3-13 0,1 2 4 0,-1 0-10 16,-5 0-9-16,3 3-7 0,0-1-7 15,-1-2-5-15,-2 1-2 0,0 1 15 0,-1-2-14 16,4 1-7-16,-5-3-4 0,-1-8 2 0,0 2 6 16,0 1-21-16,0 2-9 0,0-1 1 15,-10 12-7-15,5-17-7 0,2-1-10 0,-5 4 13 16,3-4 2-16,1-1-2 0,1-1-73 0,-2-2-4 16,-3 0-43-16,0-3-50 0,-1 0-34 0,-19-14-18 15,12 3 19-15,-1-6-159 0,1-1-69 0,4-4 29 16,1-4-46-16,3-4 4 0,1-1 56 15,-1 0-6-15,-1 0 1 0</inkml:trace>
  <inkml:trace contextRef="#ctx0" brushRef="#br0" timeOffset="2861.0202">8222 1982 580 0,'-5'-26'291'0,"-2"-3"-37"0,-1 7-25 16,4 2 12-16,-1 1-19 0,-1 2-1 0,3 8-32 15,-1 1-1-15,3 0 6 0,-2 4-53 16,2-2-8-16,-1 1 8 0,2 2-30 0,0 0-27 0,-1-1 2 16,1 4-35-16,0 0-16 0,0 0-1 15,0 0-70-15,0-7-30 0,0 7-53 0,0 0 9 16,0-5-236-16,0 5-79 0,12-11 29 15,-10 8 25-15,-1 0 31 0,1-3 13 0,3-6 11 16</inkml:trace>
  <inkml:trace contextRef="#ctx0" brushRef="#br0" timeOffset="3266.2302">8963 1441 864 0,'1'-1'312'0,"-1"0"-41"0,0 0-8 0,0 0-43 16,2 0-38-16,-2 0-9 0,2 1 8 0,-1 1-36 16,0 3-16-16,3-2-1 0,8 7 0 15,-2 4-27-15,3 2-21 0,2 1 7 0,1 2 0 16,0 2 10-16,-1-1 0 0,0 5-25 0,-3-4-7 15,3 5 1-15,-2 0-25 0,-1 2-7 16,-1-2-20-16,-1 6 13 0,-1-2 8 0,-2 4 17 16,-2-1-18-16,-1-1-20 0,0 1 13 15,-4-17 14-15,0 10-5 0,0 2-3 0,0 2-13 16,-16 26 3-16,5-30-22 0,2-1 5 0,-4-2 12 16,-2-1 1-16,1-1-22 0,-1 1 27 0,-3-3-11 15,1 0-7-15,-6-4 2 0,4-1-18 0,-3 0 10 16,4-5-36-16,2 2-5 0,-2-3 9 15,3-1-57-15,-4-2-36 0,19-4-58 0,-9 0 16 16,-8-11-197-16,11-2-98 0,4 0 42 16,2 2 14-16,14-20 24 0,-3 6 25 0,1 0 53 15,6-2 4-15</inkml:trace>
  <inkml:trace contextRef="#ctx0" brushRef="#br0" timeOffset="3560.5642">9464 1664 910 0,'16'-3'272'0,"2"0"-4"0,-1 1-37 0,4 1-28 16,-3-2 10-16,5 2-51 0,-2-1 31 0,1 1-40 15,0-1-29-15,-12 2-3 0,7 0-36 0,2 0 9 16,-1 0-7-16,3 0 1 0,0 0-21 15,-1 0-15-15,0 0 11 0,-6 0-4 0,0 0-34 16,-2 0 14-16,-2 0-18 0,0 0 0 0,-3 0-27 16,0 0-22-16,-1 0-37 0,-6 0-49 15,28-13 11-15,-16 4-179 0,-5 1-104 0,-1 1 30 16,3-3-48-16,-5 0 14 0,-2 2 21 0,-2 8-10 16,0-11-7-16</inkml:trace>
  <inkml:trace contextRef="#ctx0" brushRef="#br0" timeOffset="3846.03">9783 1446 536 0,'-3'-1'355'16,"0"0"-66"-16,0 1-26 0,1 0-34 0,0 0-37 15,0-2-14-15,1 4-34 0,-1 0 1 0,1 0-8 16,0 2-2-16,1 2-5 0,0 0 4 16,0 1-18-16,0 4-14 0,0 5 7 0,0 5 2 15,13 26-46-15,-9-19 44 0,-2-1-41 0,2 0 7 16,-1 1-13-16,-1 1-6 0,0-2 30 15,1 1-6-15,0 1-8 0,-2-1-8 0,-1-12-6 16,0 6-6-16,0 3-5 0,0 2-26 16,0-2-2-16,0 0-3 0,0-2 0 0,0-1 24 15,0-1-5-15,0-3-28 0,0-2-22 0,0-4 3 16,0 0-13-16,0-2-33 0,0-2-29 0,0 0-18 16,0-2-28-16,0-6-14 0,0 0 14 15,-2 8-286-15,3-10 34 0,1-3 29 16,4-9-57-16,1-4 30 0,5-5 26 0,-3-1 20 15,-1-2 14-15,0-6 1 0</inkml:trace>
  <inkml:trace contextRef="#ctx0" brushRef="#br0" timeOffset="4526.5284">10474 1257 415 0,'4'-7'372'16,"-2"2"-82"-16,2 1-22 0,-1 2-20 0,-2 2-36 16,0-1-8-16,3-1-25 0,-3 4-48 0,0-1 11 15,2 8-23-15,0 1-1 0,1-1-27 16,1 8-1-16,3 1-21 0,-1 3 4 16,1 1-4-16,-2 2 1 0,1-1-15 0,1 0-14 15,1 1-10-15,-5 1 21 0,-1-1-20 0,1 1 14 16,0 1-9-16,-1 2-12 0,-3-1 7 15,0-13 0-15,0 6-12 0,0 4 20 0,0 1-9 16,0 2 2-16,-15 26-31 0,10-29 39 0,1-3-28 16,1-2 4-16,-1-5-6 0,0-1 3 0,3-4 46 15,-1-2-34-15,1-1 35 0,-1-2-7 16,1-1 48-16,0-1 24 0,0-1 16 0,0 1 8 16,0-2-8-16,1-1-6 0,-2-2-19 15,2 0 5-15,0-2-20 0,0-2-8 0,3-12-21 16,-3 8 6-16,14-21-10 0,-3 9-20 15,2 1-11-15,3-1-10 0,2 3 1 0,2-2 11 16,1 5-15-16,-2 1-2 0,4 3-2 0,0 1-18 16,-1 2 3-16,2 1 12 0,0 4-22 0,-2 4 16 15,-2-1-15-15,-12 2 7 0,5 0 2 16,18 15-4-16,-14-8 0 0,-3 4 5 0,-4 4-15 16,2 2 7-16,-2 2-11 0,-2 1 7 15,-7 1 0-15,3 0-5 0,-1 0-4 0,-1 5-10 16,-2-15 8-16,0 8 9 0,-14 23-4 15,2-18-9-15,1-2-5 0,-4-1 1 0,0-2 17 16,-5-2-5-16,3-2 6 0,-5-2-9 0,-2-1-1 16,-1-1 6-16,1-1-4 0,0-5 10 0,0 1-5 15,-1-3 13-15,2 0-14 0,5-2 18 16,1 0-16-16,5 0 8 0,0-1 0 0,5 0-4 0,0 2 18 16,1-2-8-16,6 0 5 0,0 0-14 0,-8 0-1 15,8 0 6-15,-8 0 1 0,8 0-21 16,-8 0-10-16,8 0-36 0,0 0 6 15,-6 0-119-15,6 0-46 0,-13-15-43 0,10 0 26 16,-1 7-285-16,2-1 8 0,-2 1 37 16,2 0 34-16,-1 2 31 0,-7-5 26 0,-3 1 29 15,-3 4 39-15,2 0 2 0,-9 3-1 0</inkml:trace>
  <inkml:trace contextRef="#ctx0" brushRef="#br0" timeOffset="7275.3817">19746 861 412 0,'0'0'271'0,"0"0"-58"15,0-15 0-15,18-5-2 0,-19 14 4 0,-1 5-29 16,0-6-14-16,0 0-9 0,-3 0-24 0,4-2 17 16,-1 3-23-16,-2 1 17 0,1 3-47 0,-3-5 10 15,2 1-35-15,0 1 37 0,-1-1-44 16,-10-1 2-16,6 3-28 0,0 1 7 0,-5-2-7 16,-5 3 10-16,4-3-8 0,-3 5-6 15,-3 4-29-15,-3-4 19 0,1 3-8 0,1 3-8 16,1-1-1-16,-9 6 24 0,2-2-19 15,0 3 1-15,4 2-24 0,-6-2 29 0,5 0-18 16,-1 1 18-16,-8 4-23 0,6-1-6 16,3 2 22-16,-2-1-8 0,2 2 24 0,5 0 0 15,-5 0-36-15,5 2 23 0,-1 0-21 0,5-2 31 16,1 1 8-16,3 4-18 0,4 2-2 0,-5-3-9 16,6-1 26-16,7 2 6 0,0-12-1 15,0 5-4-15,0 1 13 0,0-1-6 0,12 17-38 16,-3-15-28-16,2-2 20 0,-1-1 0 15,4 1 15-15,0-1-4 0,4 0 1 0,-1 0-12 16,3-1 5-16,1-3 1 0,-2 2 9 16,3-1-31-16,2-1 34 0,1-3-27 0,0 5-6 15,-1-5 45-15,2 0-8 0,-2 0-5 0,3-2 5 16,-3-1-23-16,6-3 22 0,-3 0-42 0,4-3 38 16,-15 0-16-16,6 0-15 0,6 0 30 15,30-8 3-15,-26 2-6 0,-4 1-4 0,-1-2 4 16,0 0-5-16,1-1-18 0,-1-2 5 15,0-2 1-15,-2 0 1 0,2 0-15 0,-1-4 12 16,14-12 4-16,-7 1-13 0,-2-1 13 0,-4-1-26 16,-5 0 17-16,2 1 5 0,-8 0 14 0,-3 0-6 15,-3 2-18-15,-2-1 0 0,-5 2-4 0,3 5 4 16,-4-4 8-16,-1 5 22 16,-1 9-25-16,0-6 26 0,-12-21 5 0,7 18-20 0,-1 2 6 15,-1 0-24-15,0-2 14 0,-5 3 8 16,3 1-15-16,-4 0 13 0,-1 2 17 0,-3 0 1 15,-2 1-14-15,3-3-15 0,-6 6-2 16,5 4 10-16,-4 2-6 0,1 1-16 0,-1-4 29 16,-4 2-11-16,2 3 10 0,-1-1-1 0,-2 2-9 15,17 0 18-15,-5 0-8 0,-1 0-14 0,-2 0 15 16,2 0-22-16,-14 20 10 0,17-11-5 16,2 0 4-16,0 5-5 0,0-1 5 0,2 0 18 15,1 3-4-15,-5-1-8 0,7 1-5 0,3 5-12 16,2-10 21-16,0 6-16 0,0 1 25 15,0 6-14-15,0 1-10 0,0 3 40 0,0 0-23 16,0 0 0-16,0 0-13 0,0 0 17 0,14 20 31 16,-10-21-30-16,-4-4-12 0,1 4 24 15,3-2-20-15,-1 0 9 0,-1 2-1 0,1-3 14 16,0 3-5-16,-3-2-15 0,2 0-21 16,-2-1 9-16,1 0 28 0,-1 1-12 0,0-13 12 15,0 6 2-15,0 2-1 0,0 0-3 16,0 2-12-16,0 0 13 0,0-2-16 15,0-1 19-15,0-1-19 0,-7-3-13 0,7-1-4 16,-9 12 2-16,9-18 30 0,-2-1-2 0,0-1-1 16,2-1 7-16,-1 0-12 0,1-1 0 0,-1 1-3 15,1 0 13-15,0-1-8 0,-1-1-20 16,1 1 27-16,-2-2 0 0,2 0 18 0,0-2-3 16,0 0-36-16,0 0 0 0,0 0 15 15,0 0 10-15,0 0-2 0,0 0-2 0,0 0-1 16,0 0-46-16,-3 11-30 0,1-16-16 0,1 2-44 15,1-3-29-15,-1-1-54 0,8-10 18 16,-7 7-235-16,12-18 33 0,-8 7 29 0,5-1 26 16,1 3-73-16,-3-4 20 0,3-2 22 0,2 3 64 15,1-2-18-15</inkml:trace>
  <inkml:trace contextRef="#ctx0" brushRef="#br0" timeOffset="10657.3107">25455 587 380 0,'-16'0'222'0,"16"0"-44"0,0 0 0 15,0 0-30-15,-13 0-20 0,-7 4-11 16,13-3-37-16,-5-4 9 0,-1 6-1 0,-3-1-6 16,-2-1 1-16,-2 3-34 0,1-1-18 0,-3 1 19 15,-2 1-3-15,-1-3-2 0,0 2-7 0,-1-1-7 16,-1 1 2-16,4-4 5 0,-2 3 1 16,2-2-12-16,2 2 2 0,0 1-2 0,-3-1 0 15,8-3-7-15,-2 4-13 0,9-2 10 16,-3-1 9-16,3 0 0 0,3 1-12 0,-1-1 17 15,1 0-19-15,0-1 6 0,5 0 13 0,2-1-22 16,-5 1 6-16,2 2-2 0,3-3-4 16,0 2 10-16,0-1-12 0,0 1 9 0,2 2 22 15,-3 0 1-15,1 2-16 0,0 1 13 16,4-1 7-16,1 0-8 0,1 1-21 0,-5 1 17 16,7 2-8-16,-4 1 8 0,0 0-5 0,1 1-6 15,3 5-2-15,1-1-7 0,-1-1 9 16,2 1 2-16,-3 3-1 0,-2-1 10 15,-1 4-1-15,3 0-13 0,-4 1 15 0,0 4-23 16,3-1 10-16,0 2-3 0,-7 3 17 0,4 3-3 16,-4 4 11-16,0-18-6 0,0 6-2 0,0 2 1 15,0 2 1-15,0-2 10 0,0 3-4 16,-14 32-20-16,12-31 18 0,-2-2-6 0,1 0-6 16,-1 1 2-16,2-1 6 0,0 2-3 15,-1 0 3-15,-1 3-9 0,2-1 22 0,-3 3 4 16,0 1-14-16,2-1-5 0,0 4 22 0,-3 1-8 15,2-1 10-15,1 0 1 0,-1 2 1 16,-1 0-8-16,3-2-4 0,-1 3-31 0,-2-1 18 16,3-1 30-16,0 1-28 0,2 2 13 0,-2 1-22 15,2 2 9-15,0-4-1 0,-2 0-3 16,2-21-5-16,0 11 16 0,0 7-19 0,0 0-21 16,0 3 21-16,0 1 5 0,0-1-10 15,0 0 5-15,0-1-18 0,0 1 9 16,0-2 0-16,0 0 10 0,0-2-8 0,0-1-6 15,0-1 12-15,0 0-3 0,0-1-2 0,0-1 11 16,0 1-28-16,0-2 16 0,0 1-16 0,0-2 17 16,0 0-17-16,0-2 13 0,0 1-15 0,0 1 27 15,-7-1-15-15,7 1-13 0,0 1 13 16,0-1 7-16,0-1-24 0,0 0 4 0,-14 32 12 16,13-35 3-16,0 3 1 0,1-3 0 0,-2 0-5 15,-1 0-1-15,1-2-3 0,-2 2 12 16,0 0-25-16,-1-1 20 0,1-3-6 0,-1 2-4 15,0 1 8-15,1-2-10 0,-2 0 5 0,0-1 2 16,0-1-6-16,-1-1 16 0,1 2-13 0,-1-3 20 16,0 0-14-16,0-1 7 0,2 0-3 15,-1-1-4-15,2-1-5 0,-2 0 10 0,1-3-8 16,2 2 10-16,0-5-10 0,1-2 9 16,0-1 4-16,0-1-7 0,0-1 15 0,2 1 4 15,0-3-15-15,-2 1-9 0,2-7 18 16,0 7-5-16,0 4 4 0,0-1-8 0,18 16 5 15,-7-12-3-15,0-4 5 0,5 1-15 0,1-3 17 16,4 1-22-16,2-2 3 0,-4-2-2 16,6 1 9-16,-2-2-6 0,2 0 6 0,1-2-2 15,-3 2 4-15,-1-2-21 0,0 4 17 0,-3-3-19 16,-3 1 21-16,-6-2-10 0,-1-1 4 0,1-1-17 16,-3 0 20-16,-1 0-23 0,-4 2 18 15,2-2-9-15,-1 0-6 0,-1 0 2 0,0 0-16 16,-2 0-12-16,0 0-20 0,0 0-46 0,0 0 10 15,4-13-129-15,-12-7-70 0,2-4 25 16,1-2 25-16,1-6-338 0,1-12 42 0,3-8 38 16,0 18 36-16,0-26 80 0,20-88 24 15,-10 46 23-15,5-10 11 0,-1-3 31 16,6-2 7-16</inkml:trace>
  <inkml:trace contextRef="#ctx0" brushRef="#br0" timeOffset="11673.3286">25776 683 354 0,'0'-8'314'0,"2"6"-44"0,-2-2-33 15,-2 2-1-15,2-2-6 0,-2-2-23 0,2 1-21 16,-2 2-7-16,4-2-37 0,-6-1 9 16,1 3-2-16,-1-4-35 0,-2 3-22 0,-2 1-31 15,0-1-5-15,1 4 10 0,-7-3-1 16,1 5-10-16,-3-1-11 0,0 1-7 0,-2-2-16 15,-2 2 17-15,2 5-19 0,-5 1 2 16,2 1-21-16,4-1 18 0,-1 2 2 0,5-2-25 16,-5 7 7-16,-4-1 3 0,6-1 13 0,2 2-5 15,2 3 20-15,-1-1-38 0,1 2 3 0,4 0 17 16,0 3-15-16,1 0-5 0,1 0 2 16,2 3-2-16,4 0 8 0,0-13 5 0,0 7 12 15,0 3-14-15,16 25-5 0,-9-19 23 0,7-3-28 16,-6 0 20-16,10-1-2 0,0-2-1 15,3 1-4-15,3-4 11 0,0-3-6 0,1-1 21 16,-6-5-10-16,2-1-8 0,4-1 6 16,1-1-29-16,14-3 13 0,-1 2 6 0,1-6-2 15,-23 0 9-15,8 0-1 0,2 0 5 0,32-10-9 16,-32 1 26-16,-3 0-28 0,1-2 5 16,2-7 11-16,-3-1-40 0,-3-3 48 0,-4-1-36 15,2 0 4-15,-6-2 0 0,-1 0 5 0,-3-1 13 16,1-4-23-16,-8 0 13 0,2 4-16 15,0-2 33-15,-4 2-26 0,0 13 7 0,0-5 5 16,-14-26-12-16,7 20 5 0,-1 1 9 16,-4 2-38-16,-1 3 16 0,-4 0-18 0,2 1 27 15,-5 3-14-15,0 1-2 0,2 1 21 16,0 2-22-16,0 2 1 0,-3 1 10 0,4 2 2 16,1-1-1-16,3 5-10 0,5 1-18 0,-3 0 15 15,-1 0-2-15,-14 18 0 0,12-12 28 0,2 4-17 16,1 4 0-16,-1 1-16 0,3 0 2 0,5 5 12 15,-8 2-1-15,8 2 18 0,1 2-32 16,1 1 26-16,0 3-9 0,2-16-14 0,0 10 30 16,0 4-9-16,16 36-21 0,-9-27 17 0,-1 1-10 15,1-1 24-15,0 1-14 0,2-8 10 16,-9-4-21-16,4 2 23 0,1-3-12 0,-1 2 10 16,0-4-1-16,-2 2-6 0,2 0-7 15,-4-3-11-15,2 0 7 0,-2 0 10 0,0-11 9 16,0 3-9-16,0 2-13 0,0-1 13 0,0-2-5 15,0-1-2-15,0-2-14 0,0-2-25 0,0-2-3 16,0-6-40-16,0 8 1 0,-12 3-18 16,12-8-39-16,-2 0 4 0,0-3 11 0,2 0-265 15,4 0 30-15,-4-5-83 0,4-1 26 16,10-7 24-16,4-3 12 0,0-1 31 16</inkml:trace>
  <inkml:trace contextRef="#ctx0" brushRef="#br0" timeOffset="11955.9956">26264 1207 434 0,'4'0'380'0,"0"0"-83"16,-2 0-47-16,-4 0-31 0,4 4-22 0,-4 2-42 16,4 1 8-16,-2 5-1 0,1-3-11 15,-1-2-48-15,0 2 7 0,0 4-4 0,12 18 0 16,-8-13-30-16,-2 3 7 0,0-3 4 0,2 1-35 15,-3 0 6-15,5 0 6 0,-2-2 10 0,-4 2-28 16,2-1 0-16,4-2-6 0,-6-3-24 16,0 0 16-16,0-13 15 0,0 14-13 0,0-1-26 15,0 0-10-15,0-3-17 0,0-2-3 16,0-1-29-16,0-7-20 0,0 8-19 0,0-8-39 16,0 6 14-16,0-6-197 0,-10 5-128 0,10-6 30 15,0-3 26-15,2-4 25 0,3-12 19 16,4-4 5-16</inkml:trace>
  <inkml:trace contextRef="#ctx0" brushRef="#br0" timeOffset="12338.9907">26787 761 242 0,'0'-11'447'0,"-2"3"-72"15,2 0-49-15,2 7-54 0,-2-5 16 0,-2 3-55 16,2 5-20-16,0-7-49 0,2 3 21 0,-2 2-65 16,0 2-5-16,4-2-13 0,-4 5-7 15,-4 1-26-15,0 3 19 0,1 5-30 0,-6 4-1 16,0 3 0-16,0 4-19 0,-2-3 2 0,2 6 13 16,0-2-20-16,0 3-24 0,4 2 17 15,-1 1 9-15,3 0-4 0,3 4-24 0,0-2 24 16,0-18-17-16,0 5 7 0,9 26 15 0,-1-21-17 15,-2-2 20-15,1-1-4 0,3 1-5 16,0 0 13-16,1-6-5 0,2 2-4 0,1-1-27 16,1-4 4-16,2 0 18 0,0-2-3 0,-1 1-3 15,3-3-41-15,-2 1-24 0,-3-5-21 0,1-1-15 16,4 0-31-16,-19-6-58 0,13 0 17 16,16-11-239-16,-13-1 32 0,1-3 27 0,-6-3 25 15,12-12-120-15,-13-7 27 0,-4 2 73 16,1 0 14-16,-1 2 4 0</inkml:trace>
  <inkml:trace contextRef="#ctx0" brushRef="#br0" timeOffset="12623.0333">27005 838 254 0,'10'-1'351'0,"-1"-3"-73"15,1 4-17-15,-1 5-37 0,2-3-13 16,7 4-21-16,0 0-11 0,-3 3 2 0,4 1-4 15,-4 1-31-15,6 2-2 0,-4 2-9 0,-1 1-15 16,1 2 4-16,-2 1-36 0,8 1-8 16,-6 0-9-16,-1 0 2 0,1 1-29 0,-5-3 23 15,2 2 0-15,0 0-35 0,-4-3 15 0,-1-3-5 16,3 2-14-16,-1-1 17 0,-3-3-47 16,0 1-6-16,-2-4-22 0,-1-1-21 0,-3-1-16 15,4-3-19-15,-6-1-20 0,3 0 6 0,-3-3-37 16,0 0 13-16,2-16-100 0,-4 1-79 15,2 5-57-15,0-6-31 0,0-4 28 0,-9-24 23 16,9 17 9-16,-5 3 287 0</inkml:trace>
  <inkml:trace contextRef="#ctx0" brushRef="#br0" timeOffset="12807.9864">27393 981 991 0,'0'-20'212'0,"-3"1"6"0,3 19-11 15,0-13-27-15,-11-8 2 0,11 15-13 16,-1 2-35-16,-1 1-23 0,2 3-13 16,0 0-15-16,-11 1 2 0,3 10 7 0,-5 1-16 15,1 5-12-15,-1 2-1 0,0 3-13 0,-5 8 11 16,-1-5-6-16,4 4-13 0,-8-2 8 15,2 2-11-15,-2-1-11 0,6-4 9 0,2-3-29 16,-1-4 20-16,3 3 4 0,-5-1-7 0,7-1-14 16,-3 0-44-16,1-2-16 0,0-1-32 0,3-5-22 15,1 0-24-15,5-1 11 0,2-3-136 16,0-3-137-16,2-3-10 0,4 0 24 0,0-3 10 16,3-1 16-16,15-13 56 0</inkml:trace>
  <inkml:trace contextRef="#ctx0" brushRef="#br0" timeOffset="13140.2639">27715 792 226 0,'15'0'370'0,"-3"2"-75"15,2 4-48-15,-1 2-35 0,-1 1-14 16,3 4-3-16,0 3-27 0,-4 5-9 0,7 1-1 15,-7 6-12-15,-1 0-22 0,3 4-21 0,-7 1 3 16,-4 2-3-16,-2 2-15 0,3 1-15 0,-3-6 12 16,0-18-9-16,0 8-19 0,0 3-9 15,-12 31 2-15,4-27 10 0,2-4-10 0,-6 0 3 16,1 1-13-16,-5-1-1 0,0-1-9 0,-2-1 20 16,1 2-36-16,-4-4 17 0,-1 2-10 15,0-4-6-15,-1-1 14 0,-4 1-19 0,6-2-5 16,0-4 8-16,-2-1-24 0,0 1-11 15,3-4-24-15,0 1-20 0,0-3-38 0,2 1-52 16,4-7 13-16,3-1-301 0,11 0 7 16,-9 0 48-16,-13-13 10 0,14 6 29 0,2-8 20 15,6-3 7-15</inkml:trace>
  <inkml:trace contextRef="#ctx0" brushRef="#br0" timeOffset="14889.7296">27618 1232 684 0,'0'0'212'0,"0"0"-15"0,0 0-34 16,0 0-1-16,0 0-11 0,0 0-21 0,0 0-15 15,0 0-16-15,0 0 2 0,0 0-6 0,0 0-11 16,0 0-25-16,0 0-11 0,0 0 12 16,0 0-10-16,0 0-6 0,-19 19-3 15,20-7-3-15,3-5 20 0,-4-7-18 0,0 10 9 16,0 1-17-16,0 0 12 0,19 15-12 0,-15-10 5 16,0-5-1-16,-2-2 3 0,1 0-13 15,-1 0 19-15,-2-3-15 0,0 1-11 0,2 0 13 16,-2-1-19-16,0-6 0 0,0 7 10 15,0 3 11-15,-11 11 12 0,7-12 4 0,-5 2-19 16,1-1 14-16,0-3-14 0,-5 2 9 0,-1-3 1 16,0-2-23-16,1 1 10 0,-1 1-7 0,1-5 7 15,1-1-15-15,4 2 20 0,-1-1-8 16,2-1 26-16,2 2-28 0,5-2-2 0,0 0 19 16,-8 0-26-16,8 0-6 0,-9 0-8 15,9 0-2-15,-8 0-6 0,8 0-29 0,-6 0-5 16,-3-11-21-16,7 9 3 0,2-2-22 0,0 0-57 15,0-2 0-15,2 2 14 0,-2-3-200 0,0-1 26 16,9-17-143-16,-9 16 25 0,0-4 29 16,0-2 61-16,12-23 6 0</inkml:trace>
  <inkml:trace contextRef="#ctx0" brushRef="#br0" timeOffset="15123.9845">27537 1149 215 0,'-2'-3'358'0,"1"6"-57"0,2 0-39 0,-3-4-17 15,6-1-21-15,-4 2-24 0,0 0-21 0,2 1-20 16,-4-2-25-16,2 4-9 0,0-3-9 16,0 0-20-16,-2 0-16 0,4 0-8 15,-2 0-19-15,-4 0-18 0,4 0-10 0,2 0-18 16,-5 3-6-16,3 1-40 0,0-1-47 0,1 4 1 15,1 0 6-15,-7-6-194 0,5 5 22 0,-4-6 20 16,2 3-129-16,-1 1 5 0,-2-5 16 16,1-1 6-16</inkml:trace>
  <inkml:trace contextRef="#ctx0" brushRef="#br0" timeOffset="16437.5643">26048 3763 448 0,'0'0'318'16,"0"0"-42"-16,0 0-9 0,0 0-26 0,0 0-10 16,-12 0-15-16,12 0-18 0,0 0-11 0,0 0-36 15,0 0-10-15,-20-24 6 0,18 22-16 0,0-1-36 16,0 1-8-16,-1-3 12 0,-1 4-23 16,2-4-1-16,-1 2-31 0,-1 1 19 15,-2 0-27-15,-1 0 38 0,-11-1-39 0,6 1 26 16,-3 2-38-16,6 0 25 0,-5 0-46 0,-2 0 5 15,-22 13-1-15,20-7 6 0,1 2 0 0,-1 0-15 16,1 1 25-16,2 1-13 0,-4 2 1 0,4 0-9 16,2 1 25-16,-1 3-27 0,0-2 20 15,4 4-16-15,0-4-9 0,-1 5 17 16,2 0-1-16,2 0-2 0,1 2-4 0,-4 0 28 16,8 0-30-16,2 0-16 0,-2 1 20 15,2-10 16-15,0 6-12 0,0 2 4 0,14 24-28 16,-6-20 7-16,2-1 20 0,1-3-7 0,3 0-15 15,3-1 24-15,1 0-13 0,0-4 12 0,0-1-24 16,3-1 24-16,3-1 4 0,3 1-26 16,-2-3 10-16,2-1 5 0,2-1-4 0,0-3-25 15,2 0 36-15,1-2-26 0,1-1 13 0,-17-2-15 16,9 0 3-16,2 0-8 0,27-16 12 16,-27 9 20-16,-2-4-21 0,-5 0-6 0,-2-4 11 15,2 0-20-15,-2-2 29 0,-2 0-3 0,-5-2 5 16,3-3 17-16,-6-1-12 0,1 2-10 15,1-1-6-15,-8-3 22 0,-2 3 10 0,0 11-36 16,0-7-7-16,-12-22 45 0,3 19-22 16,1 0-18-16,-6 3 12 0,1 0 19 0,-3-2-22 15,0 6-1-15,-2-1-13 0,0 4 27 16,-2-2-6-16,3 5 22 0,-6 0-34 0,2 2 17 16,4 1-18-16,-4 2-1 0,1 1 5 15,11 2-2-15,-6 0-4 0,-1 0-12 0,-16 12 7 16,14-4 9-16,5 2-1 0,-3 3 16 0,4 0 0 15,0 4-26-15,2-3 8 0,-1 5 4 16,3 2-10-16,3 0 6 0,-2 1 7 0,4 0-4 16,-3 0 0-16,6 1 12 0,-2 0-6 0,2-12-15 15,0 8 31-15,0 3-5 0,0 1-22 16,0 0 19-16,0 0-5 0,0 1 20 0,11 24-9 16,-4-26-34-16,-7 2 35 0,2-2 8 15,0-2-21-15,-2 1-18 0,2-2 8 0,-2-9-12 16,0 2 24-16,0-1-22 0,0 3 16 0,0 0-7 15,0-3 10-15,0-1-4 0,0 0-20 0,0-3-1 16,0 0 12-16,0-1-33 0,0-6 4 16,0 7-6-16,0-7-18 0,0 6-22 0,0-6-13 15,0 0-6-15,0 0 11 0,0 9-223 16,5-13-129-16,8-5 17 0,3-3 31 0,1-1 23 16,2-3 60-16,1 3 18 0,-2-4 8 15</inkml:trace>
  <inkml:trace contextRef="#ctx0" brushRef="#br0" timeOffset="16842.3224">26454 4228 719 0,'3'-1'376'0,"-1"-1"-79"15,0 1-49-15,0 0 1 0,2 1-56 0,0 0-20 16,-4 0-7-16,2 0-7 0,0 0-32 15,0 2-37-15,2 0-6 0,-1 0 12 0,1 1-8 16,-2 1 4-16,5 8-26 0,0-3-13 0,0 5 15 16,-1-1 6-16,-1 1-14 0,-1-2-25 15,0 4 45-15,-1-3-51 0,-3-6 29 0,0 6-8 16,0 2 3-16,0 3-26 0,0 1 5 0,0 1 19 16,-18 17-40-16,14-17 17 0,-1-2-7 15,1-1 15-15,-4-2-12 0,4-3-19 0,0-3 7 16,4-1-26-16,-2-1 55 0,2 0-36 15,0-3 10-15,-2 1-3 0,2-2 2 0,0 2-26 16,0-5 28-16,0 0 2 0,0 6 14 0,0-6-30 16,0 7 28-16,0-7-3 0,12 12-3 0,-7-9-2 15,0 0-2-15,2-1-3 0,1-1-32 0,-1-1-18 16,1 0-21-16,4 0-25 0,4 0-64 16,18-16-44-16,-16 4 19 0,0-1-328 0,-1-3 63 15,0-2 31-15,0-3 27 0,-3-1 21 16,3-3 26-16,2-1 19 0,-1 2 11 0,0-4-21 15</inkml:trace>
  <inkml:trace contextRef="#ctx0" brushRef="#br0" timeOffset="17280.9088">26838 3801 422 0,'0'-3'338'0,"-2"0"-22"0,2 0-73 0,0 2 3 0,0-1-39 15,0 0-19-15,0 0-17 0,0 1-19 16,0 1-19-16,0 2-26 0,2 0 4 0,1 0-14 15,2 1-7-15,7 9 7 0,-1-1 0 0,3 3-32 16,0-1-1-16,2 4 1 0,1 1-18 0,-1 0 4 16,0 3 0-16,2-4-1 0,-5 2-10 0,1-1-5 15,-1 3-5-15,1 1-11 0,1-2 14 16,-1 3 14-16,-1-2-8 0,1-1-31 16,-3 3 6-16,2-2-19 0,-1 0 19 15,-1-2 11-15,-2-3 2 0,0 2-1 0,-2 0-20 16,0-6 11-16,-1 3-26 0,-4-5 17 0,5-1-38 15,-4-3 4-15,-1-3-16 0,2 0-19 0,-4 1-27 16,3-2 3-16,-2-2-20 0,-1 0-55 0,-2-2 14 16,0-1-277-16,2 0 29 0,-2-2 27 15,2-2-5-15,-4-12 25 0,2-2-15 0,1-4 0 16</inkml:trace>
  <inkml:trace contextRef="#ctx0" brushRef="#br0" timeOffset="17572.3083">27208 3928 386 0,'-2'-5'388'0,"2"2"-74"0,-2 0-73 16,2 0-17-16,0 1-22 0,2-1-52 0,-2 3-7 16,0-2-26-16,0 2 18 0,0 2 6 0,-2 0-29 15,2 2 1-15,-4 0 9 0,1 11-24 16,-3-1-20-16,-1 1 4 0,-2 1-20 0,3 1 1 16,-5 2 8-16,2-2 1 0,-1 4 5 15,-3-3-27-15,-3 3 1 0,5-1-7 0,0 0 19 16,-3 1-15-16,-1-3-2 0,1 3 0 0,-1-2 4 15,0 1-6-15,-2 0-31 0,-1-2 23 16,0 1-33-16,4-2 17 0,-1-1-29 0,1-2 20 16,1 1-46-16,1-2-25 0,3-3-6 0,3-1-15 15,0-5-48-15,2 1-49 0,2-2 17 16,0-2-166-16,2-2-116 0,2-1 39 0,4-2 46 16,6-9 24-16,5-5 21 0,0 2 14 15,4-4 7-15</inkml:trace>
  <inkml:trace contextRef="#ctx0" brushRef="#br0" timeOffset="20771.745">26756 3669 428 0,'0'-12'218'0,"0"12"-30"16,0 0-16-16,0 0-29 0,13 0-4 0,-13 0-23 16,0 0-27-16,0 0 0 0,0 0 6 15,0 0-12-15,0 0 16 0,0 0-24 0,0 0 4 16,0 0-3-16,0 0 9 0,0 0-23 0,11 6-7 16,-14-1 19-16,3 1-4 0,0 2-5 15,-8 17-11-15,5-9 14 0,-1 2-5 16,-2-2-6-16,1 3 2 0,-2-2-7 0,2 2 16 15,-1 1-15-15,1 1 5 0,-1 0-14 0,-2 0-5 16,2 0 5-16,2 1 3 0,1 1-9 16,1-2 12-16,0 4-10 0,-2 0-13 0,2 0 24 15,-1-2-23-15,3 1 3 0,0 4-7 0,-3-3 3 16,3-12 14-16,0 6 3 0,10 26-20 0,-4-16 0 16,-1-3 1-16,-3-1-2 0,5 3-9 15,0 0 7-15,0 0 2 0,1 0-3 0,-3-2 9 16,2 0 13-16,2-1-34 0,-5-4-7 15,3 2 20-15,1-3 4 0,2 1-7 0,-3-5-21 16,5 2 14-16,-4-4 22 0,1 1-26 0,-5-2 10 16,3-3-2-16,-3-2 3 0,1-2-13 15,0-2 6-15,-3 1-2 0,0-1 7 0,0-1-6 16,0 0-5-16,1-1 25 0,-3 0-28 16,2 1-13-16,0-1 22 0,-2-2-23 0,2 1 21 15,0 1 5-15,-2-1-6 0,2 1-10 0,-2-1-21 16,0-1-26-16,0 0-26 0,0-2-50 15,-2-2-46-15,2 1 16 0,-2-1-198 0,2 0 28 16,-2-4 25-16,4 2-107 0,2-10 28 0,2-1 26 16,2-1 25-16,3-1 19 0,3 1 39 15</inkml:trace>
  <inkml:trace contextRef="#ctx0" brushRef="#br0" timeOffset="24014.9693">27472 4257 499 0,'0'0'177'0,"0"0"-4"0,0 0-20 0,0 0-20 16,0 0-5-16,0 0-14 0,0 0-10 16,0 0-19-16,0 0 7 0,0 0-3 0,0 0-22 15,0 0 4-15,0 0 12 0,0 0-23 0,0 0-17 16,0 0 6-16,0 0-17 0,0 0 9 0,-21 6-15 16,21-1 8-16,0 2-9 0,0 0 14 15,0 0-16-15,0 2 1 0,0 2-24 0,0 5 16 16,0 1 16-16,0-2-11 0,0 1 1 0,0 0 1 15,0-1-23-15,-9 11 14 0,5-11 7 16,0-1 4-16,-1-2-1 0,-2 1-6 0,2-5 11 16,-8 3-14-16,0-3 11 0,6-1-4 15,-6 1-8-15,3-2 8 0,2-3 5 0,-1 0 1 16,2 0 13-16,-2-2-12 0,4 2-10 16,-1-1 9-16,1-1-11 0,-1-1-3 15,4 1-2-15,-4-1-2 0,2 1 20 0,0 0-28 16,1-1 2-16,3 0 8 0,0 0-40 15,0 0-6-15,0 0-33 0,-8 0 1 0,8 0-53 16,0 0 11-16,-14-10-87 0,12 5-129 0,4 1-58 16,0-2 29-16,0 0 23 15,4-11 10-15,2-2 4 0</inkml:trace>
  <inkml:trace contextRef="#ctx0" brushRef="#br0" timeOffset="24207.4473">27365 4131 329 0,'0'-3'242'16,"-1"1"-49"-16,-2-1 2 0,1 1-34 0,2-1-29 16,0 1-21-16,-2-1-27 0,2 2-53 0,0-1-26 15,0 1-2-15,0-1-136 0,0-2-167 0,0 0-29 16,2 1 8-16</inkml:trace>
  <inkml:trace contextRef="#ctx0" brushRef="#br0" timeOffset="24673.2405">27654 3803 421 0,'2'1'222'0,"0"-1"-48"0,0 1-20 0,1 1-23 16,-1 0-16-16,2 1 13 0,12 5-14 0,-3 2-42 15,-1 0 14-15,8 1-14 0,-4 1 11 16,-1 2-16-16,3 0-3 0,-3 2 6 0,0 2-15 15,0 0-1-15,1-1 0 0,-1 3-18 16,2-2 26-16,-4 4-9 0,7 0-12 0,-5 2-1 16,-3-2 8-16,1 1-34 0,2 1 11 15,-4 1 7-15,0 0-6 0,-3 0-15 0,-3 6 7 16,-1-1 0-16,-2 2 6 0,-2-1 0 16,0-17-14-16,0 9-10 0,-15 23 23 0,4-22-9 15,2-1 11-15,-4-3-5 0,1 3 25 0,1-3-21 16,-3-5 6-16,-1 0 1 0,4-2 17 0,-1-1-21 15,2-1-7-15,1-5 6 0,1-1-7 16,4-2 11-16,0 1-3 0,1-2-32 0,-1-1-23 16,0-1-34-16,4 0-53 0,0 0 12 15,-10-10 9-15,10 4 10 0,2-16-329 0,10-4 28 16,-1-2 4-16,5-6 24 0,5-6 52 0,7-4-19 16</inkml:trace>
  <inkml:trace contextRef="#ctx0" brushRef="#br0" timeOffset="26433.3097">28161 628 222 0,'-2'3'236'0,"2"-3"-78"0,0 7 26 0,0-7-41 0,0 0-8 16,0 4-26-16,0-2-8 0,2-1 23 16,3 2-45-16,0 0 7 0,2 3 5 0,1-2-12 15,-3 2-5-15,9 1-23 0,2-2 17 0,-3 2 8 16,10-1-14-16,-5-2-22 0,7 2 9 16,3 0 22-16,-1 3-8 0,2-7-10 0,1-1-8 15,3 3 6-15,-3-2 4 0,5-1-16 16,-1-1 16-16,-3 0-6 0,-15 0-9 0,5 0 13 15,4 0-19-15,-3 0 19 0,-4 0 1 0,-3 0-13 16,-4 0-7-16,-1 0 20 0,-1 0-6 0,-9 0-4 16,7 0-19-16,-7 0-5 0,8 0 5 15,-8 0 0-15,0 0 8 0,0 0-16 0,6 0-22 16,-6 0 20-16,0 0 14 0,8 0-31 16,0 10-5-16,-5-2 3 0,-3 0 2 0,1 2 11 15,2 3-10-15,-3 3 6 0,2-1-7 0,-2 5 13 16,0-10-7-16,0 5-2 0,0 4-6 15,0 5 15-15,0 0-17 0,0 1 6 0,0 4-3 16,0 0 12-16,0 2 3 0,0 2-8 16,-6 31-7-16,6-37 0 0,-5-1 27 0,3 3-21 15,1 0 0-15,-2 0-1 0,0 0-4 0,-3-1 13 16,4 2-24-16,-2-4 24 0,2 1 13 16,-2-2-18-16,0-1-10 0,-2 0 0 0,3 1 32 15,0 0-19-15,3-12-14 0,0 7 9 0,0 4 11 16,0 2-14-16,0 4-6 0,-9 30-1 15,7-28-9-15,0-4 17 0,2 6-2 0,-1-1 3 16,1 1 5-16,0-1 8 0,0-16 6 0,0 8-6 16,0 6-6-16,0 0 23 0,0 0-13 0,0 1 13 15,0 0-15-15,0-1 38 0,14 31-21 16,-11-33 0-16,0 2-18 0,0 0 26 0,-1 0-12 16,-1 1 24-16,0-1-21 0,2-1-21 15,-1 1 23-15,-1 0-5 0,3 0-2 0,-3 1 17 16,-1 2-11-16,0 1-5 0,0-20 15 0,0 11-7 15,0 3-31-15,0 4-1 0,0 1-2 16,0-1 0-16,0 3 65 0,0 1-26 16,0-2-5-16,0 1-3 0,12 37-19 0,-9-37 40 15,-1 0-14-15,0 0-5 0,0 1-9 0,-1-1 2 16,3-3 3-16,-2 2-10 0,0-2-5 0,0 1 15 16,1 0 17-16,-1-1-34 0,-1 3 15 0,-1 0-16 15,0-2 10-15,1 1-2 0,-1-1-2 16,2 2 4-16,-2-2 11 0,0 0-12 0,0-17-7 15,0 9 2-15,0 5-1 0,0 2 9 0,0-1-9 16,-11 31-2-16,9-31 19 0,0 1-22 0,0 1 12 16,0-1-22-16,-3 0 28 0,3 0-9 15,-2-1-6-15,1-1 3 0,0 0-3 16,3 1-3-16,-4-3 2 0,0 0 2 0,1 0-2 16,-1 2-2-16,0 0-5 0,1 0-14 0,-4-5 7 15,5 3-5-15,-2 0 21 0,-1-3-9 0,2 1 8 16,1-2-14-16,-2 0 11 0,-2 2 10 15,1-5-24-15,-2 3 4 0,5-1 8 0,-4-1 0 16,1-1-9-16,-1 3 14 0,0-4-17 16,0 1 9-16,1 0 3 0,-3-1 1 0,1-1-9 15,1-1 0-15,0 1 6 0,3-3-13 0,-2-1 17 16,0 2-4-16,2-2-1 0,-3 0 3 16,1-2-5-16,3-3 10 0,-4 3-16 0,1-4-6 15,1-1 11-15,-6 1 9 0,3 2-1 0,-1 0-9 16,-1-1 0-16,-3 0 5 0,-1-3-14 0,-2 4 4 15,-1-3 2-15,-5 1 1 0,-1 2 10 16,-1-5-13-16,0 1 3 0,-5-1-1 0,0-1 11 16,0 1 5-16,1-1-1 0,1-3 17 0,2 0-6 15,2 1-19-15,-1 4 12 0,10-7-10 16,-4 2 15-16,5 0-12 0,0 0-7 0,7-2 16 16,-2 1-2-16,3 0-11 0,0-1 5 0,0 0-5 15,1-1-7-15,-1 2-4 0,1-2 13 0,-1 2-1 16,3-1-31-16,-1-1-2 0,1 0-9 15,0 0-28-15,0 0-6 0,-2 0-24 0,3 0 2 16,0 0 9-16,0 0-69 0,0-3-31 0,2 2-17 16,7-8-41-16,9-4-24 0,3-1 27 15,2 0-90-15,2 2-10 0,2 0 5 0,-1 3 2 16,1 0 35-16,-2 2 11 0,-1 3 51 16,-6 1 16-16,-5 3 81 0,-13 0 10 0,8 0 167 15,0 0 4-15,-1 0 11 0,-7 0 21 0,7 0 16 16,-7 0 21-16,6 0-1 0,-6 0-4 15,0 0 23-15,9 0-10 0,-9 0-46 0,0 0 14 16,7 0-15-16,-7 0-11 0,0 0 6 16,6 0-12-16,-6 0-5 0,0 0-24 0,0 0-30 15,7 0 9-15,-7 0-54 0,0 0-76 0,0 0 10 16,0 0-265-16,10 0-26 0,-13-3 37 16,-4-10 25-16,2-2 23 0,-5-8 13 0,1 1-49 15</inkml:trace>
  <inkml:trace contextRef="#ctx0" brushRef="#br0" timeOffset="27181.7033">26093 2376 412 0,'-1'-2'246'16,"-1"-1"-28"-16,0 3-15 0,-2-1-41 0,4 0-43 16,-2 1 21-16,2 0-4 0,0 0-17 0,0 0-6 15,0 0-3-15,0 0-14 0,40 0-9 16,-32 0 11-16,9 0-27 0,1 0 1 0,2 0 11 16,4 0-10-16,-3 0-2 0,24 8-9 15,-25-5-2-15,0-1 14 0,2 1-32 0,-3 0 8 16,-8-3 11-16,11 1-11 0,-9-1-15 0,-3 0-15 15,-10 0 28-15,7 0-22 0,1 0 11 0,-8 0-12 16,9 0 11-16,-9 0-30 0,7 0 12 16,-7 0-12-16,7 0-18 0,-7 0-2 0,0 0-33 15,7 0-27-15,-7 0-25 0,0 0-48 16,0 0 14-16,10-4-223 0,-12 4 26 0,-4 1-87 16,1 1 24-16,-8 5 21 0,-3 0 24 15</inkml:trace>
  <inkml:trace contextRef="#ctx0" brushRef="#br0" timeOffset="27515.5799">25962 2895 232 0,'1'3'339'16,"0"0"-80"-16,2 0-26 0,1 0 7 0,4-2-28 15,9 4-29-15,2-1-12 0,-2-2 8 0,3-2-16 16,3 1-46-16,-10-1 7 0,4 0-5 16,4 0-12-16,2 0-17 0,0 0-6 0,1 0-7 15,-2 0-8-15,-1 0-16 0,-1 0 14 16,-2 0-32-16,0 0 10 0,-5 0-12 0,-1 0 0 16,-3 0-5-16,-1-6 9 0,-1 6-6 0,-7 0-23 15,14-7 15-15,-10 6-33 0,-1-1-12 0,-3 2-1 16,0 0-19-16,0 0-53 0,0 0-6 15,0 0 10-15,0 0-146 0,10-3-116 0,-12 3 27 16,-2 0-83-16,2 0 26 0,-5 1 21 16,-9 3 10-16,1 1-7 0</inkml:trace>
  <inkml:trace contextRef="#ctx0" brushRef="#br0" timeOffset="27815.4392">26041 3259 403 0,'20'4'265'16,"3"-5"-12"-16,-14 1-64 0,9 0 8 0,-1 0-33 16,4 0-6-16,-1 0-5 0,0 0-22 15,1 0-11-15,-3 0-12 0,-3 0-20 0,1 0 4 16,-3 0-17-16,-2 0-17 0,1 0 12 0,-3 0-10 15,-3 0-15-15,-6 0 17 0,8 0-3 16,-8 0-23-16,8 0-5 0,-8 0 10 0,7 0-20 16,-7 0 11-16,0 0-29 0,6 0-7 15,-6 0-20-15,0 0-29 0,0 0-21 0,7 0 6 16,-7 0-198-16,0-8 22 0,12-1 20 0,-10 5 17 16,0-1-182-16,0 0 25 0,1-2 66 15,3-8 21-15</inkml:trace>
  <inkml:trace contextRef="#ctx0" brushRef="#br0" timeOffset="46711.6894">4741 3101 301 0,'0'0'189'0,"0"0"-29"0,0 0-26 15,0 0 5-15,0 0-9 0,0 0-11 16,0 0-32-16,0 0 9 0,0 0-18 0,0 0 17 15,0 0-33-15,0 0 4 0,0 0-14 16,0 0 4-16,0 0 10 0,0 0-14 0,0 0 5 16,0 0-2-16,0 0-11 0,0 0 13 0,0 0-32 15,0 0 12-15,0 0-1 0,6 10-16 16,14-19-7-16,1 1 9 0,1-4-4 0,3 0-3 16,0 1-9-16,2-3 8 0,0 3-3 0,-1-3-10 15,-1 1 9-15,1 0-2 0,-2-2-9 16,-2 1 4-16,-2 1 2 0,1-1-1 0,0-1 9 15,-3 0-2-15,-2 3-20 0,-1-1 24 16,-1 1-4-16,-2 1 0 0,0 1-8 0,-2-2 6 16,-1 3-8-16,0-1 9 0,-2 5-3 0,-2-1 8 15,-1 2-9-15,-2 0 8 0,0 0-11 16,1 3 1-16,0-2-26 0,-2 1-10 0,1 0-32 16,-1 2 6-16,-1 0-44 0,0 0-2 15,-1 4-40-15,-3-1-172 0,-9 4 24 0,-1-1-106 16,-4 3 32-16</inkml:trace>
  <inkml:trace contextRef="#ctx0" brushRef="#br0" timeOffset="47112.8752">4679 3315 397 0,'-1'1'198'0,"1"-1"-31"0,2 0-33 0,-1 0 7 16,1-3-3-16,1 2-22 0,1-2-22 15,11-4 11-15,-2 0-20 0,6-3-13 0,0 2-1 16,2-2 4-16,0 2-27 0,2-1-10 0,2 0 19 16,0-1-19-16,0 0-17 0,1 1 12 15,-1-1 5-15,-2 2-9 0,1-1-8 0,-2 2 6 16,-2 0-3-16,-3-1 7 0,1 2-8 0,-4 0 2 15,-3 1-2-15,-1 3 7 0,-4 0 4 16,1-1-12-16,-5 2 9 0,3 0-5 0,0-1 15 16,-2 1-16-16,-1 0-8 0,1 0 17 0,0-1-6 15,-2 1 4-15,2 1-12 0,0-1-4 16,-3 0 0-16,2 1-1 0,0-2 5 0,-1 0-11 16,2 0 4-16,-2 2-6 0,1 0 10 15,-1 0-28-15,0-1-12 0,1 0-18 0,-1 1-25 16,0-2 7-16,1 1-101 0,0 1-59 15,0-2-179-15,-2 2 26 0,2-1-14 0,0-2 42 16,0 0 5-16</inkml:trace>
  <inkml:trace contextRef="#ctx0" brushRef="#br0" timeOffset="48894.2221">1937 6019 299 0,'0'-13'264'0,"0"13"-39"15,0 0-33-15,-14 0-2 0,14-14-21 0,0 14-5 16,-18-20 1-16,16 19-16 0,0-3 15 0,0 3-23 16,2-1-12-16,-2-1-18 0,1 2 4 15,-2 0-28-15,1-1-15 0,1 1-3 0,0-1-4 16,1 2 4-16,-2-1-8 0,2 1-20 16,-2-1 18-16,4 0-14 0,-4 0-12 0,1 1-12 15,1 0-2-15,0 0-5 0,0-1 7 0,0 0-16 16,-1 0 4-16,1 1 14 0,1 3-13 0,0-1 2 15,-1 0-9-15,0 3 3 0,2-1 8 16,2 3-10-16,1 8-3 0,3 3 11 0,-7-5-15 16,6 2-4-16,-2 1 8 0,4 1-9 0,-4 1 11 15,1 0-4-15,1 1 16 0,-2 0-18 16,1 2 22-16,3-1-10 0,-1-1-8 0,-3 2-9 16,2-1 16-16,0 1 5 0,0 1-12 0,-1-1 4 15,-2-1-6-15,2-1-7 0,0 0 25 16,-2 1-28-16,1-5 17 0,-1 3-6 0,0-1-8 15,-2-6 5-15,-1-3 10 0,1-2 6 0,1-2-5 16,-3 1-4-16,1-2 12 0,0-1 16 16,2 0 11-16,-2-1 22 0,0 2 2 15,0 0 25-15,-1-1-8 0,1-1 12 0,-1-1 11 16,0 0-13-16,0 0 0 0,0 0-9 0,10-22-18 16,-4 7-2-16,1 2 0 0,1-8-8 15,-1 2-13-15,1-1-4 0,-1 0-6 0,1 2 5 16,-1 0 3-16,1 0-12 0,-3 2-26 0,2 1 36 15,-3 0-27-15,3 1 17 0,-3 3-20 0,-2 1 3 16,2 2-4-16,-2 1 5 0,1-1-8 16,-1 3-12-16,2 0 20 0,-2 0-5 0,-1 4-5 15,1-4-12-15,0 1 18 0,0 2-14 0,-1 0 0 16,1-2 4-16,0 3-8 0,0 1 7 16,1-1-5-16,-3 1 11 0,0 0-16 0,0 0-20 15,8 0 27-15,13 19-5 0,-9-9-4 16,-3 3 4-16,2-3-3 0,0 7 18 15,-1-2 7-15,-1 2 2 0,-4-2-19 0,5-1 13 16,-1 1-26-16,-1-1 9 0,2 0 11 0,-1 1 16 16,0-6-21-16,2 2 2 0,-4-1 0 15,3-1 11-15,-4 0-9 0,-1-1 0 0,1-4 6 16,-1-1-24-16,1 1 13 0,-2-2 9 16,1-1 7-16,-1 1-4 0,3-2-16 0,-7 0 12 0,10 0-2 15,17-10 9-15,-12-1-12 0,0 4 9 16,0-7-6-16,0 0 9 0,-2 2-12 0,1-4 13 15,-3 3-1-15,-2-2 6 0,1 1 15 0,-3 2-18 16,-1-1 14-16,0 0 2 0,0 1-8 16,-1 3-3-16,-3 0 1 0,1 1-9 15,-2 0-9-15,0 2 27 0,1-2-14 0,0 3-22 16,-2 0 20-16,1-1-1 0,0 0-16 0,-1 0 7 16,0 0 7-16,0 6 0 0,0 0-13 15,0-7 22-15,0 1-24 0,0 6-32 0,0-7 0 16,0 7-13-16,0-9 4 0,0 9-78 15,0-7-17-15,0 7-27 0,0-7-62 0,0 7 23 0,0 0-283 16,0-7 39-16,0 7-35 0,0 0 35 16,0-6 31-16,0 6 17 0,-9-7 24 15,5 7 14-15,-1 2 0 0</inkml:trace>
  <inkml:trace contextRef="#ctx0" brushRef="#br0" timeOffset="50072.4908">3116 8447 237 0,'-1'-4'262'0,"0"-4"-17"0,0 1-41 15,0 1-17-15,1-1 4 0,0 2-16 0,0-1-10 16,0 2-27-16,0 4 1 0,0 0-12 16,0 0-28-16,0-7-10 0,0 7-5 0,0-7 0 15,0 7-24-15,0-7-17 0,0 7 8 16,0 0-3-16,0 0-23 0,0 0-1 0,0 0 6 15,0-10 10-15,0 13-24 0,1 0 13 16,-2 3-7-16,3 1 3 0,0 11-10 0,-2-8-2 16,7 20-4-16,-5-8-1 0,-2 0 0 0,3 1 20 15,-2 2-7-15,-1 0-19 0,0 0 17 0,0-12 4 16,0 8-10-16,0 4 0 0,-13 27 7 16,12-23-16-16,-3-2 32 0,1 3-7 0,2 3-9 15,-3 0-3-15,-1 2-1 0,0 1 3 0,1 2-3 16,-1-1 7-16,0 1-7 0,0 1-16 15,2-2 14-15,-2 1 9 0,-1-3-11 0,2 0 5 16,0 0 11-16,0 1 2 0,1-1-6 0,-1-3-4 16,1 5 0-16,-2 0 6 0,3 0-1 15,-1 3 22-15,-1 2-15 0,1 1-6 0,2 1 35 16,-1 1-36-16,-1 2 0 0,-1-1 5 0,2 3 4 16,0 1-9-16,1 2 12 0,-3 1-24 15,3 1 7-15,-1 0-20 0,2-1 0 0,-1 2 39 16,1-28-6-16,0 16-16 0,0 8-27 0,11 61 20 15,-7-50-3-15,-1 1-3 0,1 1 5 0,4 1-7 16,-1 2 21-16,-1-1-29 0,2 0 1 16,-3-3 5-16,4 3-16 0,0-1 22 15,-1 2 2-15,2-2 7 0,-2 0-24 0,-1 0 9 0,0-2 13 16,-3-1-2-16,3 2-16 0,0-4-3 16,2-3 16-16,-4 0-1 0,-1-2 18 0,0-1-26 15,2-4-18-15,-2 3 18 0,0-1-6 0,1-2-8 16,-2-2 42-16,1-1-19 0,-1 0 0 15,-1-2 10-15,0-3 3 0,-2-1-2 0,6-1-25 16,-4 0 30-16,-2-5-2 0,0 2-3 16,0-3 4-16,1-1-7 0,0-1 12 15,-1-16-7-15,0 7-19 0,0 5 17 0,0 1 0 0,0-1-13 16,0 4-22-16,0-1 3 0,0 3 1 16,0-3 37-16,0 1-16 0,0-1 3 0,0 0 0 15,0-2 0-15,0 1-3 0,0-2 0 16,0 1-12-16,0-3 1 0,0 0-1 0,0-1 1 15,14 22 0-15,-14-37 0 0,0 4 27 0,0-1-4 16,0 0-2-16,0-3-1 0,0 0-2 16,0-1-24-16,0-3-29 0,0-6-1 0,0 8-8 15,0-8-65-15,5 7-47 0,-8-13 16 0,-7-11-365 16,-1-3 42-16,-1-9 34 0,-1-6-23 16,-3-5 28-16,2-6 24 0,-4-7 18 0,-2-3 3 15</inkml:trace>
  <inkml:trace contextRef="#ctx0" brushRef="#br0" timeOffset="51065.4788">1405 12265 547 0,'-2'1'280'0,"-1"1"-33"0,0-1-65 15,1-1-11-15,0 1-6 0,0 1-38 16,2-1 2-16,0 1-10 0,2-2-4 0,0 1-8 16,3-1 10-16,0 1-6 0,2 0-29 0,12 2 3 15,2-2-13-15,1 0-18 0,3-1 13 16,2 0 5-16,1 0-20 0,-12 0 1 0,8 0 4 16,5 0-11-16,2 0 12 0,5 0-7 0,2 0 2 15,2 0-13-15,3 0-5 0,1 0-2 16,2 0 16-16,44-11-9 0,-45 11 6 0,0 0-5 15,1-1 4-15,1-1-9 0,-1 2 10 0,2-1 2 16,0-1 6-16,2 2-18 0,-26 0 19 16,12 0-26-16,7 0-4 0,6 0-3 0,0 0-1 15,3 0 42-15,1 0 0 0,0 0-8 0,2 0-4 16,1 0 17-16,-1 0-31 0,0 0 22 16,-1 0-22-16,0 0 18 0,0 0-24 0,0 0-10 15,-1 0 3-15,2 0 30 0,-1 0-12 16,0 0-9-16,-2 0 12 0,57 10 4 0,-56-8-7 15,-1 1-1-15,1-3-6 0,0 0-5 0,1 2-5 16,-2-2 20-16,1 0-11 0,0 1 6 0,1 0-9 16,1 0 18-16,3-1-17 0,2 1 9 15,0-1-9-15,1 2 5 0,-30-2-5 0,15 0 2 16,9 0-14-16,3 0 8 0,3 0 5 0,66-13-4 16,-59 9-2-16,2 1-12 0,-1 0 12 15,1-4-4-15,3 1 1 0,0 1 1 0,0-2-7 16,1 0-10-16,-1 1 12 0,0-3 3 0,2 2-17 15,-1-1 18-15,1 2 8 0,0-1-19 16,1 0 12-16,-2 1-8 0,0 0 12 0,1-1 2 16,1 1-7-16,-1 0-1 0,-1 1 3 0,2-2-11 15,-2 2 12-15,-1 2-10 0,3-2-14 0,1-1 18 16,-2 2 2-16,0 0-11 0,-4-2-5 16,-3 4 12-16,-2-1 0 0,-2 1-15 15,-1 1 1-15,-1-1-3 0,-1 0 18 0,0 1-14 16,-2 0 1-16,0-2-2 0,-4 2 16 0,-2 0-8 15,-1-1 7-15,-1 2-11 0,-3-2 12 0,0 1-10 16,-1 0-2-16,-1 0-6 0,-4-3 10 16,2 3-16-16,-1 1 24 0,-7-3-19 0,-1 0-1 15,-1 1 0-15,-1-3 12 0,2 3-10 16,-3-1 5-16,-2 1-6 0,-6 1 5 0,-1-4-10 16,-1 4 6-16,-5-2 18 0,0 3-6 15,-1-4-6-15,-3 2-11 0,-4 2-7 0,0 0 4 16,-1 0 5-16,-1 0 20 0,-1-1-15 15,-1 1 14-15,1 0-32 0,-1 0 6 0,1 0-32 16,-2-1-26-16,1 1-23 0,-1 0-35 0,1 0-19 16,-1-2 15-16,-2 0-131 0,1-2-67 15,2-9 28-15,-1-4-291 0,-2-1 50 0,-2 4 39 16,0-7 45-16,-15-30 53 0,3 16 28 16,-5-5 25-16,-3-4 21 0,1-2 10 0,-5-3-18 15,0 0 13-15</inkml:trace>
  <inkml:trace contextRef="#ctx0" brushRef="#br0" timeOffset="52853.6959">3227 11893 315 0,'15'-17'143'0,"4"-9"-15"0,-15 17-25 0,6 0-11 15,-2-4-86-15,1-6-118 0,3 2-206 16</inkml:trace>
  <inkml:trace contextRef="#ctx0" brushRef="#br0" timeOffset="53086.3382">3630 11547 557 0,'6'-3'308'0,"-2"2"-47"0,0-2-1 0,-2 2-8 16,2-1-53-16,-1 1-22 0,0-1-4 16,0 1-31-16,0-1-23 0,0-1-32 0,0 0-15 15,0 0-21-15,1 0-18 0,-1-1-31 0,2 1-3 16,5-8-48-16,-1 2-31 0,3-5 4 16,1 1 8-16,4-2-68 0,-4-1-49 0,4 0-74 15,-3-1-90-15,4 5 34 0,-2-1 15 16,-2 5 13-16</inkml:trace>
  <inkml:trace contextRef="#ctx0" brushRef="#br0" timeOffset="53228.5212">3909 11344 526 0,'6'0'193'0,"-3"0"-19"0,1 0-25 0,-1 0 23 15,2 1-18-15,-2-1 13 0,1-1-9 16,-2 1-20-16,2 1-17 0,-2-2 16 0,1 2-45 16,-1-2-6-16,0 1-4 0,0 0-8 0,0-1-27 15,0 1-32-15,-1-3-63 0,0 2-26 16,1-2 7-16,-2-1-175 0,1-2-102 0,-2 1-22 15,1-2 22-15,0-3 13 0,0-5 1 16</inkml:trace>
  <inkml:trace contextRef="#ctx0" brushRef="#br0" timeOffset="53408.8004">3846 10937 386 0,'-4'-8'310'0,"-1"3"-44"0,1 2-24 0,1-1-11 0,-1 1-13 16,1 0-28-16,1-1-36 0,0 2-7 15,-1-2-4-15,0 3-20 0,2-2-30 0,-1 1-11 16,1 1-33-16,-1-2-30 0,1 1-39 0,-1 2-27 16,-2-2-60-16,2 2 9 0,0 0-117 15,2 0-129-15,0 0 22 0,0 0-41 0,0 0 15 16,0 0 18-16</inkml:trace>
  <inkml:trace contextRef="#ctx0" brushRef="#br0" timeOffset="53612.9479">4187 11434 296 0,'6'6'303'0,"-3"-1"-62"16,1 0-40-16,-2-2-27 0,2 0-34 15,-2 0 11-15,2 0-28 0,-2 0-22 0,1 1-20 16,1-1-53-16,1 1 3 0,0-2-64 0,1 1 3 15,0-1-139-15,11 0-150 0,3 0 18 0,2 0-49 16,-2-2 13-16</inkml:trace>
  <inkml:trace contextRef="#ctx0" brushRef="#br0" timeOffset="53769.3178">4570 11608 363 0,'4'4'314'0,"-2"-2"-56"0,0 1 2 16,0-2-40-16,-3 0-14 0,2 0-33 0,-1 0-12 15,1-1-34-15,-2 0-26 0,-1-1-13 0,1 0-31 16,-1 0-39-16,-1-3-106 0,-3-9 9 16,-3 1-320-16,4-5 67 0,1-2 27 0,3-1 14 15,0-10-37-15</inkml:trace>
  <inkml:trace contextRef="#ctx0" brushRef="#br0" timeOffset="53926.3744">4753 11132 670 0,'1'-4'217'0,"-1"1"-62"0,0-1-38 0,-1-2-52 16,-1 3-5-16,0-4-195 0,-3-5-201 16,1-3 40-16</inkml:trace>
  <inkml:trace contextRef="#ctx0" brushRef="#br0" timeOffset="54109.9751">4627 10799 339 0,'-10'-10'289'0,"0"-1"-41"16,-2 0-37-16,1 0-29 0,2 0-16 15,-5 1-34-15,3 1-15 0,-3 1-25 0,2-3-31 16,4 0-45-16,1 2-20 0,2 2-1 15,1-2-91-15,-7-6-131 0,6-1-101 0,1-2 18 16,2-1-39-16</inkml:trace>
  <inkml:trace contextRef="#ctx0" brushRef="#br0" timeOffset="54258.86">4461 10506 486 0,'-6'-3'238'15,"0"0"-24"-15,-8 0-16 0,7-1-33 0,-3 0-23 0,4 2 0 16,3-3-19-16,-1 4-39 0,2-2 15 15,-2 0-35-15,1 2-32 0,1-2-38 16,1 1 0-16,1-1-173 0,-1-1-135 0,3-1 24 16,-2-2 17-16,11-9 12 0</inkml:trace>
  <inkml:trace contextRef="#ctx0" brushRef="#br0" timeOffset="54401.2605">4587 10374 577 0,'6'0'158'0,"-1"-2"16"0,3 2-41 0,-1 0-17 16,11 0-20-16,-9 0-29 0,2 0-40 16,5 0-2-16,0 0-105 0,-1 0-91 0,-1 0 13 15,3 0 12-15,3 0-152 0,23 10-7 0</inkml:trace>
  <inkml:trace contextRef="#ctx0" brushRef="#br0" timeOffset="54576.1408">5464 10593 262 0,'16'7'261'0,"-6"-1"-36"15,4 0-30-15,-7-3-32 0,-1 1-29 0,1 1-26 16,-1-5-6-16,-2 2-19 0,-1 0-19 16,2 0-40-16,-2-1-4 0,1 0-139 0,0-1-122 15,-4 0-68-15,0 0 13 0,12 0 3 0</inkml:trace>
  <inkml:trace contextRef="#ctx0" brushRef="#br0" timeOffset="54709.3555">5875 10593 274 0,'-1'-3'258'16,"1"0"-60"-16,-2-1-30 0,0 0-69 15,-2-1-32-15,-1-7-9 0,-3-3-122 0,-2-6-127 16,-1 2 12-16,1-5-166 0</inkml:trace>
  <inkml:trace contextRef="#ctx0" brushRef="#br0" timeOffset="54857.9552">5594 9990 371 0,'-5'-11'260'0,"2"4"-31"0,-1 0-53 15,1 1-17-15,-1 3-29 0,1 0-70 16,0 1 2-16,0 1-52 0,0 1 1 0,-4 1-177 15,0 2-156-15,-4 5 11 0,-6 5-29 16</inkml:trace>
  <inkml:trace contextRef="#ctx0" brushRef="#br0" timeOffset="55756.8816">3615 11982 317 0,'-1'-3'234'0,"-1"2"-35"16,1-2-28-16,-1 1-13 0,0-1 17 15,2 1-49-15,0-1-17 0,1 0 4 0,0-1-10 16,1-1-17-16,5-7-18 0,3-3 19 16,-2-1-30-16,3 2 0 0,4-4 0 0,-3-1 5 15,5 1-3-15,-2-1-16 0,2-2-1 0,1-1-4 16,1 1-3-16,1-4-8 0,0 1 11 16,1 0-11-16,0 0 7 0,0-3-2 0,0 4-4 15,1-1 8-15,-4 1 10 0,3 0-5 0,1 0-20 16,2 1-3-16,-3 0 10 0,5-2-8 15,0 2 8-15,1 0-15 0,2-1 12 0,-4 0 19 16,2-1-13-16,0 0-6 0,3-1-1 0,0 0 17 16,2 2-12-16,-1-4 14 0,1 2-19 15,-2 0-1-15,2 0-9 0,0 3 15 0,-1-3 15 16,-2 3-7-16,1-1 4 0,0-1-14 16,0 0 23-16,-1-1-11 0,-3 0 1 0,-1-1-20 15,4 0 19-15,0-1-16 0,3-2 18 0,-2 0-24 16,-2-1 16-16,2-1-18 0,6 0-9 0,-1-1 2 15,2-1 12-15,0 1-6 0,4-2 1 16,-2-2-7-16,0 2 15 0,1-1-15 16,-2-1 0-16,-1-1-2 0,-2 3 3 0,1-1-3 15,-1 2 27-15,-1 1-24 0,0 0 18 0,-1-2-6 16,4 0-21-16,-3-1 24 0,-1 2-26 16,3-6 26-16,-1 2-8 0,4-3 23 0,0 0-36 15,3-1-13-15,0 2 5 0,-1-2 5 16,1 2 20-16,2 2-10 0,-1 1-1 0,1 3-18 15,-3-1 13-15,2 1 13 0,0 2-10 0,-3 0 30 16,-2 1-16-16,1 3-4 0,-1-3 4 16,0 2-23-16,-3 0 16 0,4 0 11 0,-1 1-7 15,-1 0-26-15,-5-1 23 0,4-1-10 0,0 4 5 16,-2 0-3-16,-1 0 8 0,-1 0-1 16,-4 4-1-16,-2 2-20 0,-4 3 16 0,-5 1-28 15,2-1 1-15,-7-1-54 0,-6 4-25 0,-6 13-43 16,0 0-40-16,-23-7 18 0,-4 7-165 15,13 0-124-15,-34 10 16 0,11-1 39 16,-5 1 45-16,-2 4 24 0,-7 0 21 16,-3 3-16-16,-8 0 8 0</inkml:trace>
  <inkml:trace contextRef="#ctx0" brushRef="#br0" timeOffset="56269.7921">4379 9925 310 0,'-2'-6'302'0,"-3"2"-56"0,2 1-46 0,0 0-11 16,-1 1-42-16,1 1 9 0,-2-1-36 0,2 2-1 15,-1 0-24-15,1 2 2 0,0-1-10 16,-1 3-10-16,1 0-29 0,1 0 7 0,0 2-3 16,0 0 2-16,-1 0-3 0,3 0-21 15,1-2-6-15,1 0-2 0,-2-4 25 0,0 0-8 16,0 0-7-16,10 15 11 0,-5-15 4 0,1-1 19 15,9-3-6-15,-2-4 6 0,-2-1 28 16,1-1-13-16,-3-2 18 0,-2 0 18 0,0-5-33 16,-5 4 0-16,0-4 3 0,-2 9-2 0,0-4-23 15,-15-16 0-15,6 13-2 0,-2 3-25 16,-3-1 6-16,0 1-2 0,-2 2-10 0,1 3 5 16,-2 1-3-16,3 1-2 0,0 2-10 15,8 3-29-15,-2 0-29 0,0 0-8 0,-14 11-20 16,8 0-9-16,5 4-6 0,0 4-15 0,-1 5-23 15,3 4-29-15,4 1 14 0,0 1-144 16,3-13 22-16,0 10 22 0,0 5 19 0,18 40-206 16,-7-33 33-16,5 1-1 0,2 5 13 0,2 1 67 15</inkml:trace>
  <inkml:trace contextRef="#ctx0" brushRef="#br0" timeOffset="56701.8784">5451 11465 464 0,'13'10'307'0,"-3"-2"-60"16,-3-5-18-16,-2-2-35 0,-1 1 15 0,-2-2-37 16,0-2-9-16,0-1-29 0,1-1 0 0,-2 2-20 15,0-4 1-15,0 3-22 0,-1-1-12 0,0-1-8 16,0 1-12-16,0-1 1 0,-1 1-10 15,1 0-36-15,0 4 12 0,0 0-3 0,0-6-2 16,0 6-8-16,0-9 1 0,0 2-2 0,-10-4-8 16,10 6-15-16,-1-3 6 0,0 3 11 15,0-3-20-15,1-1 1 0,0-8 10 0,0 3 15 16,0 5 3-16,-1 0 7 0,0 3 8 16,1 6-15-16,0 0 4 0,0-6 10 0,0 6-22 15,0 0 3-15,0-8-1 0,-14 3-18 0,11 5 5 16,-4 2 14-16,-9 3-9 0,3-1-4 15,-1 5 16-15,-1-1 2 0,2 2-12 0,2-1 0 16,0 2-2-16,4-2-5 0,1-5 25 0,2 2-37 16,2-1 13-16,0-1 23 0,-1 0-21 15,2-1-21-15,-2 0 3 0,2 1-19 0,1-4 21 16,0 0-22-16,0 0-28 0,0 0-53 16,14 8-4-16,-9-8 11 0,6-8-232 0,3 0-62 15,2-1 26-15,1-6 6 0,-2-4 20 0,-1-3 8 16</inkml:trace>
  <inkml:trace contextRef="#ctx0" brushRef="#br0" timeOffset="57102.6561">6050 10570 560 0,'10'-7'347'16,"-3"4"-72"-16,-1 0-46 0,-2 2-9 0,0 1-17 15,-1 0-35-15,-3-1-5 0,1 2-27 0,1 0-23 16,-1-1-12-16,1 2-1 0,-1 1-17 0,1-2-20 16,0 2 8-16,1 0-17 0,-2-1-5 15,2 1-27-15,1-1-8 0,-1 0 15 0,2 0-4 16,-2 0 4-16,2-2-15 0,-5 0 20 16,0 0-16-16,8 0-13 0,-1 0 5 0,14-13 1 15,-8 6 15-15,0-4-5 0,-4 5 5 0,-1 1-16 16,0 0 14-16,-4 1-3 0,-1 1 40 15,0 0-1-15,-1 0-28 0,0 2 19 0,-2-2-22 16,1 1-12-16,-1 2 36 0,0 0-43 0,0 0 5 16,0 0 16-16,-12-4-24 0,7 4 18 15,-1 0-12-15,0 1-11 0,0 0 22 0,0 0-23 16,0 0 11-16,6-1-4 0,-8 0-14 16,1 0-14-16,-1 0-27 0,1 0-37 0,-7 0-45 15,-2 0 12-15,-2 0-145 0,-2 0-111 0,-18-12-47 16,15 5 46-16,0-6 26 0,-3 3 24 15,1-2 18-15,-2-4 12 0</inkml:trace>
  <inkml:trace contextRef="#ctx0" brushRef="#br0" timeOffset="57516.9085">5053 9107 813 0,'-1'-4'215'0,"1"0"-45"16,-1 0-1-16,0 2-22 0,2 1-24 16,-2 1-23-16,2 1-5 0,-1 0 0 0,0 2-27 15,0 1-10-15,2 2 19 0,-2 0-24 0,2-1 9 16,0 2-19-16,0-2-6 0,1 0-1 15,0 1 0-15,1-2 6 0,0 0-2 0,1-3-4 16,0 0 16-16,1-1-4 0,-1-2 10 16,9-7 14-16,-1-5-14 0,-2 0 27 0,-5-2-8 15,4-2-13-15,-2 2 34 0,-3 0-18 16,0 2 5-16,-5 2-11 0,0 5-13 0,0 1 43 16,0-1-41-16,0 1 2 0,0 6-33 0,0 0 21 15,0-6-22-15,0 6 8 0,0 0-21 16,0-7-34-16,0 7-2 0,-13-7-20 0,8 9-24 15,-9 9-26-15,-4 2-19 0,2 5-43 0,-2 5 14 16,-4-1-242-16,-1 2-62 0,-3 2 54 16,1 4-4-16,0 1 26 0,-2 2 1 15,-1 2 16-15</inkml:trace>
  <inkml:trace contextRef="#ctx0" brushRef="#br0" timeOffset="57967.4731">4056 10646 452 0,'-5'-1'270'15,"0"0"-59"-15,0 1-31 0,1 1-18 16,0 0-17-16,0 2-21 0,0-2 5 0,-1 2-28 16,1 1-4-16,1 2-20 0,1 0-16 15,0-1-2-15,2-1 16 0,-1 2-48 0,1-2 16 0,0 3-6 16,0-3 9-16,0-4-6 0,0 0 1 16,0 0 5-16,0 0 15 0,7 8-5 0,-2-9-13 15,-3-2 2-15,1-1 20 0,3-8-13 0,-2-3 5 16,0-2-10-16,-2-1 6 0,-1 0-20 15,-1-1 6-15,1 5 20 0,-1 6-10 0,0-2 45 16,0-1-21-16,0 3-12 0,0 0-6 0,-11-4-2 16,8 8-17-16,2 1-21 0,-2 0 6 15,1 0-13-15,-1 2-8 0,-2-1-13 0,0 2-33 16,2 2-9-16,-2 1-40 0,2 1-10 0,0 0 9 16,1 2-90-16,-1-1-114 0,2 0-114 0,5-1 28 15,9 6 4-15,2-3 26 0,6-2 36 16,4-1 18-16</inkml:trace>
  <inkml:trace contextRef="#ctx0" brushRef="#br0" timeOffset="58500.1157">7043 10004 477 0,'0'-3'328'0,"0"3"-59"15,1-2-55-15,-1 2-13 0,-1 0-37 16,0-2-14-16,0 1-29 0,1-1 13 0,-2 1-33 16,3 1-19-16,-1-2-4 0,-1 1 15 15,1 1-35-15,0-1-5 0,-1 0-18 0,2 1 10 16,-2-2-13-16,2 2-4 0,1-1 4 0,0-1-5 16,0 1-8-16,3 0 13 0,-1-2-14 15,1 0 4-15,9-3 23 0,-5 0-14 0,-2 0 17 16,-2 3 13-16,-1-1 19 0,3 1-8 15,-4 0-6-15,-2 2 28 0,-1-2-7 0,1 1-15 16,-1 2 4-16,0 0-22 0,0 0 8 0,0 0-16 16,-13-6-14-16,9 5-2 0,-3 1-1 0,1 0 23 15,1 0-24-15,-1 1-5 0,0-1-21 16,6 0 20-16,0 0-13 0,-9 0-12 0,1 0-7 16,8 0-21-16,-10 0-30 0,2 0-38 15,1 0-38-15,0 0-63 0,-6 0 18 0,-13-10 17 16,15 0 15-16,-2-6 12 0,0-4 14 0,2-5-278 15,-1 2 36-15,-5-4 23 0,3-3-39 16,0-4 30-16,-5-4 8 0</inkml:trace>
  <inkml:trace contextRef="#ctx0" brushRef="#br0" timeOffset="58984.2593">6286 8272 380 0,'-6'-6'289'0,"-1"2"-34"0,3-1-26 0,0 2-30 15,0 2-38-15,2-2-15 0,0 2-14 0,0 1 2 16,0-2-25-16,0 2-20 0,0 0-2 15,-1 0-7-15,1 2-24 0,1-2 1 0,-2 0-6 16,3 0-5-16,-1 1-9 0,-1-1 0 16,2 0 2-16,-2 0 11 0,2-1-15 0,2 1-7 15,-2-2-3-15,2-1 2 0,0 0-1 0,6-8-7 16,-1-1 3-16,0-1-5 0,1-1 1 16,-2 1 11-16,2 1-20 0,-2 0 6 0,2 1 25 15,-4 4-2-15,-2 0-12 0,0 3 0 0,-1 1-9 16,-1 3 0-16,0 0 3 0,0 0-6 0,0 0 2 15,0 0-18-15,0-7 25 0,-12 0-18 16,8 6 11-16,0 2 2 0,-1 1-5 0,-1-2-20 16,0 1 29-16,-8 7-22 0,-1-2 14 15,4-2 0-15,3-1-14 0,3 0-14 0,0 0 13 16,1 0-11-16,2-2 14 0,-1 1-2 16,1 0-25-16,0 1-12 0,2-1-14 0,-1 1-33 15,1 3-27-15,0-6 11 0,0 0-141 0,16 21-149 16,-5-9 19-16,4-1 26 0,1 1 12 15,5 2 40-15,2 3 9 0</inkml:trace>
  <inkml:trace contextRef="#ctx0" brushRef="#br0" timeOffset="59466.8737">7768 8755 722 0,'-4'-6'266'0,"2"0"-1"0,-1 0-8 15,3 0-46-15,-2 1-13 0,3 0-22 16,1 0-4-16,1 1-29 0,7-7-4 16,1 0-33-16,3 2-4 0,0 2-5 0,2 2-18 15,5 1 8-15,0 2-10 0,-12 2-17 0,7 0 0 16,4 0-13-16,27 11-1 0,-23-5-5 16,3 3 9-16,-2 2-24 0,-4 1-13 0,0 2 14 15,-1 4 1-15,-1 0-23 0,-2 1 8 0,-2 1-1 16,-4 3 28-16,0 0-28 0,-3 1 8 15,-3 6 0-15,-2-1-23 0,-1 1 21 0,-2-16 1 16,-13 27-5-16,2-15-22 0,1-4-3 16,-4-3 11-16,0 0 21 0,-3 1-12 15,0-3-13-15,-4 0 0 0,1-4-11 0,-2 0-8 0,3-1-12 16,1-4 2-16,-1-2-10 0,3-1-43 16,4-4-7-16,12-1-20 0,-10 0-20 0,10 0 12 15,-19-20-167-15,18 6-108 0,1 5 25 0,11-17-17 16,2 3 28-16,0 2 38 0,1 0 32 15</inkml:trace>
  <inkml:trace contextRef="#ctx0" brushRef="#br0" timeOffset="59899.1012">8416 8753 867 0,'9'-10'283'0,"-3"2"-11"15,-1 1-14-15,0 0-23 0,-3 3-13 0,-1 0-11 16,0 0-20-16,0 0-20 0,-1 0-11 15,0 4-19-15,0 0-2 0,0 0-42 0,0 0 12 16,0 0-48-16,-11-5 25 0,5 8-33 16,-11 3 13-16,1 2-9 0,-2 1-28 0,2 4 5 15,-2-1 13-15,3 5-6 0,-2-1-4 0,0 0-17 16,2 2 11-16,2 0-6 0,1 3 3 16,2 0-5-16,5-1-12 0,0 2 8 0,3 0-21 15,2-11 8-15,0 6 13 0,16 18-1 0,-4-15-3 16,1 0-2-16,5-4 1 0,1-3-13 15,4-1 24-15,0-3 1 0,4 0-2 16,3-2-2-16,-1-1-12 0,1-1-18 0,3-5 34 16,-1 1-5-16,4 1-10 0,0-2-2 0,-4 0 0 15,-19 0 22-15,7 0-11 0,2 0 10 16,0 0-4-16,-1 0-3 0,-4 0-34 0,-3 0 2 16,-2 0 0-16,-3 0-13 0,8-10 3 15,-13 9 55-15,0 1-22 0,0 0-1 0,0-1-2 16,-1 0-2-16,0 1-1 0,-1 0-43 0,1-1-10 15,-2 1-24-15,1-3-47 0,-2 0-23 0,-1 2-45 16,0 0 18-16,-3-1-124 0,0 0-108 16,0 0-34-16,-9-4 33 0,0-1 13 0,0 2 18 15,0-5 59-15,-5-4-8 0,4-3 10 16</inkml:trace>
  <inkml:trace contextRef="#ctx0" brushRef="#br0" timeOffset="61716.3674">7186 7365 581 0,'0'0'378'0,"0"0"-54"16,0 0-19-16,0 0-50 0,0 0-40 0,0 0-17 16,0 0-31-16,0 0-21 0,0 0-28 15,0 0-1-15,0 0-24 0,0 0-5 0,0 0-20 16,0 0-9-16,21 21 22 0,-12-4-2 0,4 2-29 16,-2 0-13-16,0 3-2 0,3 0 10 15,-3-1 8-15,5 1-40 0,-3-1 17 0,0 1 9 16,-2-1-21-16,1 0 5 0,2 0-11 0,-2 0-9 15,0-2 19-15,-1-5-21 0,0 1-1 16,0-5 17-16,4-1-9 0,-7-1 9 0,-2-3-17 16,0-2 39-16,1-3-18 0,-3 0 13 15,-4 0-12-15,0 0-14 0,24-14 13 0,-12-3-3 16,-1-1 7-16,0-1 17 0,-2-2-20 0,1 0-3 16,-2 0 58-16,-1 3 12 0,-3 1 10 0,0-1 13 15,-3 5-11-15,2 3 12 0,-2 1-21 16,0 3-17-16,-1 0-1 0,1 1-6 0,-1 3-2 15,1-1-12-15,-1 0-14 0,0 3-1 16,1-3-8-16,-1 3-12 0,0 0 1 0,0 0-13 16,0 0 16-16,7 12-15 0,2 1 7 0,3-1-14 15,0-1 12-15,2 1-21 0,3 0 16 16,1-4-17-16,1-1-13 0,1-2 8 0,2 0 11 16,2-5-6-16,-10 0 13 0,3 0-15 15,5 0 24-15,23-13-3 0,-25 9-8 0,1-6 8 16,-4 0 8-16,0-3-11 0,-2 0 13 0,-2-2-2 15,-3-3-6-15,0 1-6 0,-5-4 16 0,-1 0 0 16,-2 2-5-16,-2 7-16 0,0-5 8 16,-19-20-27-16,8 13-1 0,-4 4-16 0,-1 1-14 15,-1 1 5-15,-1 2-68 0,-1 1-20 16,1 0-11-16,-1 0-46 0,-3 0-27 0,2 0-47 16,3-1 23-16,1-4-273 0,2 1 46 0,5-5 36 15,0-2-1-15,3 1 28 0,4 1 67 0,2 0 34 16,0 12 4-16,0-5-4 0</inkml:trace>
  <inkml:trace contextRef="#ctx0" brushRef="#br0" timeOffset="61931.9593">7662 6813 599 0,'-1'-6'352'0,"1"1"-67"0,0-2-16 0,9-6-8 15,-2-2-42-15,2 1-10 0,4 2-41 0,2-1-1 16,3-2 5-16,1 2-23 0,2-1-4 15,2 4-13-15,1-2-17 0,-1 1-8 0,-1 0-45 16,-2 3 11-16,-1-1-22 0,0 1-64 0,-4 1-13 16,-6 3-41-16,-2 1-23 0,-2 0-16 15,-1 2-35-15,-1 1 11 0,-3 0-134 0,-1 3-117 16,-4-2 26-16,1 1 26 0,-1 2-36 16,-9 3 21-16,-1-3 9 0,2 4 11 0</inkml:trace>
  <inkml:trace contextRef="#ctx0" brushRef="#br0" timeOffset="62134.2758">7843 6675 436 0,'-1'2'230'0,"1"3"-16"16,1-1-7-16,7 10-25 0,-1-1 15 16,0 3-4-16,3-1-37 0,3 1 3 15,-3 0 3-15,2 1-9 0,-2 0-26 0,2 2-16 16,-1-1-2-16,-1 1-1 0,2-1-6 16,-2 5-6-16,-3-1-25 0,2-2 13 0,1 0-43 15,1 3 19-15,-4-2-1 0,0 0-26 0,-3-2 1 16,2 2-39-16,-2-1-49 0,-3 0-28 15,0-2-29-15,1-1 11 0,-1-5-212 0,0-4-93 16,0-2 18-16,1-2 24 0,0-2 33 16,-1-2 15-16,-1 0 9 0</inkml:trace>
  <inkml:trace contextRef="#ctx0" brushRef="#br0" timeOffset="62381.6667">8192 6934 882 0,'8'-6'266'0,"0"0"-19"0,5-3-45 16,-1 2-5-16,-2 2 2 0,5 1-49 0,-3 3-20 16,1 1 2-16,-4 0-13 0,4 0-3 15,19 15 12-15,-14-4-21 0,-1-2-34 0,-3 4 22 16,-1 2-39-16,-3-2 15 0,0 3-12 16,-1 0 6-16,-6 2-22 0,0 0-31 0,-1 1-14 15,-2-11-14-15,-11 19-7 0,2-8-50 0,-2-3-9 16,-3-1-44-16,3-3 11 0,-1 1-89 15,-4-4-146-15,1-3-36 0,0-1 10 0,7-2 31 16,-2-3 31-16,10 0 6 0,0 0-30 16</inkml:trace>
  <inkml:trace contextRef="#ctx0" brushRef="#br0" timeOffset="62615.2973">8371 6931 584 0,'2'-3'312'16,"-2"-2"-44"-16,1 4-39 0,0-2-42 15,0 1-12-15,-1 1-37 0,1 0-12 0,0 2-22 16,1 2 16-16,-2 0-21 0,2 3-10 0,-2 0 4 16,2-1-25-16,3 11 4 0,3-2-16 15,-2 2-19-15,1 2 1 0,-3-4 0 0,3 1 1 16,2 0-9-16,0-2 1 0,1-1-12 16,4-2 12-16,-2 0-17 0,3-3-12 0,3-3-19 15,-2-4-12-15,1 1-13 0,1 2-34 0,-6-3-29 16,31-11 12-16,-20-1-163 0,1 0-147 15,-2-1 30-15,-3-4 19 0,-2 0 34 0,0-4 9 16,-3-2-2-16</inkml:trace>
  <inkml:trace contextRef="#ctx0" brushRef="#br0" timeOffset="62814.8511">8778 6827 452 0,'1'-4'314'0,"-2"1"-49"15,2 0-49-15,2 1-14 0,-1-2 5 0,2 2-12 16,9-9-6-16,-4 5-20 0,8 0-32 0,0 1 10 15,0-2-23-15,-3 1 4 0,2-1 1 16,4 3-30-16,0-2-7 0,-3-2 15 0,0 3-26 16,0 1-27-16,-3-2-32 0,3 1-9 0,-8 1-13 15,-1 1-21-15,-4 0-37 0,-1-3-67 16,2 3 11-16,-3-1-94 0,-2 1-57 0,0 3-59 16,0 0-45-16,-15-21-6 0,3 12 38 15,-2 2 29-15,1 0 11 0</inkml:trace>
  <inkml:trace contextRef="#ctx0" brushRef="#br0" timeOffset="63024.12">8903 6611 589 0,'-8'-2'323'0,"4"0"-61"0,1-1-41 16,1 2-21-16,-1 0 3 0,0 1-30 16,1 0-21-16,0-2-25 0,1 4 1 0,1-1-21 15,0 1 17-15,2 2-22 0,1 0-11 0,7 9 16 16,-4 1-25-16,0 1 0 0,2 0 6 16,5 1-14-16,-4 2-11 0,0 0 2 0,5 1-3 15,-6-3-12-15,3 5-14 0,-2-2 7 0,-1 4 1 16,-2-3 7-16,0-1-34 0,2 3 12 0,-5-5-17 15,1 2-39-15,0-1-12 0,-2 2-18 16,0-8-40-16,-1 0-36 0,-1-2-26 0,1-2 14 16,-1-8-235-16,0 0-46 0,0 6 31 0,0-6 22 15,0 6 61-15,2-8 5 0,1-2 4 16</inkml:trace>
  <inkml:trace contextRef="#ctx0" brushRef="#br0" timeOffset="63530.8511">9293 6553 704 0,'4'-3'269'15,"0"3"-21"-15,1-2-36 0,-1 5 5 0,1-1-34 16,11 8-14-16,-4 0-2 0,2 3 6 0,0 3-40 16,1-1 5-16,-1 2-20 0,-2 2 8 15,1 0-5-15,-2 3-36 0,-1 1-8 0,-1 1 8 16,-1-1-15-16,2 1-22 0,-2 1 15 0,-1-3-28 15,-3 2 16-15,-1 2-5 0,-1-5 4 16,1-1-33-16,-3-1 39 0,0-10-40 0,0 3 0 16,0-3 23-16,0 1-11 0,0-3 39 0,0 1-30 15,0-2-4-15,0-6 60 0,0 0-7 16,0 0-19-16,0 7-10 0,-11-2 21 0,9-6-2 16,-1-1-6-16,0-2 6 0,1-1-14 15,1-12-6-15,0 2-6 0,1 7-15 0,0-8 11 16,17-17-5-16,-6 17 8 0,1 0-22 15,2 2-4-15,0-1-1 0,1 3-4 0,2 4-19 16,0 2 11-16,-2 1 11 0,3 2-9 0,-2 0-32 16,-8 3 17-16,5 0 8 0,16 15 3 15,-16-7 0-15,2 3-20 0,-4 3 14 0,-3 1 11 16,0 1-30-16,-2 1 17 0,-4 0 2 0,-2 4-9 16,0-11 2-16,0 6 1 0,-16 22 15 15,7-17-4-15,-2 0-25 0,-1-2 27 0,-2-5-22 16,-2 3-1-16,0 2-27 0,-2-9 2 15,0 5 3-15,-3-5-52 0,1-3-53 0,-5 0-18 16,1 4-90-16,-1-8 23 0,-1 0-244 0,3-2 7 16,10-1 34-16,-6 0 30 0,-20-11 28 0,17 6 22 15,5-5 27-15,-8 0 24 0,4-4 36 16</inkml:trace>
  <inkml:trace contextRef="#ctx0" brushRef="#br0" timeOffset="64921.7622">6742 10872 689 0,'0'0'251'0,"0"0"-42"0,0 0-23 0,0 0-40 15,0 12-6-15,0-12-17 0,0 0-9 0,0 0-21 16,0 0-1-16,0 0-16 0,0 0-4 0,0 13 1 15,0-13-26-15,-17 18-1 0,19-16-9 0,2-1 4 16,0 1-17-16,0-1 31 0,-2-1-20 16,2-1 5-16,0 1-6 0,0-1 1 0,-2-2 5 15,1 1-12-15,0 0 12 0,1-3-11 16,-2 2-1-16,0-1 5 0,-1 1 17 0,1-1-19 16,-3 1 10-16,0 0-1 0,1 1-9 0,-1-1-8 15,-1 3-15-15,-1 0 2 0,0 2 8 16,-1 0 1-16,-1 1-6 0,2 1-10 0,-8 6 13 15,6 1-9-15,0-3-2 0,0 0 16 16,5-1-17-16,-2-3-17 0,2-4 3 0,0 0 9 16,0 6 6-16,0-6 3 0,0 7-23 15,0-7 23-15,12 11-5 0,-8-8 7 0,1-3-1 0,-1 0 0 16,2 0 17-16,-1-3-2 0,1 3 0 16,-2-1 13-16,-1 1 35 0,1-2-10 0,-4 2-3 15,0 0 8-15,0 0 3 0,0 0-19 0,0 0-6 16,7 0 12-16,-7 0-31 0,0 0 23 0,0 0-13 15,8-9-14-15,-9 9-19 0,0 0-4 0,-1-2-17 16,1 4-23-16,-2-2-21 0,0 0-2 16,-1 2-46-16,1-1-20 0,-1 2-55 15,3 0 18-15,-2-1-228 0,2-1-34 0,2 2 29 16,1-3 25-16,1 1 25 0,1-1 20 16,2-1-2-16</inkml:trace>
  <inkml:trace contextRef="#ctx0" brushRef="#br0" timeOffset="65833.3998">7156 11022 631 0,'0'0'274'0,"0"0"-10"0,0 0-16 0,0 0-17 15,0 0-19-15,0 0-9 0,0-12-13 0,0 12-27 16,0 0-23-16,0 0-1 0,0 0-24 0,-1-21 4 15,1 19-43-15,4 1 15 0,0-3-13 0,1 3-24 16,0-2-5-16,1 3-2 0,1-2-6 16,12 0-11-16,-6 2 3 0,-6 0-3 0,2 0-4 15,4 0 7-15,3 0-10 0,16 17 5 16,-14-8-23-16,-3 1 2 0,-2 0 6 0,-1 4 7 16,-3-1-11-16,-2 4 0 0,-2 0-9 15,-1 0 25-15,-1 3-20 0,-3-10 4 0,0 5 6 16,0 1 6-16,-12 18-18 0,5-17-5 15,-4-1 15-15,1 0-10 0,-1-1-21 0,-1 0 30 16,-2-3-36-16,2-1 14 0,-2-3-8 0,6-2 4 16,-2-1 5-16,1-1-17 0,2-1-12 15,1-2-17-15,1-1-14 0,5 0-33 0,0 0-1 16,-6 0-42-16,6 0 12 0,-10-12-143 16,11 5-84-16,4-9 23 0,-5 5-76 0,13-22 26 15,-2 11 60-15,1 1 9 0</inkml:trace>
  <inkml:trace contextRef="#ctx0" brushRef="#br0" timeOffset="66162.6547">7495 10947 571 0,'1'-4'278'0,"0"0"-38"0,-1 2-8 0,0-3-22 16,4 4-16-16,-4-2-14 0,0 1-43 0,1 2-3 15,0-2-16-15,1 0-14 0,-3 1 1 16,2 2-23-16,-1-2 5 0,0 2-21 0,-1 1-5 15,-2 0-10-15,2 2-5 0,-2 0-6 16,-4 8-14-16,-1 1 10 0,5 0-6 0,-3 2-6 16,-4 1 10-16,5-3-8 0,3 5-8 0,-2-2 12 15,1-1-18-15,0 4 14 0,3-5 5 0,-1 0-4 16,1-4 9-16,0-10-8 0,0 12-12 16,18 16 24-16,-12-15-25 0,-2-2-2 15,6 0 18-15,1-2-2 0,3-1 18 0,-1-4-18 16,3 1-26-16,-3-2 15 0,0-3 11 0,-2 2-12 15,-1-2-4-15,-10 0-14 0,9 0-30 0,4 0 17 16,0 0-40-16,-1 0-29 0,-2 0-7 16,8-14-27-16,-4 8 13 0,-1-5-179 0,-7 6-98 15,-2-4 0-15,0 2 9 0,0 0 24 16,-1 0-16-16,3-5 10 0,0 4-2 0</inkml:trace>
  <inkml:trace contextRef="#ctx0" brushRef="#br0" timeOffset="66396.244">7788 11080 500 0,'3'-2'317'0,"0"0"-17"0,1 2-50 16,-2-1-10-16,1-1-46 0,2 2 7 15,-3 1-22-15,2 1 6 0,0 0-2 0,1 1-7 16,5 6-51-16,-4-2 15 0,0 2-42 0,0-3-12 16,3 7 4-16,1 1-20 0,1 0 36 15,-4 0-39-15,0 3 6 0,-1-5-9 16,0 2-30-16,-2-4-13 0,0-2-21 0,-2 1-31 15,-1-3-22-15,1 1-35 0,-2-2-25 0,0-5-30 16,0 0 14-16,0 0-114 0,0 7-152 16,0-7-19-16,0 0 48 0,-8 7 23 0,7-9 25 15,-1-3-14-15,-1-14 23 0</inkml:trace>
  <inkml:trace contextRef="#ctx0" brushRef="#br0" timeOffset="66514.0483">7925 10994 256 0,'0'-5'266'0,"1"0"-72"0,0 0-54 0,-1 1-63 16,2 0-8-16,1-1-166 0,-2 1-185 0,1-1-45 15</inkml:trace>
  <inkml:trace contextRef="#ctx0" brushRef="#br0" timeOffset="70863.8748">8699 9949 288 0,'14'0'232'0,"-14"0"-33"16,0 0-22-16,0 0-18 0,13 0-29 0,-13 0 6 15,21-23-2-15,-18 21-31 0,2-1-15 16,9-6 0-16,-2-3-2 0,1 2 1 0,3 0-10 15,-2-1-13-15,1 0-5 0,6 0 9 0,-5-3-2 16,0 0-18-16,1 2-1 0,4-4-3 16,-3 3 1-16,-2-1-14 0,4 0 8 0,-3 1-3 15,1-2-2-15,-1 0-2 0,3 1-4 16,-1 0 13-16,0-3 4 0,1-1-9 0,-2 5 5 16,2-4-11-16,1 2 4 0,0 0-16 0,-3 1-4 15,1 0 6-15,3 0-4 0,-2-3 18 16,2 0-22-16,3 2 11 0,-1-2 1 0,3 1-5 15,1-1-19-15,5-2 13 0,0-1-13 16,0 1-5-16,3-1 4 0,0-2 12 0,-1 1-5 16,-1 0-10-16,2 1-1 0,-1-2 8 15,0 1 2-15,0 1 4 0,-1-2-13 0,2 2 22 16,2-2-10-16,-2 2-10 0,1-5 2 16,3 3-1-16,-2 1 2 0,1-2 15 0,2 2-19 15,2 0-1-15,-1 1 6 0,4-2 10 0,1 1 0 16,-1 1-6-16,-2 1-6 0,4 1-4 15,-6-1 4-15,5 2-5 0,-2 0 7 0,-3 1-9 16,3 1 23-16,0 0-18 0,0 1 8 0,4 1-3 16,-2 0 1-16,5-1-8 0,-3 0-4 15,5 3 22-15,-3-1-18 0,4 0 0 0,-4 1 21 16,3-2-18-16,2 1 4 0,-5 1 3 0,1 1-7 16,3 0 2-16,1-1-6 0,-3 3 7 0,4-1-5 15,-3 1-3-15,4 0 10 0,0 2 2 16,5 0-17-16,0 0 9 0,1 0 2 15,1 1-10-15,4 1 9 0,-1-2 0 0,1 1-1 16,3 0 1-16,-3 3-3 0,0-3 1 0,0 2 3 16,4 0-10-16,2 0 13 0,-1 1-5 0,3 2 12 15,-1-2 8-15,-1 2-12 0,-38 0 6 16,17 0-12-16,10 0 9 0,7 0-13 0,2 0 14 16,74 11-14-16,-69-9-6 0,-6 1 20 15,4 1 3-15,-1 2-14 0,3-2 12 0,-1 2-14 16,-3 3-3-16,5 0-10 0,1 0 7 0,1 1 17 15,0 0-3-15,-1 0-9 0,0 1 15 0,-3 0-23 16,0 1 20-16,-1 2-11 0,0-1 2 0,-1 2 2 16,-5-1 3-16,0 3 2 0,-3-1-14 15,0-1 8-15,-2 2-8 0,0 4 10 0,0-1 3 16,1 4 6-16,-2 0 5 0,0 0-12 16,-4 2 5-16,-2 0-1 0,4 0-10 0,-2 4 12 15,-2-3 9-15,2 2-4 0,0 0-8 0,-1-1-5 16,1-1 2-16,-2 0-5 0,-1-2 28 0,-1 1-12 15,-4-1-11-15,0-4 0 0,-4 3 22 16,-3-4-12-16,-3 0-13 0,-3-1-2 0,-4-2 2 16,-2 0 8-16,-4-5 0 0,-2 1 6 0,-5 0 14 15,0-1-11-15,0-3 3 0,-7-1 24 16,-1-2-18-16,-5-2 21 0,-1-1-3 16,1 0-5-16,-4-1-13 0,-1-1 15 0,-4-1-48 15,0 0-36-15,3-4-58 0,-8-1-84 0,-13-3 16 16,-3-6 16-16,-4 0-324 0,-7-4 32 0,-7-5 28 15,-5-1 26-15,-9-2 64 0,-6-5 21 16,-7 1 17-16</inkml:trace>
  <inkml:trace contextRef="#ctx0" brushRef="#br0" timeOffset="72096.3959">14122 7202 440 0,'-3'-18'205'15,"0"-1"-27"-15,3 10-14 0,-6-18 8 0,2 11-30 16,0 0-16-16,-3 0 16 0,5 2-26 16,-4 0 6-16,-2-1-29 0,1 5-4 0,0-3 0 15,0 5-26-15,-2-2 16 0,-4 1-26 0,1 0 2 16,0-1 7-16,-1 4-27 0,-4 2 6 15,-1-1 5-15,-2 3-25 0,-3 0-5 0,12 2 4 16,-9 0 2-16,-1 0-6 0,-29 16 15 16,24-13-20-16,0 5-6 0,-2-1 5 0,1 0-2 15,0 3 2-15,6 0 3 0,-2 3-9 0,0 1-2 16,4 0-10-16,-2-3 24 0,5 7-13 16,0 0 9-16,2-1-10 0,-1 3-2 0,1-1 19 15,3 5-12-15,1-1-8 0,0 1-1 0,3 3 19 16,1 1-25-16,2-1 6 0,1 3 18 15,3-15-12-15,0 8-5 0,0 5-1 0,13 27 1 16,-1-28 13-16,-3 3-8 0,4-2 22 16,3 0-19-16,-1 0 20 0,6-3-2 0,2-1-16 15,2 1-3-15,1-5 0 0,1 1 11 0,4-3 3 16,0 2-1-16,3-5-10 0,-2-1-3 16,-3-2 5-16,4-2-7 0,-3-1 8 0,1-1-6 15,3-3 9-15,-5-2-7 0,8-1 8 0,-1-2 10 16,-19 0 5-16,6 0 3 0,33-12 4 15,-29 6-12-15,2-4-5 0,2 1 2 0,-4-4 15 16,-2-1-11-16,2-1-11 0,-4-2 15 16,-1-2 7-16,-4 0-12 0,2-3-6 0,-1 1 16 15,-4-5-6-15,1 1-13 0,-7 0-8 0,1-3-4 16,0 0 11-16,-3 3-3 0,-7-6-7 0,2 3-9 16,0 1 9-16,-2 13 4 0,0-7-5 15,0-2-13-15,-13-26 18 0,5 26-2 0,-3-1 13 16,3 2-12-16,-1 1-8 0,-7 2 1 0,0-1-1 15,0 4 5-15,-2 0 3 0,-1 2-9 16,-2 0 7-16,0 2-4 0,-3 0-3 0,-1-1-10 16,3 2 8-16,2 1 14 0,0 2-14 15,2 1-4-15,3 1-7 0,-2 1-4 0,2 0 15 16,1 3 2-16,5 0 3 0,1 2 4 0,-2 0-12 16,10 0 11-16,-7 0-10 0,-14 10-5 15,8-1 3-15,-5-1-16 0,3 6 23 0,1 0-13 16,1 1 0-16,-3 2 10 0,5 2 20 15,-2 3-14-15,1-3-6 0,3 4-2 0,-1 3 26 16,2 3-7-16,2-4 6 0,1 6-4 0,1-3-3 16,1 2-5-16,1 6-4 0,0-8-7 15,2 4 20-15,0-1-6 0,0-15-8 0,0 9-3 16,0 3 30-16,0 3-5 0,13 35-31 0,-8-32 37 16,-3 0-19-16,2-2-11 0,3 2-5 0,-4-1 9 15,1 0-9-15,2 2 1 0,-3 0 13 16,1-3 0-16,0 0 12 0,0-2-32 0,-2 3 13 15,2-1-8-15,-1-4 19 0,-1-1-14 16,0-2-3-16,0-2 3 0,2-3 20 0,0 0-24 16,-1-3-9-16,2-4 25 0,-5-1-5 0,2-4-11 15,-2 0 0-15,0-4 15 0,2 1-6 16,-2 1-8-16,1-4-6 0,0 3-16 0,0-3-13 16,-1 2-12-16,0-3-21 0,0 1-44 15,0-2-45-15,0 0 14 0,2 1-310 0,-2-4 42 16,2 0 28-16,0-2-23 0,7-9 24 15,0-1 21-15,-2 0 7 0</inkml:trace>
  <inkml:trace contextRef="#ctx0" brushRef="#br0" timeOffset="73435.8002">17558 6660 439 0,'0'0'215'0,"0"0"7"0,0-13-19 0,0 13-19 16,0 0-27-16,-16-22 2 0,16 21-12 15,-1-1-2-15,0-1-33 0,1 1-15 0,1 2-9 16,0-3-3-16,-2 2-13 0,2-1 3 16,1 2-18-16,-2-1-10 0,0 1-7 0,2 0-4 15,-2 1-2-15,1 1 12 0,1 2-15 0,0-2 5 16,0 3-2-16,7 10-2 0,-2-1 10 16,0 1-19-16,2 2 8 0,-2 2 0 0,3 0 7 15,-2 2 7-15,1 2-18 0,-2 3 3 0,3-2 23 16,-3 3-17-16,2 2-4 0,0 2-2 0,2 3 15 15,-2 0-14-15,0 3 1 0,1 1-9 16,-1 0 24-16,-2 3-21 0,4 2 4 0,-1 1-13 16,-3 1 2-16,1 1-14 0,1 1 16 15,-2 1-13-15,-1 0 2 0,-4 0-4 0,4-1 6 16,-4 2-2-16,5-2 15 0,-2 1-26 0,0-3 14 16,-1 2 6-16,1-1 7 0,-1-1-10 0,2 2-8 15,2-2-14-15,-1 1 31 0,-2-2-23 0,3 2 21 16,-2-2-10-16,-1 0-19 0,1 0 34 15,-1-1-5-15,0-1-16 0,1 0 11 0,-1-1 21 16,1-1-8-16,1-2-33 0,-1 0 20 16,0 0-14-16,0 2-2 0,-2-3 19 0,2 3 0 15,-1-2-24-15,0 2 41 0,0 2-24 0,1-1 17 16,-1 4-40-16,1-1-3 0,1 0 6 16,1 1 21-16,0-1-6 0,0 4 8 0,-2-4-33 15,0 1 32-15,2 2-11 0,-1-1 21 16,-1-1-10-16,-2 7 4 0,4-4 10 0,-3 0-1 15,2 2-4-15,-2-2-2 0,3-1-3 16,-2 2-1-16,1 1-3 0,0-3-1 0,-1 0 14 16,2 3 1-16,-2 2 16 0,1 1 9 0,-1 4-14 15,1-3-5-15,3 0 5 0,-4 1-10 16,4-1 10-16,-2-1-6 0,1 3 10 0,-1 0-31 16,-1 1 36-16,3 4-24 0,-2-3 8 0,-1 4-11 15,0-6 19-15,3 1-25 0,-3-2 13 0,1-2-13 16,-1 1-14-16,1-2 12 0,-1 1 10 15,-1-3-5-15,0-2-14 0,-1 1 11 16,1-2 22-16,-2-3-26 0,0 1 11 0,1-2 12 16,-2 0-10-16,-2-5-10 0,1 2 1 15,3-2-3-15,-3-1 20 0,0-4-6 0,-2 2-2 16,2-3-5-16,-1 1 8 0,1-3-7 16,-1 3 11-16,1-2 0 0,-1-3-1 0,-1-14 5 0,0 5-10 15,0 5-9-15,0-2 1 0,0-1 10 16,0 0-13-16,0-2 7 0,0 2-2 15,0-4 0-15,0-2 5 0,0-1-22 0,0-4-6 16,0-2-22-16,0-1-17 0,0 0-29 0,0-7 7 16,0 7-49-16,0-7-51 0,10 15-40 15,-10-15-57-15,-5 0 25 0,2-3-298 0,-6-7 15 0,-4-11 48 16,1-4 20-16,-4-2 33 0,-1-9 27 16,-4-3 23-16,-4-2 25 0,-1-3 51 0,0-1 8 15</inkml:trace>
  <inkml:trace contextRef="#ctx0" brushRef="#br0" timeOffset="74309.4747">16268 11168 241 0,'0'0'250'0,"-2"2"-49"0,2-1 13 0,0 0-30 16,0 3-10-16,2-4 1 0,-1 2-15 0,2-1-1 15,0 2-15-15,2-1-6 0,-2 1 14 0,2-1-23 16,10 2-22-16,2 0 5 0,3 0 3 15,0-2-12-15,4-2-18 0,3 0-6 0,-13 0 5 16,10 0 22-16,5 0-34 0,37-11 9 16,-23 6-3-16,-1 0-15 0,10-1 10 0,0 1-24 15,3-1-24-15,5 1 7 0,0 1 0 0,2-1 12 16,3 1 13-16,4 0-20 0,4-2-34 0,1 0 7 16,-1 1 18-16,-2 4 1 0,2-3-19 15,3 1 12-15,0-3-1 0,3 1-21 0,-2-1 5 16,2 2-8-16,0 0 15 0,0-2 16 15,-2 0-23-15,2-3 22 0,3 2-8 0,2-1 32 16,2 1-36-16,-1 0-10 0,2-2 15 16,2 1 0-16,-4 0-11 0,3-3-9 0,-3 3 31 15,-1-2-3-15,0 2-3 0,-1-1-9 0,-2 1-10 16,1 0 11-16,-2-1-2 0,0 1-1 0,-3 0-2 16,1-2 11-16,0 3 2 0,-1-3 18 15,1 2-5-15,1 1-29 0,-1-4-2 0,1 2 5 16,-1 0-3-16,4-2-26 0,1 1 3 15,-1-3 26-15,2 5-1 0,2-4-2 0,0-1-3 16,-4 1 0-16,1 2-25 0,0-3 2 0,-2 2 31 16,2 1-4-16,1-3 13 0,2 1-2 15,-5 3-3-15,3-1-9 0,0-1 0 0,-2 0-3 16,1 2 2-16,-3-3-2 0,0 2-7 16,3 1 5-16,2-1-1 0,-2 1 1 0,-2-2-4 15,-2 4 1-15,-5 0-1 0,0 1 17 0,-3-3 1 16,-3 4 17-16,2-1-33 0,-2-1 31 15,-2 2-16-15,-2 0 5 0,0 1-17 0,-4 1 25 16,-1-1 15-16,-5 3-26 0,2-3-8 0,-3 1 14 16,0 2-2-16,-5 1-16 0,1-3 4 15,-4 2 9-15,1 0-7 0,0 1-2 0,-4 0-2 16,-24 0 1-16,9 0-12 0,3 0 9 0,2 0-18 16,0 0 20-16,-3 0 0 0,-2 0 6 15,-2 0-1-15,-3 0-12 0,-3 0 24 0,-3 0-42 16,-3 0 4-16,-2 0 33 0,-1 0-28 15,-2 0 9-15,-1 0 3 0,-7 0-26 0,8 6 2 16,0-6-54-16,-8 0-27 0,7 0-44 0,-7 0-31 16,0 0-26-16,7 0 18 0,0 0-333 15,-11-4 48-15,-6-5 32 0,-9-8 17 0,-2-2 56 16,-5 0 24-16,-1-4-32 0,-2-4 18 16,0-4 66-16</inkml:trace>
  <inkml:trace contextRef="#ctx0" brushRef="#br0" timeOffset="75949.0532">22548 8514 534 0,'0'-15'332'0,"14"15"-60"0,-14-13-27 0,17-5-21 16,-15 13-9-16,-1 0 5 0,1 0-14 0,-1 2-50 16,-2-3 2-16,1 6 25 0,0 0-52 15,0-7-1-15,0 7 6 0,0-9-29 16,0 3-12-16,0 6-11 0,0-9-41 0,0 3 52 15,-18-9-41-15,6 5-17 0,1 2 9 0,0 3 15 16,-7 1-41-16,0 1-2 0,-3 1 4 16,-2 1-7-16,11 1 8 0,-6 0 2 0,-25 13-27 15,17-9 17-15,1 2-10 0,1 5 28 0,-3-3-30 16,9 2-4-16,-3 1 12 0,0 0-8 16,3 3-11-16,-2 0 31 0,2 1-35 0,1 3 16 15,2 0-8-15,0 2 26 0,4-1-44 0,-1 2 27 16,4 0-3-16,2 2-20 0,0-2 13 15,5-1 20-15,-1 2-3 0,2-12-19 0,0 6 15 16,11 22 14-16,-3-17-11 0,5 2 31 0,0-1-31 16,4-3-10-16,-3-1 18 0,4-1-3 15,0 0-8-15,1-1 15 0,4-5-29 0,0 2 3 16,2-2-5-16,1-3-14 0,2 0 28 0,1-2-26 16,2-1 20-16,4-1 8 0,-2-4-21 15,-16 0 3-15,9 0-2 0,3 0 6 16,32-13 32-16,-30 5-32 0,-1-2 17 0,0-1-18 0,0-2 12 15,-3-2-6-15,-1-2-9 0,-1-1 9 16,-2-1 26-16,-2-1-16 0,-1-4 2 0,-3 1 0 16,-6-2 4-16,3-1-9 0,-2 0 1 0,-5 0-2 15,-3-3-1-15,-1 1 9 0,-1-2 7 16,-2 17-6-16,0-8-22 0,-17-23 30 0,6 20-2 16,0 1-20-16,-3 2 0 0,2-1 34 0,0 4 13 15,-1 1 5-15,1 2 4 0,-2-1-26 0,2 4 8 16,2-1 1-16,-2 4-28 0,4 3 38 15,1 0-19-15,2 2 3 0,0 0-38 0,2 2 21 16,0 0 0-16,0 2 11 0,0-1-26 0,3 1 21 16,0 0-20-16,-13 22 4 0,6-10-5 15,0 7-2-15,1 2 4 0,0 1 12 0,2 1-20 16,-1 2 18-16,1 3 5 0,3 0-30 0,-1 2 16 16,0-2-11-16,2 1-10 15,0-16 23-15,0 9-7 0,0 3 29 0,0 2-14 16,12 28 1-16,-9-27 1 0,1 1-20 0,-1-3 26 15,3 2-24-15,-4 0 13 0,0-2-4 16,0 2 3-16,0-5-27 0,0 0 13 0,0-3-33 16,0-1 4-16,-1-1-10 0,3-2-47 0,-3-2-4 15,-1-4-16-15,0-10-36 0,0 7-13 0,0 0-19 16,0-7-54-16,0 8 22 0,0-8-118 0,3 8-105 16,0-9 31-16,1-2-11 0,7-7 26 15,1-2 49-15,1-2 25 0,2-1-5 0</inkml:trace>
  <inkml:trace contextRef="#ctx0" brushRef="#br0" timeOffset="76327.5294">23358 8382 1064 0,'1'-8'336'0,"1"0"-9"0,-1 4-45 15,0-2-48-15,0 3-5 0,-1 1-43 0,1 0-16 16,0-2-2-16,-1 3-30 0,0 1-30 0,0 1-3 16,0 1-12-16,0 2-10 0,0 3 1 15,-2 9-14-15,-3 3-24 0,5-9 18 0,-6 22-5 16,3-11 16-16,2 2-11 0,-2 4 16 0,3-5-8 16,-1 3-8-16,1-15-31 0,0 9 22 15,0 2 6-15,10 23-33 0,-8-20 16 16,3-2-20-16,-3 2 26 0,4-3-14 0,0 1-35 15,1-1 26-15,2-1-27 0,0-2 23 0,-1 0-31 16,-1-2 2-16,2 0 1 0,1-2-5 16,2-1-51-16,-4-5-44 0,-2 0 6 0,-1-2-32 15,0-3-12-15,-2-2-31 0,1 1-39 16,-4-2 19-16,0 0-251 0,0 0 10 0,12-12 62 16,-10 7 10-16,0-1 8 0,3-16 24 0,-2-3 17 15,-1-1-1-15</inkml:trace>
  <inkml:trace contextRef="#ctx0" brushRef="#br0" timeOffset="76559.8991">23561 8511 357 0,'1'-7'414'0,"0"3"-93"0,2-1-58 0,-1 2 0 0,0-1-36 16,1 3-16-16,2 0-3 0,0 0-10 16,1 1-35-16,1 2-17 0,2-2-15 0,15 10 23 15,-5-4-16-15,2 3-16 0,4 3-40 0,-4-1-8 16,-1 1-8-16,-2-1 15 0,0 5 3 15,-1-2-9-15,-1-2 7 0,-1 0-8 0,-1 2-53 16,1-3-1-16,0-1-2 0,-3-1 13 0,-5-2-53 16,1-1-23-16,-3-3-13 0,-1 1-46 0,-2-1 6 15,-1-2-14-15,0-1-23 0,-1 0 13 16,0-2-233-16,-2 0-62 0,-1-3 13 0,-4-6 28 16,2-5 24-16,-1 0 23 0,0-1-16 15,-1-2 4-15</inkml:trace>
  <inkml:trace contextRef="#ctx0" brushRef="#br0" timeOffset="76757.7646">23832 8492 607 0,'-2'-4'286'0,"1"2"-9"0,-1 0-64 0,1 2 1 16,-4 1-27-16,0 1 1 0,0 1-9 15,-5 7-18-15,-3 1 5 0,0 2-20 0,0-1-26 16,0 2 14-16,-2 3 8 0,-1-2-41 0,2 3-6 16,0 3-1-16,1 0 5 0,-4-6-18 0,1 3-33 15,0 1-6-15,3-1-5 0,0-1-45 16,4 0-32-16,2-5-26 0,0-2-28 0,-1 2-34 15,1 1-34-15,2-6 14 0,5-4-273 0,0 1 29 16,0-4-13-16,0 0 24 0,15 5 35 16,-7-5 68-16,14-5-19 0</inkml:trace>
  <inkml:trace contextRef="#ctx0" brushRef="#br0" timeOffset="77041.7056">24234 8613 602 0,'3'-1'449'0,"0"1"-76"0,0 0-59 15,0 1-55-15,1-1-44 0,0 1-2 0,0 3-3 16,-1 0-32-16,0 0-20 0,0 1-16 0,5 7-15 16,-1 2 15-16,2 1-17 0,-2 0 5 15,-1-1-2-15,-2 4-30 0,1-2-4 0,0-1-29 16,0-1 10-16,-3 1-12 0,-1-1-5 0,-1-4-23 15,1 0-4-15,-1-1-70 0,0-9-30 16,0 11-33-16,-15 12-41 0,7-15-56 0,2-1 16 16,0-3-213-16,-1-4-57 0,2-1 26 0,0-2 32 15,-7-4 22-15,1-6 71 0,2-3 15 16,0-3-38-16</inkml:trace>
  <inkml:trace contextRef="#ctx0" brushRef="#br0" timeOffset="77309.1794">24340 8268 916 0,'4'-11'355'0,"2"5"-31"0,-1 2-50 15,-1 2-16-15,2 1-22 0,1 1-57 0,-1 3-4 16,-1-1 2-16,9 8-21 0,0 3 11 0,3 2-16 16,-5 3-16-16,1 1-2 0,-3 2-15 0,1 3-10 15,-4 0-6-15,0 1-11 0,-2 2-21 16,-2 0 4-16,-3 2-22 0,0-13 26 0,0 4-11 15,-18 28 1-15,6-24-38 0,-1-1 6 16,0 0-16-16,-7-2-14 0,1-1-1 0,1 3-49 16,-2-4-45-16,-6 2-24 0,1-2-68 0,-2-3-42 15,-2-3 20-15,-2-1-282 0,-2-5 37 0,-4 0 32 16,-2-4 26-16,-5-3 47 0,20 0 20 16,-14 0-5-16,-56-18 21 0,34 8 31 0</inkml:trace>
  <inkml:trace contextRef="#ctx0" brushRef="#br0" timeOffset="78097.9384">24230 8250 412 0,'0'-12'205'15,"-14"12"-54"-15,14 0-62 0,0 0-23 0,0-13-8 16,0 13-34-16,-9-16-31 0,12 13-80 15,1 1-100-15,-1-1-98 0</inkml:trace>
  <inkml:trace contextRef="#ctx0" brushRef="#br0" timeOffset="78476.6528">24308 8136 391 0,'0'0'256'16,"2"0"-11"-16,-2 2-59 0,2-2-5 0,2 3 15 15,-2-1-28-15,3 1-9 0,6 4-17 16,3 1-16-16,-4 3-3 0,4 2-23 0,2 1 3 16,-3 0 5-16,2 3-12 0,-2 2 0 15,2 2-10-15,-4-1-9 0,0 2 10 0,3 1-4 16,-5 2-12-16,0 2-15 0,-1 0 7 0,-2 2 15 15,-4 0-21-15,3 0-16 0,-5 6 32 16,3-4-44-16,-3-16 2 0,0 7 15 16,-13 31 14-16,7-24-41 0,-3-2 13 0,0 3-18 0,-1-4 34 15,-3 1-37-15,-1-2 23 0,-2-1-19 16,0-1-12-16,1-3-24 0,-9-1-16 16,1-5-40-16,-5 0-69 0,-3-2-4 0,-4-2 14 15,-1-4-333-15,-6-6 34 0,18 0 2 0,-53-12 25 16,15 2 115-16,-1-5 6 0,-12-1-11 15</inkml:trace>
  <inkml:trace contextRef="#ctx0" brushRef="#br0" timeOffset="79073.4644">20308 8416 638 0,'-3'6'236'16,"1"-2"-49"-16,-1 1-21 0,1 1-26 0,0-2-2 15,0 2-18-15,2-2-12 0,-2 2-4 0,3-1-38 16,-1-5 9-16,0 0 3 0,0 0 4 0,0 7-17 16,10 3 3-16,-6-8 32 0,1-1-13 15,-2-1 9-15,1 2-3 0,0-4-7 16,1 0-5-16,-2-2-13 0,0 0 14 0,0-1 4 0,-2-2-6 16,5-6 0-16,-5 1 4 0,-1 12 19 15,0-11-37-15,0 1-10 0,0 2 24 0,0 1-16 16,0 1-19-16,0 6 2 0,0-8 13 15,0 1-6-15,-10-3-5 0,8 5-19 16,1 1-2-16,-2 1-3 0,3 0 15 0,0-1-34 16,-1 2-17-16,0 0-6 0,0 2-39 0,1 0-1 15,-2 2-14-15,-2 1-28 0,-4 9-43 16,-2 0 13-16,-2 2-194 0,-2 1-106 0,0 1 17 16,0 3 32-16,-1-1 25 0,-2 1 41 15,3 1-9-15,-6 1 12 0,3 1-8 0</inkml:trace>
  <inkml:trace contextRef="#ctx0" brushRef="#br0" timeOffset="79474.1871">19800 9134 278 0,'-3'3'362'0,"1"-2"-81"16,0 2-17-16,1-1-38 0,0-2-42 0,-1 1-29 15,1 0 9-15,-1 0-44 0,2 2-13 16,-1-3-14-16,0 0-16 0,0 1-5 0,1-1 0 16,-1 1-12-16,1-1-19 0,0-1-5 0,0 0-36 15,1-4 14-15,-1 2-2 0,1-3 13 16,-1-1-13-16,2-9 5 0,-2 7 3 16,0-6-8-16,0 1 21 0,0 2-1 0,0 0 16 15,0 3 6-15,0 0 5 0,0 2-3 0,0 7 15 16,-7-16-22-16,5 12 15 0,-1 0-30 0,-1 2 13 15,0-1-12-15,1 1 0 0,-1 1-7 16,-1 1 14-16,2 1-8 0,0 1-11 0,-1-1 19 16,0 1-17-16,4-2-7 0,-8 7-17 15,5-3 23-15,-1-1 6 0,1 2-27 0,0 1 16 16,3-2-7-16,-2 3-13 0,3-1-19 0,-1 2 0 16,0 3-25-16,17 13-3 0,-6-11-43 15,3 3-60-15,5-1 13 0,-3-5-195 0,2 5-105 0,6-2 33 16,-2-3 34-16,1 5 26 0,1-3 20 15,2 2 8-15</inkml:trace>
  <inkml:trace contextRef="#ctx0" brushRef="#br0" timeOffset="79872.9834">21245 9685 893 0,'21'7'404'0,"-3"-5"-92"16,-1 3-47-16,-10-4-10 0,1-1-16 16,-1 1-47-16,-2 2-14 0,0-1-24 0,-1-2-40 15,0 1-33-15,-1 0 10 0,0 2 11 16,0-2-22-16,0 5 23 0,0-3-41 0,1 1 12 16,-1 0-37-16,4 9-20 0,-1-6-10 0,-3-3 12 15,5 0 9-15,-2-1-26 0,0 0-10 0,-1-1-12 16,1-2 11-16,-6 0-16 0,0 0 23 15,13 0-26-15,16-12 17 0,-20 8-2 0,-1-2-4 16,-2 1 28-16,-1 2 29 0,-1 0-6 16,-2 2 0-16,0-4-1 0,0 3 20 0,-1-2-32 15,-3 0 20-15,2 4-14 0,0 0 12 0,0 0-4 16,-12-15-4-16,1 7 5 0,0-3-4 16,1 7 27-16,3 0-2 0,0 1-6 0,0 0-55 15,7 3-4-15,-8 0-26 0,8 0-21 0,-9 0-50 16,-19-11-33-16,14 5-65 0,-2-1 17 15,4-1-269-15,-1-4 29 0,2-2 33 0,3-3 25 16,-3-4-3-16,3-2 27 0,-1-5 13 0,3 0 32 16</inkml:trace>
  <inkml:trace contextRef="#ctx0" brushRef="#br0" timeOffset="80294.6263">21654 7427 252 0,'0'-2'301'0,"0"2"-78"0,2 0-13 16,0 0-33-16,-1 2-21 0,1 0-16 0,1 0-27 15,0-1-13-15,-1 3-11 0,1-1-20 0,0 0 14 16,0-1-4-16,-1 1-17 0,2-1 1 16,0 2-6-16,-1-4 6 0,0 1 11 0,1 1 10 15,-1-1-10-15,1-1 6 0,-4 0 8 0,0 0-13 16,0 0-6-16,16-11-1 0,-12 7 34 16,0 1-6-16,-2-1-9 0,0 1-33 0,0-1 1 15,0 0 2-15,-1 0-13 0,-2 1-2 0,1-1 12 16,0 0-5-16,0 4 17 0,0 0-27 0,0 0-19 15,0-7-4-15,0 7-4 0,0-7-20 16,-11-2-35-16,6 6-35 0,-8-2-18 16,-2 5-34-16,2 0 12 0,-9-3-182 0,-6 3-112 15,-3 0 29-15,-3-3 11 0,1 2 20 16,-3-3 33-16,-5 0 42 0,-4-2-23 0</inkml:trace>
  <inkml:trace contextRef="#ctx0" brushRef="#br0" timeOffset="80774.3649">19864 6982 494 0,'-4'-1'244'0,"0"-1"-30"0,1 1-47 0,0 1-12 15,-1-2-21-15,1 1-9 0,1 1-20 0,0-1-17 16,0 2 13-16,0-2-26 0,1 2-8 16,0-1-15-16,-1 0 11 0,2 1-4 0,-1-1-44 15,1-1 16-15,2 2 18 0,-2-3-23 0,2 2-1 16,1-5 2-16,1 2 31 0,6-9-16 15,-3 0-4-15,0-1-6 0,1-3 20 0,-3 0 17 16,2 0-13-16,-2-2-12 0,-1 1 12 0,-4 2 9 16,0 3-11-16,0 12 17 0,0-9 2 15,0 1-25-15,0 0 2 0,0 2 7 16,0 6-9-16,0-7 8 0,-13-5-23 0,8 8 3 16,-7-2-9-16,4 1 9 0,-1 3-18 0,2 0-1 15,1 2-5-15,6 0-9 0,-7 0-19 16,-4 0-23-16,-13 16 3 0,7-4-24 0,4 0 4 15,-2-2-33-15,0 6-17 0,0 2 9 0,0 4-60 16,0-5-125-16,1 3 22 0,0 0 21 0,-4 2-133 16,-1-2 13-16,1 0 57 0,-2-3-23 15,3 2 1-15</inkml:trace>
  <inkml:trace contextRef="#ctx0" brushRef="#br0" timeOffset="81194.343">19262 7549 458 0,'-3'1'246'0,"1"3"-43"0,0-2-32 16,-1 1 2-16,0 1-34 0,0 0-9 0,0 1-14 15,1 1-14-15,-4 7 1 0,2-1-18 16,2-4-4-16,1-1-6 0,-1-3-19 16,2 0-7-16,0 1 13 0,-1-2-33 0,1 1 8 15,0-4 8-15,0 0-1 0,0 0 7 0,4 2-6 16,-1-4 8-16,0-1 0 0,-1-1 5 16,1-1-19-16,1-8 9 0,-1-3 0 0,3 1 9 15,-6 0 7-15,0 15 11 0,0-10-29 16,0 0 5-16,0 1 7 0,0 2-20 0,0 0 12 15,0 7-24-15,0-9 16 0,0 2-4 0,-12-4-7 16,10 8-17-16,0-1-7 0,-1 0-4 0,-2 3-11 16,2-2-18-16,-1 3-11 0,-1 1 3 15,-6 8-11-15,1 3-39 0,-1 4-6 0,1 6-45 16,-1 7 12-16,2-3-142 0,1 2 21 16,1 3 20-16,0 4-163 0,3 3 24 0,0 5 24 15,4 3 28-15,0-23-11 0</inkml:trace>
  <inkml:trace contextRef="#ctx0" brushRef="#br0" timeOffset="81689.8843">19347 9846 320 0,'-7'8'213'0,"-1"3"-32"0,0 0-26 0,3 5 6 16,1-5-26-16,-1 4-7 0,2-2-37 0,-2 3 2 15,3 1-39-15,0-6 22 0,0 0-12 16,2-11-12-16,0 8-9 0,0-1 13 0,12 7-10 16,-4-4-6-16,2-4 0 0,-2-3-10 15,3-2-17-15,-2-1 15 0,5 0-24 0,19-11 49 16,-13 2-20-16,-2 0 18 0,1-1 6 0,-3-3 21 16,0 5 6-16,-5-1-2 0,-3 2 21 15,-2 3 18-15,-4-1-18 0,0 2-33 0,-1-2 18 16,-1 2 9-16,0 3-37 0,0 0-13 0,0 0 4 15,0 0-5-15,-12-7-4 0,8 7-13 16,-1 0 23-16,-1 0-44 0,1 1-10 0,0 0-7 16,-2 0-34-16,3 1-23 0,0-1-26 15,4-1-19-15,0 0-27 0,0 0 13 0,-4 0-228 16,9-4 27-16,13-9 25 0,1-5-35 16,6-4 19-16,5-2-13 0,3-8 24 0</inkml:trace>
  <inkml:trace contextRef="#ctx0" brushRef="#br0" timeOffset="82421.6005">22725 7657 537 0,'0'-2'247'0,"2"1"-40"16,0 0-33-16,-2 0-20 0,1-1-9 16,0 1-8-16,0-1-21 0,-1 2-2 0,1 0-23 15,-1 0-19-15,1 0-3 0,0 3-15 16,0-1-4-16,-1 0 3 0,1-1-9 0,1 1-16 16,0 1 13-16,0 0 2 0,3 0 20 0,-2 0-21 15,2-1 18-15,1-1 8 0,0-1-14 16,3 0-13-16,-2 0 21 0,12 0-33 0,-9 0 29 15,2 0 2-15,17-15-25 0,-13 7 13 0,-4 2-5 16,-3-1 13-16,0 2 19 0,-3 2 1 0,-2-3 21 16,1 4-32-16,-2-2 9 0,-1 1-5 15,0 1-8-15,-2 2-7 0,0 0-4 0,0 0-10 16,0 0 23-16,0 0-18 0,-8-8-41 16,4 11 30-16,-1-1-12 0,-8 8-21 0,0 1-13 15,-2 0-2-15,6 2-7 0,0-2 9 0,3 3-6 16,1-4 6-16,2 1-2 0,1-4 0 15,2-7 2-15,0 7 5 0,0-1-18 0,11 11-7 16,-3-12 18-16,6 1-8 0,0-1 9 0,-4-4 6 16,10-1-6-16,-11 0-7 0,6 0 30 15,20-13 23-15,-17 6-17 0,-1 2-2 0,-2-2 12 16,-3 1-6-16,-3 2 43 0,-3 0-4 16,-1 1-6-16,-3-1 7 0,2 0-6 0,-1 1 17 15,-2-2-7-15,0-1-7 0,-1 5-28 0,0 1-2 16,0 0-4-16,0 0-2 0,0-7-3 0,0 7-1 15,-15-15-17-15,12 13-30 0,-1-1-23 0,-2 2 3 16,3-2 1-16,-1 0-52 0,-3 1-28 16,3 1-41-16,-1-1-36 0,2-2 20 0,-3 2-276 15,3-2 34-15,-8-4 31 0,4-5 23 16,0-2 44-16,2 0-11 0,1-9 21 16,2 3 14-16</inkml:trace>
  <inkml:trace contextRef="#ctx0" brushRef="#br0" timeOffset="84187.3998">23357 6028 232 0,'-1'-3'259'0,"1"-2"-11"0,-1 1-6 0,0 1-42 16,0 0-20-16,0 0-21 0,0-1-9 0,0 2-18 16,1-1-11-16,0 2-18 0,0-1-14 15,-1 0-26-15,1 1 4 0,-1 0-7 0,0 1-3 16,-1 0-4-16,-1 1 1 0,0 2-4 16,-2 1-20-16,-7 8-2 0,-3 0 21 0,0 1-23 15,3 2-1-15,-5 1 20 0,2 1-12 0,-1-3 5 16,-2 4-9-16,-1 0 16 0,2 0-16 0,-2-2 1 15,1 1 7-15,4 1-14 0,-4 1 7 16,1 1 1-16,0-2-15 0,1 1-6 0,-1 2 14 16,2 0 14-16,-3 2-10 0,2 2 13 0,-1-2-24 15,2 4 17-15,-2-2-25 0,0 3 6 16,-1 0 5-16,3 2 1 0,-3 0 18 0,0 1 10 16,0 1-32-16,-3 0 6 0,-2-1 8 15,1 2-25-15,0 1 26 0,-1-1-4 0,-2 0-18 16,0-2-2-16,1 3 9 0,0-1 10 0,-1 0 6 15,2 2-22-15,-2-3 6 0,1 0-1 0,3 1-15 16,-1-4 6-16,1 3 8 0,-2-1 6 16,-2 2 7-16,2-1 14 0,0 1-39 0,0-1 42 15,0 0-27-15,0 0-2 0,0 2 15 0,0-1-15 16,-2 1-30-16,2 0 2 0,1-1 14 16,-3 0 34-16,1 1-18 0,2-2-26 0,-2 1 10 15,2-2 7-15,0 2 12 0,-2 0-21 0,-1-4-14 16,2 2 36-16,-2 2-32 0,2-3 7 15,-2 0-13-15,1 1 41 0,-1-4-8 0,0 4-19 16,-1-2 4-16,1 1 3 0,4-2 9 0,-4 0 13 16,0 1-14-16,0-1-33 0,2 0 18 15,1 0 3-15,-2 0 32 0,0 0-9 0,-1 3-17 16,1-4 17-16,0 0-32 0,-3 0 6 16,3 0 5-16,0-1-17 0,0-1 25 0,2 0-11 15,-2-3 3-15,0 3-16 0,2-3 19 0,-2 2-17 16,-1-1-9-16,1 4 26 0,-3-2 28 15,-1 1-26-15,-4 2 0 0,6 4-2 0,-5-1-21 16,-1-1 35-16,1 2-11 0,0 2-4 0,0 0-7 16,-1 2-1-16,0 1 3 0,0-1 27 0,-2 0-21 15,5-3 22-15,1 0-18 0,2 4 14 16,0-2-23-16,0 1 3 0,0-2 31 0,-1 3-6 16,1-2-9-16,3-2 20 0,0 1-5 15,0-1-3-15,4 2-4 0,-3-4-50 0,1 7 4 16,-2-1 47-16,1 4 0 0,-3-1 13 0,-1-1-15 15,1-2 3-15,1-1-16 0,3-3-5 0,-2 0 6 16,2 0 0-16,0 0-2 0,-4 4 4 16,0-2-3-16,-1 5 29 0,0-1-32 0,0-2-17 15,2-2 23-15,-1-1-15 0,2-2 27 16,1-1-7-16,-1 0-3 0,1-1-15 0,-1-2 6 16,-1 2 7-16,-1 1-19 0,-2 3 41 0,-3 1-18 15,1 1 10-15,0-1-7 0,0-1-3 0,3-2 5 16,-1 1-4-16,3-4-12 0,0 2 8 15,1-2 4-15,-2 0-20 0,1 3 3 0,-1 0 21 16,0 1-18-16,-2-2 2 0,1-1-3 0,1-1 16 16,2-1 1-16,3-1-22 0,0-2 4 15,0-1 12-15,1 0-12 0,0 0 11 0,1 1-12 16,-1-2 9-16,-1-2-8 0,1 3 0 0,-1-2-2 16,2-1-1-16,0 2 11 0,0-1-14 15,-1 1 17-15,-1 7 5 0,-3 1 9 0,-1 1-1 16,-2 2-6-16,-1-1 10 0,1-4-6 0,2 5 9 15,0-6-23-15,1 1 7 0,1 0 8 0,-3 0-11 16,5 2-3-16,-1-4-7 0,0 0 5 0,2 1-5 16,2-5 2-16,-2-3 3 0,2 1-3 15,2 0-1-15,0-2-3 0,-1-2-9 0,0 4 12 16,1-5-7-16,1 2 8 0,0-2-6 16,1 0 16-16,2 0-8 0,-2-3-1 15,1 0 6-15,1-3-17 0,-1 2 8 0,0 1-10 16,1-3 6-16,1 2 18 0,3-5-12 0,-5 4 1 15,4-1 13-15,0 0-15 0,0 2 10 0,1-6-8 16,2-2 2-16,1 2 12 0,0-4 3 16,1 2-7-16,0-1 0 0,1-2 9 0,0 2-2 15,-2 0-23-15,2 0 5 0,-1-1 16 0,2 2-17 16,-1-2 3-16,-1 1 14 0,1 0-13 16,1-1 6-16,-2 1 16 0,1 0-25 15,0 2 17-15,-1-1-26 0,1-1 32 0,-2 2-32 16,2-1 1-16,0 0 8 0,-1 1 26 15,1-3-28-15,-1 3 17 0,0 0-28 0,0 0 21 16,-4 5-19-16,1-2 31 0,-2 2-22 0,4-1-10 16,0-3 4-16,0 1 21 0,1-1-17 15,-1 0 17-15,0 0-20 0,2-2-1 16,-4 10-2-16,-1-1 19 0,2-5-28 0,0-3 30 16,0 1 7-16,-1 0-4 0,-4 4-32 15,4 1 27-15,0-5-21 0,-4 5-5 0,1-1 16 16,0 0-2-16,-2-1 4 0,1 1 2 0,-1 1-9 15,3-3-9-15,-3 0 19 0,0 2-4 16,-1-1-23-16,3-3 20 0,0 0 6 0,-1 5-4 16,1-6-25-16,3-2 21 0,0 0-18 0,1 1 8 15,1 0 13-15,0-3 12 0,1 1-30 16,1 1 1-16,0-2-2 0,-1 0 24 0,0 2-17 16,1-1 4-16,0 0 20 0,-1 0-33 0,0 0 24 15,1 0-16-15,-1 0 0 0,0 1 14 16,0-1-28-16,2 1 22 0,-2-2-24 0,1 0 12 15,-1-1-10-15,2 2-16 0,1-1-11 0,-2 0-16 16,1 1-31-16,0-2-20 0,-1 0-43 0,1 1 15 16,1-1-88-16,1-1-52 0,0-2-22 15,5-9 25-15,-2-6-286 0,4-6 48 0,-1-2 40 16,2-5 35-16,2-8-19 0,3-5 30 16,1-9 77-16,8-5 25 0,-3-8 20 0,8-4 12 15,0-5 6-15</inkml:trace>
  <inkml:trace contextRef="#ctx0" brushRef="#br0" timeOffset="86536.7768">20511 4878 310 0,'0'0'283'0,"-14"0"-21"0,14-14-13 16,0 14-9-16,0 0-34 0,0 0-9 0,-19-24-7 15,18 23-3-15,-2-2-33 0,2 1 15 16,0-1-40-16,0 2-7 0,1 0 0 0,-1-2-25 16,0 3-23-16,1-1-9 0,0 0 13 0,0 0-23 15,-2 1 11-15,2 1-43 0,0-1 11 16,0 4-6-16,2-1 21 0,-2 2-34 0,2 13 15 16,1 0-24-16,-3-9 25 0,6 23-27 0,-3-10 15 15,5 2 24-15,-2 1-33 0,1 2 0 16,2-2-8-16,0 0 3 0,3 0-2 0,-2-2 2 15,2-1 7-15,0-3 3 0,0 2 2 0,-1-3-10 16,3 2-12-16,-1-6 2 0,1 1 22 16,-1-3-10-16,0-2 1 0,-2-1-10 15,3-3 56-15,-4-1-8 0,-2 0-11 0,3-4 3 16,-11-1-1-16,7 0 8 0,3 0-6 0,13-17 22 16,-10 5-5-16,1-2-6 0,-3-1 1 15,1-4 27-15,-1-1-19 0,-1-1 9 0,-2-3-6 16,0 1 18-16,-1-3-8 0,-2 4 2 15,-1 0-13-15,0 3 7 0,-2 2-12 0,0 0 28 16,-2 5-10-16,1 3-16 0,-1 9 21 0,0-7-20 16,0 7-1-16,0-9-23 0,0 9 1 0,0-7-11 15,0 7-19-15,0-6-5 0,0 6-18 0,0-6 22 16,0 10-22-16,-1 0 14 0,1 2-15 16,0 2-2-16,1 12-22 0,-1-12 14 0,0 5-10 15,11 18-2-15,-5-16-23 0,0 1 11 16,4-2-6-16,0 1 5 0,2-2-26 0,5-3 8 15,1-2 40-15,2-3-4 0,1-1 10 0,-1-2-2 16,1-2 17-16,-12 0 12 0,8 0 14 16,-1 0 16-16,19-16-3 0,-19 8 4 0,-2-2 17 15,-1 0-6-15,-2-6-11 0,1-1 8 0,-3 0-1 16,-1-2 1-16,-2 0 4 0,0-1 0 16,-4 0 0-16,2 2-4 0,-4 8-15 15,0-5-6-15,0-2-5 0,-14-16-11 0,8 16-13 16,-3 2-4-16,0-1-9 0,-2 2-20 0,1 2-25 15,0 2-9-15,-1 0 7 0,3 3-57 0,0 0-27 16,-4-1-36-16,3 2-48 0,-3-1-20 0,1-3 22 16,0 4-265-16,5-1 37 0,1-3 33 15,2 2 37-15,3 1-5 0,0-7 44 0,12-17 13 16,-3 11 13-16,0-1 4 0</inkml:trace>
  <inkml:trace contextRef="#ctx0" brushRef="#br0" timeOffset="86803.3435">21129 4466 458 0,'-1'-3'323'0,"0"-1"-35"16,2 2-51-16,-1-1-15 0,2 0-41 0,1-1 0 16,9-7-19-16,0 2-26 0,8-3-6 15,2 0-17-15,2 1 19 0,0 1-34 0,4-3-15 16,0 1 8-16,4-1 0 0,-3 3-5 15,1-3-3-15,-3 5-14 0,-3-2-14 0,2 0-12 16,-5 3-3-16,-3 2-8 0,-3-3-13 0,-3 2-30 16,0 0-32-16,-7 2-34 0,-3-1-27 15,-2 1-45-15,0 4 15 0,0 0-172 0,-12-5 22 16,5 6 25-16,-10 3-130 0,6-4 26 16,-18 6 11-16,12-3-14 0</inkml:trace>
  <inkml:trace contextRef="#ctx0" brushRef="#br0" timeOffset="87055.2674">21353 4323 465 0,'0'5'230'0,"1"-1"-5"16,0 0-31-16,0 1-12 0,6 10 8 15,-3-4-11-15,0 4-23 0,1-1-8 0,1 1 2 16,-1 1-11-16,1-1-15 0,0 2-11 16,0 0 2-16,1 0-6 0,-1 1-27 0,1 3-1 15,-1-2-20-15,-1 0 16 0,-1-1-27 16,-3 1 7-16,2 2-7 0,1-2-18 0,-3 0 12 15,-1-9 0-15,0 5-26 0,0 1 7 0,0 3-6 16,0-1-3-16,0-2-13 0,0 0-32 0,0-1-39 16,0 1-21-16,0 0-58 0,0-4 13 15,0 0-130-15,0-5-124 0,0 0 30 0,0-7 21 16,0 0-15-16,8 9 36 0,9-16 16 16</inkml:trace>
  <inkml:trace contextRef="#ctx0" brushRef="#br0" timeOffset="87718.9362">22120 4553 897 0,'1'-10'294'0,"0"1"-29"16,-2 1-27-16,-2-8-24 0,3 10-10 15,-7-12-6-15,1 10-31 0,-3-3-22 16,-3 3-16-16,5 2-33 0,-5 3 12 0,6 1-17 15,6 2-16-15,-14 0-18 0,-18 12 4 0,8-2 21 16,1 2-41-16,-1 1-1 0,2 1-4 16,0 2 0-16,-2 4 15 0,2-2-40 0,-1 1 27 15,4 2-20-15,-4-1-9 0,5 3 8 0,1 0-20 16,4-1 8-16,0 3 17 0,3-1-11 16,1 0 6-16,3 4 13 0,3-1-21 0,-1-1-7 15,4-12 8-15,0 3-10 0,20 23 19 0,-9-18 9 16,3-4-35-16,2-1 3 0,6-4 29 15,-1 0-36-15,5-3 23 0,4-2-4 0,1-2-12 16,0-2 6-16,0-4 38 0,3 1-26 0,-18-1-18 16,7 0 29-16,30-15 1 0,-23 6 6 0,-3 0 15 15,0-4-37-15,-1 0 13 0,-1-2 11 16,-1-5-10-16,0 4-28 0,-4-6 17 0,-2-1 17 16,-3-2-27-16,-3 0-7 0,-1-1-9 15,-6-1 31-15,-1-2-26 0,-4-3 8 0,0 17 8 16,0-7-18-16,-18-24-5 0,9 24 8 15,-5 0 25-15,-1 1-29 0,-3 2-11 0,1 3 28 16,0-1-4-16,-4 0-7 0,3 5-2 0,-3 4 18 16,5-1-19-16,-2 3 12 0,1 1-22 15,4 3 17-15,13 2-25 0,-16 0 31 0,-15 16-23 16,18-4 19-16,-2 2-5 0,6 3-19 0,-1 2 29 16,2 1-16-16,2 5 20 0,1-1-20 15,1-1-8-15,2-1 26 0,0 6 13 0,2 0-5 16,0-15-15-16,0 8 5 0,0 3 8 0,12 29-19 15,-8-26 8-15,2 3 4 0,-3-1-28 16,4-2 11-16,-2 0 17 0,-2 1-7 0,2-2-5 16,0-1 5-16,0 0 9 0,0-3-7 0,2 0-13 15,-1-3-15-15,-2 0 3 0,1-5-14 16,-2-2-14-16,-2-1-38 0,2-2-28 0,-2-4-33 16,1 1-7-16,1-3 16 0,-2-1-202 15,3-2-79-15,-4 0 29 0,17-11 27 0,-3-2 13 16,-1-4 16-16,1-1 13 0,0-3 1 15</inkml:trace>
  <inkml:trace contextRef="#ctx0" brushRef="#br0" timeOffset="88018.9724">22513 4536 272 0,'1'-13'438'0,"1"4"-76"0,0 1-46 16,-2 0-34-16,1 2-45 0,0 3-15 0,-1 3-52 15,0 0-21-15,0 0-6 0,0 0-3 0,2-8-41 16,-3 11 27-16,0 2-41 0,-4 10 9 0,1 4-34 16,-1 0-6-16,2 7 4 0,-4-3-17 15,6 2 8-15,-2 4 15 0,-1-7-21 0,2 3 5 16,2-10-20-16,0 4 20 0,0 5-35 16,0 4 7-16,0-1-1 0,16 29-20 0,-11-29-6 15,1-1 13-15,1-2-11 0,0-3-19 16,2 0-9-16,-1-3-36 0,-2 0-9 0,4-4-45 15,1-2-10-15,3-2 13 0,-3-7-99 0,-6-1-103 16,3-2-81-16,-8 0 26 0,0 0 2 16,22-15 23-16,-14 2 23 0,-3-6 38 0</inkml:trace>
  <inkml:trace contextRef="#ctx0" brushRef="#br0" timeOffset="88240.7723">22709 4649 627 0,'1'-4'321'15,"3"0"-45"-15,-2-1-34 0,-2 3-22 0,3 0-32 16,-1 1-28-16,0 0-13 0,2 2-23 0,1 0-13 16,0 1 1-16,0 0-12 0,12 8-16 15,0-2-6-15,1 3 10 0,0-2-13 0,-2 6-8 16,1-2 0-16,-9-1-5 0,11-1-15 0,-2 6-16 16,1-4 17-16,0-1-21 0,0 0-15 0,0 0-33 15,-4 0-30-15,-1-1-16 0,1-2-50 16,-2 0 10-16,-1-3-134 0,-6-3-115 15,0-2-17-15,-2-1 13 0,-3 0 23 0,0 0 19 16,5-11 10-16,-6 4 4 0</inkml:trace>
  <inkml:trace contextRef="#ctx0" brushRef="#br0" timeOffset="88436.1895">23014 4642 448 0,'-2'-3'444'0,"2"0"-94"0,-1-1-64 0,0 3-24 15,1-1-57-15,-1 1-3 0,1 0-43 0,-1 1-11 16,0 2-20-16,-1 1 0 0,0 1-31 0,-4 8-2 15,-4 1-4-15,4 3 1 0,-3-1-35 0,1 6 0 16,-2 0 10-16,-1-1 3 0,3 2-12 16,-4 1-7-16,0 0-21 0,-2-4-51 0,2 1-29 15,2-1-23-15,-2-2-57 0,3-3 13 16,-2 0-232-16,2-1-88 0,3-4 29 0,1-4 28 16,1-4 64-16,4-1-23 0,0-4 43 15,-1 0 1-15</inkml:trace>
  <inkml:trace contextRef="#ctx0" brushRef="#br0" timeOffset="88735.6655">23038 4509 368 0,'4'-8'444'0,"-1"2"-102"0,1 2-58 16,1 1-43-16,-1 0-19 0,2 3-26 15,1 0-10-15,9 5-33 0,3 2-15 0,2 3-8 16,2 0-16-16,-3 5-19 0,0 0-21 0,2 3 18 15,-4 1-22-15,2 2 13 0,-2 0-11 16,-2 1 3-16,-1 1-27 0,-1 1 8 0,-2 1 7 16,-1 0-8-16,-5 2 16 0,-1 0-35 0,-2 4 18 15,-3-1-7-15,0-16 14 0,0 7-45 16,-15 26 1-16,6-22 11 0,-1-2-28 0,-4-2 1 16,2-1-19-16,0-3-36 0,-1-2-16 15,-1-5-48-15,-1 1-10 0,0-6-27 0,8-1 13 16,-2-2-196-16,9-2 25 0,0 0 26 15,-15-11-119-15,8-3 40 0,7-4 40 0,0 7-3 16,0-5 1-16</inkml:trace>
  <inkml:trace contextRef="#ctx0" brushRef="#br0" timeOffset="88955.119">23446 4732 568 0,'5'-3'275'0,"1"2"-1"15,11-3-17-15,-5 2-26 0,-4-1-22 16,1 1-2-16,0 1-47 0,-1-1 5 16,-1-1-33-16,1 3-12 0,0-1-5 0,11-3-24 15,-2 0 4-15,-1 0-11 0,-3 1-22 0,-2-1-42 16,5 1-25-16,-4-3-35 0,-6 0-59 16,0 2-38-16,-2-5 11 0,-2 3-271 0,-2 6 6 15,0 0 21-15,-11-23 8 0,4 10 13 0,2 3 54 16</inkml:trace>
  <inkml:trace contextRef="#ctx0" brushRef="#br0" timeOffset="89202.0408">23550 4552 430 0,'0'-1'369'0,"-2"0"-89"0,2 1-49 16,-1 0-23-16,0 1-32 0,1-1-10 16,-2 1-18-16,4 1 5 0,-1 1-16 0,0 0-5 15,2 3-12-15,3 7 2 0,1 3-3 0,0-2-28 16,-2 3 5-16,3-3-3 0,-1 3-16 0,-2 0-23 15,1 1 1-15,0-1-5 0,-2 2 14 16,1-1-29-16,-1 0 13 0,-4 2 2 0,6 1 20 16,-3-1-46-16,-1-3 4 0,-2-6-36 15,0 2-25-15,0 1-12 0,0-1-24 0,0-2-45 16,0-1-22-16,0-1-21 0,0-1 15 0,0-1-288 16,0-7 18-16,0 6 41 0,0-6 26 15,0 0 11-15,-7 6 19 0,7-10 15 0</inkml:trace>
  <inkml:trace contextRef="#ctx0" brushRef="#br0" timeOffset="89836.9109">23850 4417 653 0,'3'-7'374'0,"0"3"-56"0,-2-1-47 15,-2 2-22-15,3 1-46 0,-1-1-33 16,0 2-17-16,0 1-36 0,1 0-3 0,1 4 13 15,-1 2-44-15,6 5 24 0,1 4-24 0,0 1 8 16,0 3-26-16,0 2 21 0,-1-1-32 0,-1 2-22 16,4-1 13-16,-3-1-16 0,-2 3-1 15,2 0 33-15,-1-2-29 0,-2 2 6 0,1-1-9 16,-2 0-5-16,1 0 5 0,-3-1 3 16,2 1 8-16,-2-3-32 0,-2-12 3 0,0 4 12 15,0-1-14-15,0-1 1 0,0-3 6 0,0 0-11 16,0-6 10-16,0 0-1 0,0 7 79 15,0-7 11-15,0 0-17 0,0 0-8 0,0 0-15 16,-4 12 8-16,3-17 17 0,-1 2-3 0,2-3-9 16,0-1-11-16,3-11-7 0,-3 8-17 0,13-21-12 15,-2 13 5-15,-1-1 5 0,-2 2-7 16,5 0-1-16,-1 3 6 0,2 2-34 0,-3 2 6 16,0 3 4-16,0 2-5 0,0 4-14 15,-3 1 3-15,2 0-1 0,-10 0 4 0,21 10-8 16,-7-3 1-16,-2 1 11 0,0 2-2 15,-4 3-11-15,0 0 4 0,-1-1-18 0,0 2 23 16,-4 0-14-16,-1-1 16 0,-2 1 7 0,0-6-13 16,0 6-15-16,-14 14 14 0,5-11 12 15,-4 3 12-15,-2-2-26 0,1-1 0 0,-4-4 6 16,-1 1-8-16,1-2-3 0,0-1 8 16,1-3 1-16,4 1 2 0,3-4-10 0,2 0 8 15,2-1 12-15,1-2-1 0,1 1-36 0,0 0 34 16,2-2-6-16,-2 1-14 0,2 0 41 15,0-1-5-15,-1 0-15 0,1 1 20 0,1 0-14 16,-2-2 8-16,2 1-2 0,0-1-10 16,-1 2 18-16,1-2-21 0,0 0-3 0,1 0-28 15,0 0-18-15,0 0 4 0,0 0-122 0,0 0-74 16,0 0 23-16,0 0-311 0,-9 0 11 0,2 0 37 16,0 0 35-16,0 0 26 0,-7 0 51 15,-4 0-1-15,1 0 43 0,-22-12 7 0,22 7 3 16</inkml:trace>
  <inkml:trace contextRef="#ctx0" brushRef="#br0" timeOffset="91370.6594">20726 5185 265 0,'0'0'178'16,"0"0"11"-16,0 0-8 0,0 13-21 0,0-13 5 15,-13 0-20-15,13 0-9 0,-15 23-20 0,14-21 9 16,0 1-23-16,1-1 8 0,0-1-13 16,0 2-33-16,0 0 21 0,0-2-20 0,0 1-7 15,2-1-4-15,2 0-7 0,1 0-18 16,1-1 24-16,13-1-5 0,-8 1-22 0,7 0 20 16,30-11-16-16,-17 8-8 0,-2-3 20 15,1-1-12-15,0-1 16 0,1 1 7 0,0-2-28 0,-2 1 15 16,-1-1-10-16,-3 1 34 0,2 0-16 15,-4 0 4-15,-6 2-4 0,-1 2 29 0,-4 1-33 16,-1-1 24-16,-4 2-18 0,-1 2 34 0,-1-1-37 16,-1-3 10-16,1 3-5 0,-2 0-3 15,-1 1 8-15,2-1-26 0,-2 0-3 0,0-1-12 16,1 2-4-16,0-1 3 0,-2 1-23 0,0-1-7 16,1 1-31-16,0 0 3 0,-2 0-34 15,0 0-5-15,0 0-13 0,1 6-38 16,-2-3-25-16,-7 8 15 0,2-2-282 0,-4 3 28 15,-3 0 13-15,0-2 40 0,1 2 23 0,0 0 18 16,3-1-17-16</inkml:trace>
  <inkml:trace contextRef="#ctx0" brushRef="#br0" timeOffset="92419.4917">22174 10181 406 0,'0'0'199'0,"0"0"-28"0,0 0-4 0,13 0-18 16,-13 0-6-16,22 7-26 0,-19-1 0 16,8 5-10-16,-5 1-7 0,1-4-6 0,1 4 8 15,-3-4-22-15,-2-3 20 0,1 1-31 16,-2 0 36-16,1-4-19 0,-1 2 16 0,1-2-3 16,-1 0-16-16,0-2 16 0,0 2 23 0,1-1 0 15,0-1-6-15,-3 0-22 0,0 0 6 16,12 0-4-16,10-19-27 0,-6 6 3 0,2-1-1 15,-1-3-6-15,1 1-30 0,2-4 23 16,-2 1-17-16,5-3 28 0,0 0-34 0,0 1-3 16,3-1-4-16,-4 1-3 0,-4 4 57 15,-1 1-9-15,0-1-7 0,-2 0 3 0,-2 4-10 16,0 1 3-16,-5 5-5 0,-3 0-28 0,0 2 11 16,0 1-2-16,-1 1 10 0,-2 1-7 0,1-1-9 15,-1 1-6-15,2 0-2 0,-3 1 5 16,1-2-41-16,0 2 2 0,0-1-35 0,-2 1-23 15,3 0-8-15,-2 1-14 0,1 0-20 16,-2 0-15-16,0 0-33 0,0 0-49 0,0 0 18 16,5 11-228-16,-6-9-45 0,-2 3 34 15,0-2 9-15,-1 1-3 0,-9 7 25 0,-4-7 66 16,2-1 45-16</inkml:trace>
  <inkml:trace contextRef="#ctx0" brushRef="#br0" timeOffset="95637.8772">27490 9899 357 0,'0'0'331'0,"0"-15"-61"15,0 15 2-15,-22-24-43 0,22 21 6 0,-3 0-47 16,3 0-10-16,0-1 19 0,-2 1-37 16,2 2-34-16,-2-1-20 0,2-1 5 0,0 2-23 15,0 0-22-15,0 0-2 0,-2 1-12 16,2 2 3-16,2 1-10 0,0 0-9 0,0 3 2 15,7 8 5-15,-1 2-2 0,6 4-9 0,-5 0 1 16,5 1-14-16,-5 1 18 0,2 2-6 0,3 1 3 16,-1 2-8-16,1 3-2 0,-1-2-18 15,0 1 8-15,5 0-5 0,-4 1 1 0,2-1-11 16,-1-1 13-16,1-3 15 0,-1-2-15 16,1-1-4-16,-2-1 22 0,0-3-24 0,-1-1 4 15,-1-5 23-15,-3-1-11 0,-1-2 1 0,0-2 35 16,-4-1-5-16,2-3 55 0,-1-2-10 15,-5-1 4-15,0 0-1 0,20-15-23 0,-9 0-8 16,0-3 11-16,3-4 5 0,-1 0-29 0,1-3-2 16,-1-2 7-16,1-1-12 0,-1 0-3 15,-2 1-2-15,1 2 14 0,-3-1-5 16,3 2 7-16,2 3 9 0,-7 2-6 0,0 2-8 16,1 2 4-16,-4 5 0 0,-2 2-19 0,0 1 2 15,2 2-22-15,-2 1 8 0,-2 2-2 16,1 0-1-16,1 2-22 0,-2 0 4 0,0 0 0 15,7 20 14-15,0-1-7 0,-3 1-17 0,3 3 3 16,-3-2-7-16,5 3 1 0,1 1-9 0,0-1 0 16,1 0-10-16,3 1-8 0,1-1 5 15,2-3 9-15,0-2 4 0,2-3-10 0,1 0-4 16,2-3 8-16,2-1-4 0,0-1 15 16,0-5-13-16,-2 2 2 0,2-7 23 15,-13-1 14-15,20-10 11 0,-9 5 7 0,-4-7 2 16,0-6-13-16,-2-1 8 0,-2-3-3 0,1-4 12 15,-2 0-12-15,1 0 3 0,-3-4 19 16,-2 4-5-16,1-2 11 0,-4 1-14 16,0-3-14-16,-2 2 19 0,-1 1-7 0,-3 3-2 0,0 12-23 15,0-4 10-15,0-2-9 0,0 0 8 16,-11-17-27-16,7 21 4 0,0 3-12 0,1 2-31 16,-1 1-15-16,0 3-34 0,2 0 10 0,1 1-89 15,0 0-48-15,-1 1-60 0,0-1-13 16,-1 4-25-16,3-1 32 0,-2 0-224 15,2-1 13-15,0 1 26 0,0 1 33 0,0 0 28 16,0 0 52-16,17-18 28 0,0 8 0 0,-1 0 22 16,1-4 20-16</inkml:trace>
  <inkml:trace contextRef="#ctx0" brushRef="#br0" timeOffset="95865.2105">28944 9703 275 0,'6'-2'393'0,"1"0"-97"16,7-4 2-16,-1 1-32 0,4-2-44 0,-2 0-2 15,4 1-8-15,-3-1-50 0,4-1 3 16,0-1-26-16,1 3-5 0,0 0-24 0,1 2-20 16,-2 0-20-16,2-1-16 0,-4 4-47 15,-4 1-33-15,-4-1-44 0,0 0-45 0,-3-1 11 16,-7 2-287-16,0 0 5 0,2 5 7 0,-6-2 25 15,-7 6 8-15,-6 3-4 0,-4 2-8 16</inkml:trace>
  <inkml:trace contextRef="#ctx0" brushRef="#br0" timeOffset="96101.5886">28997 10034 483 0,'4'3'297'0,"1"-2"-41"0,2 1-6 15,1-2-14-15,14-1-34 0,-11 1 23 0,7 0-45 16,23-13-26-16,-16 11-4 0,-2-4-3 16,1 1-20-16,-2 1-1 0,-1 0-33 0,-1-2-6 15,-3 4-5-15,4-1 8 0,-8 1-14 16,-3-1-8-16,0 2-20 0,8-2-28 0,-8 0 8 16,1 3-53-16,-5-2-18 0,0 0-26 0,-1-1-34 15,0 2 10-15,0-1-273 0,0-2 30 0,10-2 23 16,-4-2 25-16,1-3-101 0,-2-1 26 15,5-1 26-15,3-6 4 0</inkml:trace>
  <inkml:trace contextRef="#ctx0" brushRef="#br0" timeOffset="97169.7319">30712 9058 486 0,'2'-3'284'0,"1"2"-14"0,1-2-39 0,-2 3-28 15,-1-2 5-15,2 0-27 0,-2 1-30 16,0-1-4-16,1 1-25 0,-1 1-2 0,0 0-9 16,1-2-7-16,-1 1-30 0,1 1 9 15,-2-2-30-15,2 2 22 0,-2 3-28 0,2-3 1 16,-3 2 10-16,-2 1-15 0,0 1 7 0,-4 8 10 15,-4 0-12-15,-2 2 2 0,-1 2 4 16,-4 1-10-16,-2-1-8 0,1-2 30 0,-2 4-28 16,-1 0 7-16,0 0-20 0,-3 1 15 0,1 0-17 15,-1-1 6-15,-1 0 0 0,4 2-25 16,-5-1 11-16,4-1-19 0,-3 2 28 0,0 0-16 16,1-2 0-16,1-2 14 0,0 2-26 0,1-2 9 15,3-1 12-15,1 0 4 0,0 0-29 0,3-1 12 16,0-2-1-16,5-2-17 0,2 2 49 15,2-3-10-15,4-1-23 0,2-1-7 16,1-7 9-16,0 0 30 0,20 19-7 0,-6-10 9 16,7-2-14-16,2-2 22 0,3 0-12 0,0 1 4 15,3-2-2-15,1-1-5 0,4 2-8 16,-5 0-3-16,2-2-2 0,0 1-2 0,3-1-2 16,-5 1 0-16,3 2-1 0,-4-1-9 15,-1 1-1-15,-2 0 32 0,-2 0-3 0,-4 0-4 16,1 3-2-16,-4-3-58 0,-2 1 2 0,-1 1 4 15,-1 2 31-15,-5-4 4 0,0 0 7 0,-2 2-11 16,-3-2-30-16,-2 3 37 0,0 3-7 0,-16 20-18 16,4-12 9-16,-1 0 16 0,-3 0-2 15,-1 3 13-15,-6 1-2 0,-1 1-16 16,-3 1 0-16,-2-2 18 0,0 3-4 0,0 1-1 16,-1-1-2-16,-1-1-1 0,-1 4-1 0,4-4-22 15,2 1 8-15,2-3 0 0,3 0-1 16,0-1-5-16,3-1-26 0,4-1 27 0,2-1-22 15,1 1 21-15,5 1 1 0,3-4-2 16,3-9 3-16,0 4-33 0,22 14 7 0,-5-11 24 16,5-4 9-16,5-1 0 0,0-3 25 0,1-2 7 15,2-1-3-15,2-1-4 0,2 1 5 16,4-2-3-16,-2 1-3 0,4 0-3 0,-1-2-48 16,-21-2 3-16,11 0 2 0,2 0 3 0,3 0 36 15,0 0-3-15,0 0-5 0,-4 0 3 16,-3 0 3-16,0 0-2 0,-4 0 0 0,-4 0-9 15,-5 0-3-15,-2 0-5 0,-1 0 1 0,-4 0-51 16,1 0-10-16,-8 0-46 0,7 0-29 16,-1-1-50-16,-8 1-28 0,-5-1 17 0,0 2-242 15,-19 3 7-15,13-4 31 0,-30 6-1 16,16 1 50-16,-4 1 49 0,1-2 3 0,1 0-4 16</inkml:trace>
  <inkml:trace contextRef="#ctx0" brushRef="#br0" timeOffset="97535.062">30304 11028 818 0,'-1'3'330'0,"-1"-2"-68"16,0 2-7-16,2-1-42 0,0 1-5 0,-2 0-21 15,1 0-33-15,0-1-3 0,1 3 1 0,0-1-4 16,0 3-21-16,1 1-9 0,-1 1-18 16,0 4 28-16,0 2-65 0,9 19 19 0,-8-15 10 15,2 0-52-15,0 1 19 0,0 0-6 16,-2 2-18-16,0-3 5 0,0 2 7 0,0-7 6 16,-1 7-1-16,0-2-19 0,0-10-11 15,0 4-18-15,0 0 24 0,0 2 7 0,0-2-9 16,0-2 2-16,0-3-1 0,-10 7-10 0,10-15-33 15,0 0 1-15,0 7-31 0,0-7 7 16,0 0-51-16,0 0-33 0,0 0-36 0,-11 8-36 16,3-18 18-16,-1-1-289 0,4-5 41 0,-3-2 29 15,1-1-23-15,-1-2 27 0,1-7 80 16,2 2 20-16,0 1-42 0</inkml:trace>
  <inkml:trace contextRef="#ctx0" brushRef="#br0" timeOffset="97730.9424">30201 11018 357 0,'1'-8'393'0,"-1"1"-93"16,1 3-3-16,-1-2-30 0,1 0-1 16,0 0-2-16,-1-1-32 0,2 4-26 0,-2 3-24 15,0 0 2-15,0-9-21 0,5-3-19 16,-1 7-35-16,-1 0-49 0,-1 2-15 0,1-2-29 16,1 1-49-16,0 1 4 0,-1-1-45 0,8-3-20 15,0-1-63-15,3 1 14 0,-1 0-235 0,-2 2-12 16,3-1 7-16,1 1 14 0,-6 1 43 15,3 2 23-15,6-2 37 0</inkml:trace>
  <inkml:trace contextRef="#ctx0" brushRef="#br0" timeOffset="97963.7612">30568 10944 901 0,'4'0'294'0,"-1"1"9"16,1-2-32-16,2 1 7 0,1 0-34 0,1-1-28 15,8-5 5-15,0 1-24 0,3 1-44 0,-1 0-29 16,0-1-13-16,3 1-11 0,0 1 0 16,-1-2-8-16,1 4-35 0,-2-2 11 0,0 0-7 15,2 0-6-15,-8 2-23 0,0 1-29 16,-4 0-47-16,-3-1-34 0,2 0-42 0,-3 1-51 16,-5 0 13-16,0 0-134 0,0 0-135 0,7 7 30 15,-9-2-12-15,-2-2 28 0,-5 9-10 16,-4-1 12-16,-5 4-11 0</inkml:trace>
  <inkml:trace contextRef="#ctx0" brushRef="#br0" timeOffset="98131.1106">30665 11207 430 0,'-1'2'278'0,"0"1"0"0,2-1-72 15,-1-2-19-15,1 1-12 0,2-1-49 16,0 0-20-16,2-1-29 0,1-1-35 0,13-3-33 15,-1 1-39-15,3-3 0 0,1-2 4 0,-3 0-205 16,4-1-119-16,0-2 10 0,0-1 72 0,-4-4-24 16</inkml:trace>
  <inkml:trace contextRef="#ctx0" brushRef="#br0" timeOffset="98414.5182">31054 11014 523 0,'8'-2'339'0,"-3"1"-65"0,-1-3-27 0,0 3-4 15,-1-1-20-15,0 1-5 0,0-1-27 0,-1 2-6 16,-1 0-57-16,1 0 10 0,1 0-22 15,1 0 18-15,-3 2-41 0,1 4-19 0,-2-1 42 16,1 0-27-16,0 2 5 0,-1-1-45 0,1 15-8 16,-1-10 22-16,0 3-28 0,0 2-7 15,-11 22 9-15,5-19 18 0,0 1 6 0,-3-1-36 16,4 1-1-16,-3-4-1 0,4 2-11 16,-1-3 48-16,2-2-37 0,1-3 2 0,1 0-2 15,1-10-2-15,0 6-21 0,0 1 29 0,0-7-43 16,0 9-12-16,0-9 17 0,0 7-6 0,0-7-4 15,0 7 0-15,0-7-19 0,0 6 12 16,0-6-30-16,0 0-18 0,5 9-37 0,-4-10-65 16,0-4 16-16,0 1-231 0,-1-1 29 15,0-1 28-15,1-1 24 0,-2-12 24 0,1 8-51 16,0-5 17-16,-11-23 12 0,5 13-42 0</inkml:trace>
  <inkml:trace contextRef="#ctx0" brushRef="#br0" timeOffset="100964.364">30218 8387 301 0,'0'-15'284'0,"0"15"-20"15,-9-32-7-15,11 26-34 0,-1 0-7 0,0 0-8 16,2-1-25-16,2-4-47 0,3 0 4 0,-2-3-17 16,1 7-26-16,-3 1 4 0,4 2-9 15,-2-1-4-15,-1 2-11 0,1 0-27 0,-1 2 11 16,1 1-11-16,-1-1 14 0,-5 1-14 16,8 0-7-16,13 10 10 0,-6-1-8 0,-2 1-14 15,-3 2 16-15,0 2-10 0,-2 2 1 0,-1 2-12 16,0 1 15-16,0 2 4 0,-6 2-28 15,-1 2 28-15,0-13-17 0,0 6-11 0,0 4 8 16,-14 26 25-16,8-24-28 0,-2 2-15 0,1-2-3 16,-3 2 14-16,5-5-19 0,-1-2 8 0,2 1 0 15,1 0 18-15,3-2 11 0,0-9-31 16,0 2 8-16,0-2 7 0,11 17 7 0,-1-15-13 16,1 2-1-16,2-5 14 0,1-1-49 15,2-1 15-15,3-2 11 0,-6-3 10 0,7 0-22 16,-11-1 7-16,4 0-8 0,2 0 2 0,1 0 29 15,0 0-21-15,11-11 3 0,-18 10 11 0,0 1-16 16,-4-2 17-16,0-1-6 0,0 3 4 16,-2-1-6-16,1-1-6 0,1 2 48 0,-2-2-37 15,0 0-9-15,-1 2-36 0,1-1 6 0,-1 0-19 16,0 0-29-16,0-1-49 0,-2 2-27 16,3-1-30-16,-2-2 14 0,2 3-304 0,-1 0 50 15,3 0 35-15,-5 0 17 0,0 0 27 0,0 0 17 16,25 13 33-16,-10-4-10 0</inkml:trace>
  <inkml:trace contextRef="#ctx0" brushRef="#br0" timeOffset="101814.0743">31226 9024 491 0,'1'-7'339'0,"-3"0"-37"0,1 3 0 16,0-1-50-16,1 3-16 0,2-2-27 0,-3 2-45 16,0 0-26-16,1 1-4 0,0-1-34 15,-1 2-6-15,0 3-10 0,1-1-10 0,0 4-2 16,0 1-7-16,1 11-5 0,-1-9 19 15,0 8-27-15,0 2 11 0,0 4-18 0,0 1 13 0,0 3-14 16,0-1 3-16,0 5-15 0,0 0-1 16,0 0-6-16,0 1 35 0,0 0-40 0,0-1-6 15,13 36 27-15,-10-37-36 0,0 2-3 16,2 0 17-16,-1-1-17 0,1-4 17 0,4-2-14 16,-3 3 0-16,2-2-27 0,-2-5 3 0,4 0-15 15,0-3 24-15,5-1-3 0,-2-2 3 0,0-5-15 16,4 1 21-16,3-5 17 0,-2-4-22 15,2-2 0-15,-8 0-3 0,4 0 13 0,20-15-2 16,-14 9-26-16,2-5 30 0,-3-4 5 16,0-2 15-16,2-2 19 0,-7-2-34 0,4-1 13 15,-1-2-24-15,-3-1 42 0,0 5 18 16,-3-4 0-16,-1-1-4 0,-3 0 17 0,-2 0-2 16,-1-3 21-16,-3 3 11 0,-1 2-7 0,-1-1-6 15,0 5 19-15,-1 6-15 0,0 0 5 16,0 13-3-16,0-9-9 0,0 2-3 15,0 1-11-15,0 6-10 0,0-8-14 0,0 8-6 16,0-6-6-16,0 6-8 0,0 0 1 0,-1-6-2 16,2 10 0-16,-1-2 0 0,2 6-7 0,-2 0-9 15,4 10-6-15,-4-8 18 0,0 5-16 16,0 6 3-16,5 24-13 0,-5-20 10 0,3 0 2 16,0 4 9-16,1 1-5 0,1-2-8 15,-2 2 8-15,2 1-11 0,-1-6 8 0,-1 2-7 16,0-2 0-16,-1 0-20 0,1-1 11 0,-1-3 0 15,-2 1-13-15,3-2-12 0,-1 0 1 16,0-2 0-16,-2-10 2 0,0 7-56 16,0-1-37-16,0-1 11 0,0-1-36 0,0-1-12 0,11 5-17 15,-11-10-28-15,1-2 21 0,0 0-145 16,-1-1-99-16,1-2-27 0,0 0 30 0,0 0 28 16,2-2 67-16,2-1-27 0,0 0 29 0,10-4 18 15,3-3 17-15</inkml:trace>
  <inkml:trace contextRef="#ctx0" brushRef="#br0" timeOffset="102095.2134">32074 9828 291 0,'6'-3'417'0,"-2"2"-77"15,-1-4-61-15,-1 4 6 0,1 0-49 0,0 0 0 16,-1 0-25-16,1 2 5 0,-1 1-61 16,-1-1 24-16,0 2-21 0,3 1 22 0,-3 2-21 15,5 9-49-15,-3-3-13 0,1 4 45 0,-1 2-19 16,-1-5-26-16,0 5-13 0,-1-2 6 15,0-1-5-15,0 2-16 0,0-4-7 0,-1-6 11 16,0 1-13-16,0 1-41 0,0 2 14 0,0-2 3 16,0 4-36-16,0-1 0 0,0-1-39 0,0-1-28 15,0-1 4-15,0-3-30 0,0-6-2 16,-6 0-40-16,6 7-44 0,-12-3-22 0,9-4 18 16,-1-2-167-16,-7-9-62 0,7-3-18 15,-5-3 60-15,-1-2 45 0,1-4-9 0,1-2 19 16,1-2 13-16,-1-3 2 0</inkml:trace>
  <inkml:trace contextRef="#ctx0" brushRef="#br0" timeOffset="102245.1619">32012 9668 565 0,'1'-11'309'15,"-1"3"-8"-15,3-1-37 0,-2 2-27 0,0 0 48 16,-1 2-67-16,0 5 25 0,0 0-54 0,0-8-49 0,0 8 20 16,0-6-43-16,0 6-26 0,0-7-9 15,0 7-54-15,0 0-6 0,7-14-46 16,-7 12-41-16,1 0-40 0,0-1-39 0,1-1 14 15,2 3-298-15,-1-4 40 0,0 4 39 16,2-3 17-16,0 1 3 0,6-5 17 0,3-3-5 16</inkml:trace>
  <inkml:trace contextRef="#ctx0" brushRef="#br0" timeOffset="103094.9738">32747 9299 468 0,'3'-6'302'0,"2"1"-16"0,-2 2-30 0,0-3-27 16,-2 3-13-16,0-1 6 0,-1 0-44 0,-4-1-14 15,3 1 13-15,-1-1-44 0,-2 5 4 16,1-4-10-16,-3-1-28 0,-3 5 4 0,1-4-8 16,-2 3-6-16,-3-3 3 0,-2 2-1 0,7 2-42 15,-3 0 19-15,-5 0-34 0,0 0-4 0,-17 17-14 16,16-10 25-16,2 0-17 0,-1 2-24 16,1 2 28-16,-2-2-31 0,3 4 17 0,-2 1-20 15,0 3 23-15,1-1-19 0,2 2 17 16,1 1-8-16,4 2 3 0,-2 0-8 15,2 0 17-15,1-1-29 0,1 3 13 0,3 2 0 16,-1-1-3-16,4-13 16 0,0 7-1 0,0 0 24 16,0 3-1-16,14 18-46 0,-8-17 14 0,1-2-9 15,1 0 6-15,0-2-6 0,3-2-31 16,-1-2 33-16,6 4-16 0,3-2 23 0,3-6-34 16,1-1 3-16,-1-4 28 0,1 0-23 0,-12-5 4 15,7 0 18-15,3 0-4 0,24-12 26 0,-21 5-44 16,0-3 24-16,0-2-11 0,-1-5 33 0,0-1-28 15,1-1 22-15,-4 1-18 0,1-5-12 16,1 2 35-16,-3-3 1 0,1-2-13 0,-4 0-13 16,-4 1 46-16,-1 6-3 0,-4-8-11 15,-1-2 3-15,0 4-16 0,-6 0-4 0,0 0 0 16,0 14-2-16,0-6 63 0,-11-23-22 0,6 18 11 16,0 1-12-16,1 3 8 0,-4-1-37 15,-2 2 12-15,1 2 18 0,1 2-46 0,0 1 38 16,-2 2-24-16,3 2 23 0,-1 2 5 15,-3-1-29-15,2 3-37 0,-2 2 38 0,0 2-15 16,5 0 9-16,-4 0 15 0,-14 15-26 0,9-6-27 16,0 4 30-16,0 0 1 0,-2 7-18 15,4-2 18-15,1 0-1 0,0 0-3 0,3 3-5 16,-2 1-3-16,4-2 1 0,0 7 7 16,3 1-4-16,1-6-2 0,-2 0 16 0,3 4-14 15,2-13-5-15,0 10 6 0,0 3 10 0,0 0-4 16,0 5-12-16,0-1 9 0,0-2 8 15,0 0-8-15,0-2-12 0,12 27 9 0,-11-29-19 16,1-5 29-16,-2 4-9 0,1 3-7 0,0-2-12 16,1-6 14-16,0-2 0 0,-2 0-40 15,3 0 11-15,0-2-45 0,-3-6-5 0,0-8-37 16,0 8-3-16,0-1-20 0,0-7-11 0,0 0-21 16,1 10 16-16,-1-12-166 0,0-7-96 15,2 4-33-15,-2-8 58 0,3 4 40 0,2-1-20 16,-1-6 26-16,0-2 65 0,5-4-7 15</inkml:trace>
  <inkml:trace contextRef="#ctx0" brushRef="#br0" timeOffset="103511.2579">33250 9074 210 0,'-5'-6'379'0,"14"4"-53"15,-11-1-60-15,-5 3-29 0,6 0-23 0,-5 3-36 16,5 5-21-16,-2 0 8 0,-3 3-21 16,1 1-38-16,-4 4 2 0,-2 1-20 0,-2 3 5 15,1 1 5-15,3 1-4 0,1 2-24 16,3-3-3-16,-4 1-11 0,0 1 45 0,2 1-31 15,2 3-9-15,-3 0-19 0,1-2 4 0,2 0 11 16,1 5 0-16,4-18-4 0,0 8-24 0,0 2 56 16,0 3-10-16,0 0-29 0,0 1 24 0,0 1-31 15,0 0-3-15,0 2-9 0,0-3 6 16,0-2-7-16,0 0-28 0,16 21 25 0,-9-27 3 16,-1-2 11-16,3-2-58 0,-4 1 20 0,2-2 8 15,-1-2 19-15,0 0-56 0,-4-3-7 0,4-2-10 16,-1-2-9-16,-2 0-26 0,0-4-5 15,1-2-31-15,-1-1 10 0,3-5-174 0,4-1-99 16,-10-5-43-16,3-1 16 0,4 0 53 0,-6-5-2 16,0-2 10-16,0-3 92 0,2 7-47 15</inkml:trace>
  <inkml:trace contextRef="#ctx0" brushRef="#br0" timeOffset="103827.2538">33320 9384 500 0,'2'-1'305'0,"-1"0"-15"0,-1 2-47 0,-1 0-16 15,1-2-8-15,2 2-63 0,0 2-17 0,-1 0 6 16,3 4-20-16,0 3-6 0,4 1 5 16,-1 2-13-16,1-2-9 0,1 5-9 15,0 2-30-15,0 2 11 0,-1-3-21 0,4 2 15 0,-3 0-20 16,2-1 12-16,-3 3 25 0,0-1 1 15,0-2-46-15,-1-1 10 0,2 0-34 0,0-3 21 16,-2 3-26-16,-1-5 14 0,0 1 11 16,-1-3-27-16,1-2 10 0,-4 2-9 0,3-5-17 15,-4 2-23-15,-1-7-18 0,0 0 5 0,0 0-38 16,0-1-28-16,-1-6-33 0,0-2 15 16,-2-6-173-16,-1 2-76 0,0 0 27 0,-2-5-74 15,-2 2 24-15,6-1 80 0,2-2 11 0,-6-4 1 16</inkml:trace>
  <inkml:trace contextRef="#ctx0" brushRef="#br0" timeOffset="104028.0277">33490 9476 373 0,'0'-4'354'0,"-5"2"-56"0,8 0-40 15,-1-1-4-15,-6 0-44 0,8 3 10 16,-3 1-39-16,2-2-3 0,-3 10-30 0,-1-6-15 16,-1 5 4-16,-2 3-24 0,-4-3-14 0,3 3 12 15,-2 3-27-15,-5 0-14 0,-1 0-11 16,2 2-12-16,-8-1 28 0,6 1-3 0,1 2-28 15,-1-4 28-15,0 3-59 0,4-2-12 16,-3-4-47-16,-4 0-35 0,4-1-28 0,4-2-57 16,3 3 14-16,4-2-245 0,-1-2 20 0,2-3-28 15,3-5 24-15,-3 4 57 0,5-1 50 0,5-2 13 16</inkml:trace>
  <inkml:trace contextRef="#ctx0" brushRef="#br0" timeOffset="104343.6966">33570 9631 902 0,'5'1'286'16,"-3"2"-57"-16,0 6 0 0,-2-6-21 0,3 4 11 16,1 1-36-16,-1-2 23 0,-2 6-19 0,1 1-20 15,0 0-20-15,2 2-5 0,-2-1-17 16,1 0-12-16,1 2-10 0,-2-3-12 0,-5-2 8 15,5 0-4-15,0 1-10 0,-2-2-8 16,2 0-9-16,-4-5-6 0,2-5 6 0,0 7-18 16,0 0 19-16,0-7-26 0,0 8-11 0,0-8-10 15,0 8-2-15,0-8-61 0,0 0-23 0,-3 7-22 16,-2-12-81-16,-6-7-33 0,2-2 19 16,3-3-253-16,-1 3 32 0,-1-5 30 15,2-3 28-15,-1 0 24 0,3-8 22 0,-2 11 23 16,1-5-41-16,0 4 12 0</inkml:trace>
  <inkml:trace contextRef="#ctx0" brushRef="#br0" timeOffset="104481.5223">33503 9489 853 0,'1'-2'268'0,"2"-3"-22"0,-1 5-11 0,0-1-46 16,0-2-18-16,-1 1-25 0,2 1-15 0,-2-2-25 15,1 2-34-15,-2-2-49 0,5-2-29 16,-4 0-64-16,0-3 8 0,-4 7-324 0,3-6 29 15,3 0-1-15,-2-2 76 0,0 3-6 0</inkml:trace>
  <inkml:trace contextRef="#ctx0" brushRef="#br0" timeOffset="105012.1113">33605 9201 940 0,'2'0'274'0,"-1"-2"-29"0,1 2-13 15,-2 1-42-15,2 5-29 0,3 1-22 0,-3 1 15 16,9 6-19-16,-2 0-29 0,1 0 7 16,1 5-8-16,0-1-8 0,1 1-21 0,-4 5 23 15,8-5 18-15,-3 1-8 0,-5 4-52 0,1-2 10 16,1 0 1-16,3 2-5 0,-5 1 11 0,0-2-4 15,-1 2-8-15,0 6-3 0,-1-2-21 16,0-3-20-16,-1 1 30 0,-2 4-5 0,3-9-5 16,-4 9-4-16,-1-1-3 0,1-4 0 0,-2-12-13 15,0 7-26-15,0 3 21 0,-12 27 3 16,8-27 13-16,-7-1-34 0,0 2 15 0,-6-3 0 16,1-1-2-16,-5 1 9 0,5-1-1 15,-6-1 20-15,0-4-5 0,-6-2-3 0,9 2-3 16,-2-1-30-16,2-2-1 0,-2 0-3 15,3-4-21-15,2 2 4 0,-1-3 13 0,6-4 6 16,-2 6-5-16,4-1-9 0,0 2-1 0,5-4 24 16,-5-1-10-16,3 0 31 0,1-3-32 0,3 2 9 15,-7-1 3-15,9 0-35 0,-2 0 43 16,2-4 0-16,0 0-3 0,0 0 4 0,-6 3-1 16,6-3-2-16,-2 1 14 0,2 0-13 0,-1 2-30 15,1-4 40-15,3 2-10 0,-4 2-21 0,2-9-38 16,0 7-7-16,-1-4-79 0,-2-1-55 15,-2-3 18-15,2-2-281 0,0 0 14 0,3 6 12 16,-6-10 49-16,-2 0 56 0,-6 6-19 16,6-6 17-16,0-5 34 0,0 9-33 0</inkml:trace>
  <inkml:trace contextRef="#ctx0" brushRef="#br0" timeOffset="114022.5491">29393 12111 353 0,'0'0'242'15,"0"0"-41"-15,0 0-11 0,0 0-50 0,0 0 8 16,0 0-52-16,0 0 32 0,0 0-22 0,0 0-10 16,0 0-2-16,0 0-23 0,0 0-17 15,0 0 22-15,0 0 2 0,0 0-15 0,0 0 14 16,0 0-23-16,0 0 4 0,0 0-3 16,0 0 5-16,0 0-3 0,0 0 3 0,15 0-14 15,5-10-11-15,-15 7 6 0,11-2-19 16,5-1 14-16,-1-3-18 0,-3 3 19 0,7 0-19 15,-3 2 6-15,-3-1-14 0,6-5 6 0,-1 7 9 16,-3 0-21-16,3 1-13 0,0 0 26 16,0-1-20-16,-5 2 9 0,4 1 7 15,-13 0-19-15,4 0-10 0,2 0 14 0,2 0-9 16,1 0 4-16,12 12-6 0,-11-5 11 0,-3-1 13 16,4 0-11-16,-3 1-11 0,-1 0 22 0,1 2-23 15,3 4 10-15,-1-5 8 0,-2 0-8 16,4 1 1-16,-4 0-1 0,2 0 0 15,-1 0-3-15,0 0-1 0,0-2 5 0,0 0 12 16,-4 0-1-16,4-2 9 0,0-1-15 16,1 2-4-16,-1-3-10 0,3 1 30 15,-3 0-7-15,1-1 1 0,1-2-18 0,2-1 8 16,-4 0-3-16,-2 0 13 0,-5 0-13 16,5 0 14-16,23-13 11 0,-19 8 3 0,-2-2-2 15,4-2-20-15,1 0 23 0,-3-1-22 0,3-2 20 16,-2-1-25-16,0 1 24 0,2-2-24 15,-1 1 16-15,0-4-25 0,0 5 28 0,-1-1-23 16,1-1-2-16,0 1 15 0,-1 2 5 0,3-1-19 16,0 0-4-16,-1 4 25 0,1-4-19 15,-1 3-4-15,0 0-5 0,-1 3 3 0,-1 0-1 16,-2 2 7-16,-1 0-15 0,4-1 2 16,-3 1 2-16,-1 0 19 0,-3 3-7 0,4 0 11 0,0-1-12 15,-9 2-4-15,5 0 18 0,-1 0-6 16,0 0 3-16,-1 0-20 0,4 0 7 0,0 0 6 15,2 0 3-15,18 12-20 0,-17-7 26 16,-3-4-15-16,2 1-4 0,-1-1 5 0,2 1 10 16,-1 0-3-16,-13-2-2 0,4 0-6 0,6 0-4 15,0 0-5-15,1 0 29 0,1 0-17 16,2 0-7-16,2 0 4 0,-1 0-11 0,0 0 23 16,1 0-16-16,20-10 34 0,-18 5-7 0,-2 1-4 15,2 2-21-15,-5-2 23 0,4 2-33 16,-2-3 23-16,3 1-11 0,-3-1 1 0,-1 0 24 15,-1 1-27-15,1 2-9 0,-3-3 22 16,-4 3 8-16,-2 0-6 0,-2 0-22 0,0 0 4 16,-3 1 10-16,1-2-7 0,-2 3 14 15,0 0 1-15,2-1-12 0,-7 1 3 0,0 0-11 16,7 0 7-16,0 0-5 0,-7 0 13 0,8 0-10 16,-1 0 4-16,0 0-5 0,11 18-7 0,-8-16 7 15,-3 0 13-15,-1 1 14 0,2 1-26 0,-1-3 15 16,-1 2 2-16,0 1-6 0,9 0-14 15,-3-2 14-15,2 3-9 0,3-2-5 0,-11-3-6 16,3 0 18-16,2 0-13 0,-1 0 16 16,-1 0-7-16,7 0-12 0,-1 0 10 0,18-11 4 15,-14 7-10-15,2-2 24 0,-3-2-26 0,4-2 18 16,0 2-23-16,1-1-4 0,-2 1 30 0,1-2 3 16,-2 2-28-16,-4 1 4 0,13-1 1 15,-6-1 18-15,-4 1-20 0,-8-2 3 0,3 5 6 16,-2-1 10-16,-1 3 15 0,-4-2-10 15,-4 0-4-15,4 3 16 0,1-2-22 0,-4 1 18 16,3 0-7-16,-4-1-16 0,3-1 16 0,4 2-10 16,0-3 5-16,2 3-14 0,3-1 14 15,-2 0-28-15,4 0 14 0,4 3 8 0,-1-2-19 16,-8 3 19-16,3 0-18 0,6 0-2 0,-1 0-4 16,3 0-2-16,1 0 1 0,-1 0-7 0,3 0 31 15,-2 0-29-15,1 0 0 0,2 0 23 16,-1 0-31-16,4 0 19 0,-2 0-19 0,-2 0 4 15,-2 0 30-15,1 0-10 0,-1 0 8 0,-1 0 5 16,-1 0-18-16,1 0 16 0,-2 0-11 16,0 0-7-16,-2 0-2 0,-1 0 24 0,-2-7 0 15,0 7-11-15,-1 0 13 0,15-12-18 0,-15 9 16 16,-2-3 17-16,1 3-19 0,1 3 18 0,-2-3-17 16,-1 3 2-16,0-1 1 0,-1 0 12 15,-1-1-13-15,-1-2-3 0,-1 2-1 0,-5 1 9 16,5 0-6-16,-8 1 24 0,0 0-17 0,0 0 4 15,0 0 4-15,9 0 7 0,-9 0-19 0,10-5-2 16,-8 6 13-16,1-1 13 0,-6-3 0 16,5 3 8-16,0 1-4 0,-1-3-18 15,-3 1 8-15,1-1 16 0,2 2-17 0,2 0-8 16,-4 0 2-16,1 0 1 0,1 0-13 0,-1 0-4 16,1-1 17-16,0 1 14 0,0-2 4 15,-1 4-35-15,0-1 14 0,2 0-7 0,-2 1-19 16,-1-3 5-16,2 0 19 0,-6 0-14 0,4 2-5 15,-2-1-3-15,3 2 36 0,1-2 10 0,1-2-41 16,-1 2 15-16,-2 0-7 16,5 1-1-16,-4-1-19 0,1 0 28 0,0 1-16 15,1-2 21-15,-2 0-35 0,-1 1 26 16,0 1 15-16,1 1-13 0,-2-4-6 0,1 1-14 0,2 2-2 16,-1-2 16-16,3 1-8 0,-4 2 24 0,1-4 11 15,-2 1-49-15,2 1 23 0,0 0 10 16,2 4-37-16,-3-4 10 0,4-1 20 0,-3 1 11 15,-1-2-21-15,-1 2-10 0,3 0-5 16,1 4 10-16,-2-6 16 0,-4 3-29 0,4 0 13 16,0-1-7-16,0 1 2 0,1-3 8 0,-2 2 9 15,2 0-16-15,-2 0-5 0,1 0 39 0,-1-1-31 16,1 2 22-16,-5-1-14 0,6 1-14 16,0-1-3-16,1-2 0 0,-5 2-26 0,4-3-21 15,-4 1 12-15,-4 1-43 0,0 0-29 0,-2-4-16 16,-5 1 11-16,-6-3-165 0,0 3-144 15,-4-1 31-15,-4-1 26 0,-4-7 38 0,-4 3 5 16,-7-7 32-16,-4 7-2 0</inkml:trace>
  <inkml:trace contextRef="#ctx0" brushRef="#br0" timeOffset="115782.1001">32397 10299 222 0,'-13'0'135'16,"13"0"-47"-16,0 0-13 0,0 0 33 15,0 0-12-15,0 0-27 0,0 0-44 16,0 0 26-16,0 0-46 0,0 0 47 0,-15 0-43 15,15 0 39-15,0 0-5 0,0 0 2 0,0 0-7 16,0 0-4-16,0 0-2 0,-20 8-37 16,19-8 0-16,1 0 33 0,0 0-3 0,-1 2-93 15,1-2-10-15,-1 3 1 0,1-3-44 0,-1-1-39 16,3-1-80-16</inkml:trace>
  <inkml:trace contextRef="#ctx0" brushRef="#br0" timeOffset="118106.254">5250 3874 328 0,'0'0'304'0,"0"0"-62"0,0 0-12 15,0 0-5-15,0 0-15 0,0 0-20 0,0 0-32 16,0 0-1-16,0 0-6 0,0 0 2 0,0-12-41 16,0 12 2-16,14 0-10 0,-14 0 5 15,0 0-14-15,0 0-13 0,0 0-5 0,0 0-15 16,0 0-9-16,0 0 14 0,0 0-10 0,0 0 10 16,0 0-38-16,0 0 5 0,0 0 1 0,0 0-11 15,-23 5 5-15,5 6-11 0,-2 2 8 16,-2-1-8-16,2 2 3 0,-2 1-6 0,-2 2 11 15,-5 3-22-15,3 0 21 0,0 0-15 16,-1-3-13-16,2 3 12 0,-2 1 26 0,-1-1-26 16,0 0-3-16,2 0-2 0,1-4 15 0,1 3-19 15,1-2 15-15,2 0-9 0,-3 3 8 0,3-7 13 16,1 3-37-16,0 0 19 0,1 1-17 16,2-3-7-16,2 1 4 0,1-3 23 0,2 1-16 15,0-3-5-15,2 1 26 0,5-4 1 0,1 2-16 16,0 0 3-16,1-3-19 0,-1-1 7 15,4 1 5-15,0-1 24 0,0-5-1 0,0 0 2 16,13 23-22-16,-5-11 19 0,4 0-4 0,2 0-1 16,3-3 0-16,3 1 10 0,3 0 11 15,3-1-23-15,-1-2 24 0,3-2 8 0,3 0-38 16,0 1-13-16,-1-1 26 0,2 0 16 0,-2-1-30 16,1 3 3-16,-2-1 1 0,2-3-16 15,-4 4 10-15,-1-5-24 0,-3 3 12 0,-4-2 35 16,-3 2-37-16,-3-4 16 0,-4 2-3 0,-2-2-23 15,-1-1 14-15,-1 2 13 0,-1 0-20 16,-2-1-8-16,0 2 21 0,0 1 14 0,-2-1 11 16,0-3-15-16,0 9-18 0,-19 11 16 0,8-7 10 15,-5 0-23-15,-2 1 30 0,-3-1-3 16,-1 1-1-16,0 2-30 0,-2 0 6 0,-3 2 4 16,0 1 22-16,-1 2-11 0,-5-1-18 0,-1 5 2 15,0-2 15-15,-2 0-8 0,-1 0 1 16,0 1-1-16,3-2 2 0,2 1 3 0,-1-2 6 15,5-1-21-15,-1 0-2 0,7-4 13 0,2 0-1 16,2 0 2-16,1 0-1 0,2 1-2 16,2-4 5-16,4 0-15 0,1 0-14 0,3 0 23 15,1 2-6-15,2-4 7 0,2-11-2 0,0 8 2 16,19 13-2-16,-4-11 7 0,3 1 0 16,5-3-2-16,5 0 10 0,2-2-25 0,3-2 0 15,-1-1 39-15,4-2-4 0,-1 1-3 16,2-1 2-16,-1-1-9 0,5 1 0 0,0-1-15 15,-1 0 0-15,-22 0 15 0,11 0 0 0,3 0-3 16,2 0 8-16,2 0-2 0,-3 0 1 0,-1 0 2 16,-3 0 8-16,-4 0-2 0,-5 0-24 15,-3 0-1-15,-4 0-40 0,-2 0-11 0,-2 0-26 16,-1 0-38-16,-8 0-23 0,0 0-26 16,10-4-22-16,-15 8 18 0,-10 3-208 0,-4 0 29 15,-2 0 28-15,-8 2 25 0,1 0 22 0,-1 2 23 16,-2 2-140-16,-3 7 26 0,-6 1 46 15,2 2 5-15</inkml:trace>
  <inkml:trace contextRef="#ctx0" brushRef="#br0" timeOffset="118437.2167">4482 5719 360 0,'-6'7'245'16,"2"-1"-5"-16,1-3-44 0,2 0-2 0,0 0 4 15,-1 0-13-15,2 0 5 0,1 2-13 16,-1-3-16-16,1 0-17 0,-1 2 11 0,4-1-17 15,-4 1-10-15,0-4-23 0,0 0 5 0,13 21-1 16,-6-6 11-16,-1-1-18 0,2 3 18 16,-3 1-45-16,1-1-9 0,1 0 39 0,2 4-11 15,-2 0-9-15,0 1 3 0,-1 0-11 0,0 0-13 16,-2 1 0-16,0 1-25 0,0-2 17 16,0 1 1-16,-2 0-5 0,0-3-20 0,-2 1 8 15,1-2-1-15,-1-4-9 0,0-1 2 0,0-5 4 16,0-9-6-16,0 9-26 0,0-2 23 15,0-1-12-15,0 0 9 0,0-6-18 0,0 7-2 16,0-7 1-16,0 8-24 0,0-8-35 16,-12 11-44-16,7-12-46 0,0 0-32 0,-12-11-26 15,8-1 19-15,-2-7-168 0,4-3 29 16,-3-3 26-16,5-3-126 0,0-2 28 0,2 1 27 16,1-1 22-16,-1 0 21 0,1 0 19 0,-1 0-9 15</inkml:trace>
  <inkml:trace contextRef="#ctx0" brushRef="#br0" timeOffset="118603.3464">4478 5767 265 0,'0'-4'378'15,"0"0"-59"-15,0-2-49 0,1 3-38 16,0-1-25-16,-1 0-12 0,0 1-44 0,2 0-13 16,0 1-34-16,-1-2-26 0,2 1-9 0,-1-2-44 15,2 3-29-15,5-8-29 0,4 3-19 16,-1-4 4-16,0 0-219 0,1 3-96 0,4-2 15 15,-1 3 22-15,-1 2-44 0,-2 1-11 0</inkml:trace>
  <inkml:trace contextRef="#ctx0" brushRef="#br0" timeOffset="118838.5693">4800 5668 458 0,'3'2'385'0,"1"0"-87"0,-2-1-17 0,1-1-4 0,1 2-14 16,1 0-4-16,-4-1-32 0,2-1 3 15,0 1-38-15,-1 0 26 0,1-1-29 0,-1 1-29 16,2-1-5-16,0-2-45 0,1 1 21 16,3 1-30-16,16-11 5 0,-4 4-23 0,-2 0 6 15,1 0-27-15,1 0-11 0,0 2-6 0,-2-1-93 16,0 1-29-16,-6 1-42 0,-3 1-41 0,0 1-43 16,-3 1 20-16,-1 1-113 0,-5 0-75 15,0 0-70-15,1 8 30 0,-8 5-11 0,-3 0 28 16,-2-3 47-16,-5 6 6 0</inkml:trace>
  <inkml:trace contextRef="#ctx0" brushRef="#br0" timeOffset="119008.6501">4812 5950 348 0,'2'3'279'0,"0"-1"-32"16,4 0-17-16,-2 0-2 0,2-2-4 15,-1 1-20-15,3-1-35 0,1 0 2 0,-1 0-27 0,8 0-9 16,25-10-14-16,-22 5-28 0,2 1-26 15,-2-2-57-15,-1 0-47 0,1-1-42 0,-3-1 7 16,2-1-224-16,0 0-101 0,-2-2 40 16,3-2 27-16,-2 0 15 0,-1-4 6 0</inkml:trace>
  <inkml:trace contextRef="#ctx0" brushRef="#br0" timeOffset="119254.348">5299 5670 265 0,'3'-3'536'16,"0"2"-133"-16,-2 0-109 0,1 0-18 0,0 0-35 15,0 1-27-15,0-2-18 0,-1 4-50 0,1-1 4 16,-1 2-21-16,2 0 5 0,0 2-11 0,-1 0 10 16,6 10-20-16,-3 3-28 0,1-1 9 15,-3 3-6-15,2 0-29 0,-1 2 17 16,-2 1-8-16,0-2 6 0,0 2 4 0,-2-3-9 0,2 3-29 16,-2-3-15-16,1 0-19 0,0-2-20 15,-1 0-20-15,0-5-7 0,0-13-51 0,0 9-5 16,0 0-41-16,0-3-44 0,0-6 18 0,0 7-203 15,0-7-67-15,-10 12 31 0,7-14 26 16,1-2 23-16,-5-7 26 0,-2-6-6 0,0-2 55 16</inkml:trace>
  <inkml:trace contextRef="#ctx0" brushRef="#br0" timeOffset="120258.9951">4598 3565 377 0,'0'0'283'15,"0"0"-50"-15,0 0 10 0,-7-23-51 16,7 19 24-16,-1-2-32 0,-2 0 5 0,1 0-12 15,1 2-21-15,1-1-12 0,-2 1-11 0,2 4 11 16,0 0-23-16,0-8-22 0,0 8 4 0,0-7-21 16,0 7-6-16,0-8 7 0,0 8-30 15,0-7 17-15,0 7-24 0,0 0-7 0,0-7-20 16,11 0 11-16,-6 7-2 0,-1-1-2 0,4 3 6 16,4 5-29-16,2 1 38 0,-4 2-32 15,3 3 11-15,0 3 15 0,-4 1-29 0,2 2 16 16,-3 0 26-16,-1 0-21 0,0 2 15 15,-1-2 5-15,-2 0-7 0,0 0-6 0,0-1-5 16,1-3 9-16,-3-1-25 0,0-4-2 0,0 1 8 16,0-1-9-16,-1-4-18 0,1 2 0 15,0-2 2-15,0-1 35 0,0 1-9 0,1-1 10 16,4 9-1-16,4-5 13 0,1-1-3 0,4-3-5 16,0-2 15-16,0-3 10 0,-6 0-27 15,7 0 14-15,1 0-8 0,1 0 18 0,-1 0-24 16,17-14 16-16,-24 8-8 0,-2 5-3 15,-1-2 9-15,-2 2-6 0,-1-1-23 0,-1 2 3 16,-1-1 5-16,1 1 14 0,-4 0-8 0,0 0 0 16,0 0-18-16,0 0 33 0,0 0-9 15,7 0-9-15,-7 0-4 0,0 0-11 0,7 0 8 16,-7 0-14-16,0 0 8 0,0 0-14 0,0 0 1 16,6 0-21-16,-6 0-2 0,0 0-28 15,0 0 7-15,0 0-29 0,6 0-54 0,0-6-35 16,-3 5-30-16,-2-2-25 0,2 0 20 0,4-9-241 15,4 1-54-15,2-2 25 0,-4 1 63 16,6-2 28-16,0 3 23 0,-1-4 40 0,-1 2 14 16,4-1-13-16,3 3 18 0</inkml:trace>
  <inkml:trace contextRef="#ctx0" brushRef="#br0" timeOffset="122124.9857">6137 4254 259 0,'0'0'89'15,"0"0"-13"-15,0-13-9 0,0 13-9 0,0 0-7 16,0 0-5-16,21-26 44 0,-21 24 13 0,0-2-37 16,-1 1 12-16,2 0-15 0,-1 0 8 15,-1 1-31-15,0-1 4 0,1 0-4 0,-3 0-4 16,2 2-4-16,1 1-2 0,0 0 10 0,0 0 14 15,-5-10-31-15,1 8 36 0,1-1-4 16,2 1-4-16,-2-1 11 0,0 1 2 0,1 1-1 16,-1-1 6-16,0-1-14 0,1 2-15 15,-1-1 4-15,2 0 11 0,-1 0 1 0,0 1-7 16,-1-2 5-16,1 2 3 0,1-1 15 0,-1 1-6 16,0-2-13-16,2 3 5 0,-2-1-1 15,2 0 3-15,-2 0-10 0,2 0 28 0,-1 0-26 16,0 0 21-16,0 0-27 0,0 1 13 15,0-1 3-15,1 1-1 0,0-2-23 0,-3 2 7 16,3 0-15-16,0 0 1 0,0 0 2 0,0 0-10 16,0 0 11-16,0 0-18 0,-10 11 7 0,5-6-13 15,-2 11 13-15,-2-1-1 0,1 1 12 0,-1 4-33 16,0 0 10-16,1 4 5 0,3-1-12 16,-3 2 23-16,2 3-18 0,-1-3 19 0,-2 0-4 15,4 0 9-15,2 1-16 0,2 2 27 16,0-3-3-16,1-13 16 0,0 7-36 0,0 1 25 15,12 22-7-15,-10-22-14 0,-1-2 2 0,5 1-5 16,3-2 7-16,0-4-4 0,0 0 0 16,1 0 1-16,0-1-16 0,4-3-18 0,1-1 43 0,0-3-28 15,2-2 13-15,1 0-1 0,1-2 4 16,-1-1-11-16,-7 0-26 0,4 0 28 0,21-15-7 16,-14 5-5-16,-1 0-14 0,-1-1 1 15,0-5 39-15,-1 1 13 0,-3-2-4 0,2-3-30 16,2-3-10-16,-3-2-23 0,-2-2 26 15,-3 0 8-15,6-4 0 0,-4 2 1 0,-1 1-28 16,-1 0 24-16,-1-2 13 0,-3 4-2 0,0 1 26 16,0-3-5-16,-1 1-11 0,-3 5 39 0,1 0-1 15,-1 3 4-15,-2 2-8 0,2 5-4 16,-4 2 10-16,3 3-12 0,-2 1-2 16,1 1-11-16,-1 0-18 0,-1 2 6 0,0 1-1 15,0-1-27-15,1 2 20 0,-1 1-9 0,-1 0 2 16,0 4 0-16,-1 1 5 0,-3 13-21 15,-2 3 24-15,-1 0 0 0,-1 2-25 0,-1 2 3 16,1 0 4-16,2-1 8 0,-2 2-8 0,1 2-2 16,1 0-2-16,1 0 3 0,0-2 3 0,2-1-14 15,1 2 17-15,0-2-10 0,1-3-11 16,2-10 1-16,0 4-7 0,0 3-1 0,0-1 5 16,11 18-6-16,-6-19 13 0,1 0-23 15,2-3 9-15,0-1-17 0,0 0 34 0,-1-6-17 16,3 2-17-16,3-3 19 0,2 0 25 15,-2-3-20-15,3 3-26 0,-1-4 28 0,-2-2 9 16,6 2-5-16,-12-2-27 0,4 0 40 0,3 0-6 16,0 0-2-16,15-12-19 0,-18 9 5 0,-3 3 33 15,-2-2-15-15,-1 0 3 0,0 2-2 0,-2-3 4 16,0 2 0-16,1 0-24 0,-2 0 34 16,-1-1-4-16,2 1-30 0,-1 1 10 0,-1-2-6 15,-1 0 1-15,1 0-73 0,-1 1-25 0,1-2-30 16,-1 0-28-16,-1 0-31 0,1 0-41 15,0 3 21-15,0 0-222 0,0 0-1 0,0-6 15 16,0 6 28-16,0-7-9 0,0 7 25 0,0-7 73 16,0 7 36-16</inkml:trace>
  <inkml:trace contextRef="#ctx0" brushRef="#br0" timeOffset="122505.0733">6990 4595 229 0,'1'0'493'0,"0"-2"-144"15,0 2-30-15,-1-1-70 0,1 1-25 0,0 0-11 16,-1 0-24-16,2 0-17 0,-4 3-43 0,2-1 14 16,1 1-31-16,-1 1 0 0,0 1-4 15,1 3-13-15,-2 0-11 0,1 1-10 0,0 5-26 16,0 3-2-16,0 2-1 0,0-2 5 0,0 2-8 15,0-3-15-15,0 2 8 0,0 1 8 16,0-1-12-16,0 0-7 0,0 2-12 0,-9 17 11 16,9-28-11-16,0 5 25 0,0 0-10 15,0 1 2-15,0 1-28 0,0-5 9 0,0 0 13 16,-8 11-18-16,8-22 15 0,0 6-26 0,0-1 19 16,0-5-24-16,0 8-2 0,0-2-35 15,0-6 2-15,0 7-11 0,0-7 0 16,0 0-14-16,0 0-50 0,-2 9-37 0,0-12 15 15,1-2-171-15,0 0-77 0,1-2-12 16,-2-13 26-16,2 7 25 0,-4-25 51 0,1 8 15 16,3-2-14-16</inkml:trace>
  <inkml:trace contextRef="#ctx0" brushRef="#br0" timeOffset="122676.4776">6952 4459 403 0,'-4'-21'393'0,"0"1"-52"0,4 12-49 0,0-3 12 16,-4-9-55-16,3 10 7 0,0 2-39 15,0 3-60-15,1 0-11 0,0 2 33 0,0-1-54 16,0 4-32-16,0 0-36 0,0 0-26 16,0-6-38-16,0 6-30 0,14-10-39 0,-11 9-34 15,1 0 11-15,2 1-179 0,-1-1-115 16,0 2 29-16,4-1-53 0,-2 0 50 16,-7 0 16-16,13 0 1 0</inkml:trace>
  <inkml:trace contextRef="#ctx0" brushRef="#br0" timeOffset="123619.313">7876 4185 578 0,'1'-6'314'0,"2"-10"-24"0,-1 3-16 0,-3 3-33 16,1 10-2-16,0-11 4 0,0 3-35 0,0-1-18 15,0-2-20-15,-11-14-8 0,6 14-26 16,1 2-10-16,-3-5-10 0,0 3 0 0,-1 0-26 16,0 4 1-16,-5-2-24 0,3 1 3 0,-1 0 3 15,1 4-13-15,-5-2-11 0,2 3-11 16,-6 1-14-16,1 0 16 0,-3-2-11 0,11 4-2 15,-7 0-28-15,-20 11 15 0,15-5 17 16,0-1-4-16,3 5-1 0,-2 0-25 16,1-1-8-16,0 4 4 0,2-2 5 0,1 1-18 15,0-1 26-15,5 6-18 0,-3-1-4 0,2 2 27 16,3 2-7-16,0 3-24 0,1 0 29 0,3-1-15 16,-1 2 10-16,2-1 1 0,1 4 9 15,0-1 0-15,4 2 2 0,0 0-30 0,0-15-1 16,0 8 3-16,15 27 0 0,-8-22 2 0,1-2 7 15,1 1-6-15,4-1 20 0,0-1-3 16,3-1 0-16,2-2-10 0,1-3 3 0,1-1 16 16,-2-1-8-16,6-2-14 0,2 2-12 0,0-5 11 15,-1-1 8-15,4-1 1 0,5-3-8 16,-3-2 6-16,2 0-28 0,-16-3 31 0,8 0-34 16,5 0 18-16,2 0 2 0,37-16 2 0,-36 9-1 15,4-2 32-15,-4-3-21 0,-3-3-8 16,1-1-1-16,-2-5 16 0,3 0-35 15,-7-4 16-15,3-2 24 0,-5-1 3 0,-2 1-12 16,-5-3 1-16,-2-1-2 0,-2 0 13 0,-3 0-1 16,-1-2 16-16,-5 2-8 0,-1 0-8 0,-2 14 13 15,0-8-10-15,-12-29 9 0,4 29-15 16,-2-4 15-16,-4 1-19 0,0 4 15 0,-3 1-6 16,-1 2 3-16,-1 2-12 0,0 2-16 0,-2 1 13 15,2 2 10-15,-3 1-8 0,1 2 3 0,0 3-4 16,1 2 14-16,-1 3-13 0,0 2 5 15,0 0-20-15,10 1 17 0,-4 0-1 0,-23 18-2 16,21-11 0-16,-2 8-43 0,0-1 4 16,1 1 9-16,1 2 16 0,1 3 15 0,0 2 1 15,4-2-16-15,1 2 1 0,-2 2 1 0,4 1-34 16,0 1 8-16,1 2 4 0,4 3 24 16,-1-1 7-16,3 3-21 0,0 0 24 0,2 3 3 15,0-2-5-15,0 1 14 0,-1-4-24 0,1-17 26 16,0 10-2-16,0 3 0 0,12 34 7 15,-10-29-13-15,4 2 6 0,-3-3 8 0,1 1-19 16,0-1 3-16,0 0 9 0,1-3 3 0,-2 0-9 16,3 3-1-16,-3-2-11 0,1-1 19 0,1-2-13 15,-2-5 5-15,0-2-2 0,-1-2-9 0,0-5-31 16,0-1 6-16,-1-2 9 0,1-3-17 16,-1-3-2-16,2 1 4 0,-2 1-66 0,-1-3-44 15,0-2 7-15,0 0-54 0,-2 4-62 16,0-6 21-16,4-2-294 0,-1-1 50 0,2-15 17 0,2-2 67 15,4-4 27-15,2-6 22 0,4-2 13 16,5-5-6-16,-2 0 2 0</inkml:trace>
  <inkml:trace contextRef="#ctx0" brushRef="#br0" timeOffset="124103.6858">8812 3728 262 0,'3'-5'333'0,"-3"1"-3"0,1 1-66 15,0 1-13-15,0-2-28 0,0 3-15 0,-1-1-13 16,1-1-2-16,0 1-46 0,-1 0-26 15,1 1 7-15,-2 2-8 0,-1 1-25 0,0 2 15 16,-1 0-23-16,-7 12 1 0,-2-1-36 16,0 3-10-16,1-1 7 0,-1 3-5 0,2 3 9 15,-3-2 0-15,5 5 8 0,-1-3-2 16,3 2 9-16,0 2 7 0,2 1-8 0,0 2-19 16,0 0-4-16,4 1 34 0,-1 4 4 0,1-19-35 15,0 10 18-15,0 4 17 0,12 39-17 0,-7-32-2 16,0 0-19-16,2 1 10 0,1-2 11 15,1-2-28-15,0 1 8 0,0-3-21 16,1 0 20-16,-1 0-19 0,-1-3 13 0,0-3-26 16,2-1 9-16,0 1-11 0,-1-2-8 0,1-3-2 15,-2-1-1-15,-2-4 0 0,3 1 1 16,0-4-64-16,-3 0-23 0,2-1-6 0,-4-5-37 16,2 1 3-16,-2-5-30 0,-1-1-30 0,4-2 18 15,-7 0-185-15,18-13-89 0,-6 4 10 16,-1-6 26-16,1-2 29 0,-4-1 46 0,1-4-4 15,2-4 36-15,-4 2-9 0</inkml:trace>
  <inkml:trace contextRef="#ctx0" brushRef="#br0" timeOffset="124452.5387">9166 3976 333 0,'2'-12'363'0,"-1"2"-57"0,-2 2-27 0,3 2-24 15,-2 2-17-15,0 0-28 0,1 0-33 16,1 2-26-16,-2 2-1 0,0 0 1 0,6-3-42 16,-4 3 12-16,3 3-26 0,7 6-14 0,1 1 12 15,-5 4-13-15,9 0 0 0,3 4-8 16,-3 0-10-16,2 1 9 0,0 2-18 0,0 1-14 16,2 0 43-16,-1 2-33 0,1 1-11 15,1 2-4-15,-2 0 18 0,1 0-19 0,0-1-1 16,-3 1-8-16,1-2 19 0,-2-1-36 15,1-1 23-15,-2-1 3 0,-1 0-27 0,0 0 13 16,-2 0-13-16,2-2-5 0,-2-4 18 0,-2 0-33 16,-1-6 7-16,-1 5-30 0,-3-7 15 15,-2-4-32-15,0 0-17 0,-1-1-9 0,-3-3-18 16,0 0-50-16,0-6-23 0,-1 1 15 16,-2-9-137-16,-4-5-70 0,0-2-52 0,0-4 38 15,0 0 11-15,3-2 35 0,2-2 13 16,0-3 10-16</inkml:trace>
  <inkml:trace contextRef="#ctx0" brushRef="#br0" timeOffset="124769.3801">9658 4166 280 0,'2'-25'304'0,"-2"1"-26"0,0 14-4 0,0-2-7 16,0-1-36-16,0 2 0 0,0 2 7 0,0 1-1 15,0 2-45-15,0 6-32 0,0-7-2 0,0 7-35 16,0-7-8-16,0 7-3 0,0-6-13 0,0 6-32 16,0 0-2-16,-1-7 5 0,-1 10-12 15,-2 3 30-15,-3 8-9 0,-1 5-9 0,-3 0-6 16,-1 2 8-16,-1-1 3 0,-1 0-19 15,0 2-3-15,-2-1-4 0,0 0-9 0,-4 4-6 16,4-2-13-16,-3 0-1 0,1 2 29 0,0-1-1 16,0 1-3-16,1-2-9 0,-1 2 16 15,3-1-38-15,-1-1-10 0,1-3 36 16,0 1-12-16,1-2 0 0,-2 2 1 0,4-2-15 16,-3-3 23-16,6 0-28 0,0-3 3 0,-2 2-26 15,5-6 15-15,2-1 1 0,0 0-66 16,1-4 36-16,0 2-62 0,2-1-16 0,-1-3-20 15,-1 1-8-15,1-1-13 0,0 0-56 0,2-2 18 16,5-1-252-16,0-1 34 0,12-4 29 16,0-5 28-16,6-1-61 0,-1-3 26 0,9 1 49 15,3-5 35-15,-2 2 13 0</inkml:trace>
  <inkml:trace contextRef="#ctx0" brushRef="#br0" timeOffset="125102.3068">10092 4410 394 0,'1'0'451'0,"1"0"-90"0,-1 1-74 16,-1 1-51-16,0-1-27 0,1 2-28 16,-1 0-29-16,0 2-4 0,0 1-13 0,0 1-8 15,0 1-2-15,0 3 14 0,0 4-31 0,6 22-17 16,-2-16 9-16,-2 2-24 0,1-3 10 15,1 0-30-15,0 4 7 0,0-5 17 16,1 1-8-16,-1-1-28 0,-1-2 2 0,-1 0-3 16,2 0 3-16,-3-3-3 0,1-3-12 0,3 4 0 15,-3-3-9-15,-2-12 5 0,0 6 2 0,0 1-3 16,0-7 8-16,0 7-48 0,0-1-34 16,0-6-6-16,0 0-13 0,0 0-24 0,4 10-40 15,-4-13-26-15,2 1 13 0,-2-4-229 16,0-2-74-16,-5-13 34 0,-6-2 27 0,5-5 25 15,0 0 25-15,-2 0-5 0,-1-3 5 0</inkml:trace>
  <inkml:trace contextRef="#ctx0" brushRef="#br0" timeOffset="125278.915">10021 4188 415 0,'-3'-17'417'0,"1"5"-106"0,1 3-26 15,0 2-34-15,1 7-28 0,0 0 10 0,0-8-48 16,0 8-21-16,0-7-16 0,0 7-20 0,0 0-16 15,0-7-26-15,0 7-31 0,0 0-27 16,0 0-16-16,0-6-54 0,0 6-92 16,0 0 14-16,10-15-274 0,-6 13 2 0,2-1 10 15,-2 0 29-15,1 0 60 0,0 1-34 0,9-7 1 16</inkml:trace>
  <inkml:trace contextRef="#ctx0" brushRef="#br0" timeOffset="125866.9769">10617 3746 474 0,'2'-2'306'15,"1"0"-45"-15,0 0-40 0,-2 1-27 0,0 0 0 16,1 1-30-16,0 0-19 0,0 0-22 16,2 3 11-16,2-1-11 0,4 7 7 0,1 5 10 15,3 2-40-15,1 0 11 0,1 2 7 16,-2 1-30-16,1 1 15 0,2 3-33 0,2 2 25 16,-1 0-26-16,0 4 35 0,-1-2-4 15,1 2-14-15,-1 4-14 0,-4-6-24 0,6 6 22 16,-4 0-14-16,0-2-5 0,-1 4-4 0,0 1-24 15,-3-1-1-15,-1 2 24 0,-5 0 9 16,5-1-6-16,-5 1-6 0,-1-1 7 0,-1-3 8 16,1 2-6-16,-4-20-5 0,0 10-5 15,0 1-3-15,-15 31-22 0,9-28 7 0,-5 1 8 16,1-3-14-16,-3 0 1 0,-3-1 1 0,2-2-6 16,-5-1 2-16,0 0 0 0,0-4 5 0,-1 1-2 15,-2-1-18-15,1-1 12 0,-1-1-12 16,1-3 6-16,1 1-11 0,0-1 26 15,3-2-30-15,2-2-7 0,3 1 18 0,-3-1 12 16,5-1-2-16,0-3-2 0,2-2-4 0,4 0-21 16,-1-1 11-16,1-1 2 0,0 0 12 15,3 0-14-15,-3 0-8 0,2-1 20 0,0-1-12 16,0 2 16-16,0 1-18 0,1-3 12 0,0 0-18 16,1 0-2-16,-1 1 2 0,0-1-64 0,0 0-5 15,1 0-59-15,0 0-43 0,0 0-50 16,-8-10 22-16,7 4-287 0,0-2 48 0,2-9 9 15,-1 4 22-15,10-22 71 0,-2 10 29 0,2 2 13 16,0-3 8-16,5 0-4 0</inkml:trace>
  <inkml:trace contextRef="#ctx0" brushRef="#br0" timeOffset="127751.9543">11179 2951 363 0,'0'0'265'0,"0"0"-11"0,0-13-51 0,-13 13-7 16,13 0-8-16,0 0 1 0,0 0-17 0,0 0-28 15,0 0-5-15,0 0 2 0,0-13-39 0,-20-2-3 16,20 14 3-16,0 0 2 0,0 0-11 16,0 0-30-16,0-1 0 0,1 2-14 15,-1 0 7-15,1 1 6 0,0-1-17 0,4-1-25 16,-2 1 18-16,3-1-12 0,14 1 12 16,-9 0-5-16,8 0-5 0,27-8 6 0,-15 7-7 15,2-3-1-15,0 2-10 0,-1-4 1 0,0 2 22 16,4 2-4-16,3-3 2 0,-5 3-19 0,-1-3 5 15,2 4 15-15,-3-2 5 0,2 0-40 0,-3 0 14 16,-2 1-2-16,-5 1 16 0,-2-2-17 16,-3 1-1-16,-8 1-10 0,0 1 28 0,-1 0-11 15,-2-1 5-15,-4-1-6 0,1 2-10 16,-1 0 19-16,0-1-22 0,-2 0 24 0,0 0-24 16,2 1-5-16,-4-1 1 0,2 1-31 0,-2-3-22 15,0 3-15-15,0 0-34 0,0 0-10 0,-11-3-20 16,2 3-12-16,-8 1-19 0,2 1 14 0,6-2-89 15,-4 0-38-15,-3 0-87 0,-2 0 2 16,-18 9 24-16,18-7 23 0,-1 4 16 16,3-1-38-16</inkml:trace>
  <inkml:trace contextRef="#ctx0" brushRef="#br0" timeOffset="128107.8522">11535 2888 343 0,'-2'1'249'0,"0"-1"-12"0,0 0-31 16,0 0-32-16,0 2 21 0,0-2-26 0,0 1-4 15,0 1-12-15,1-1-26 0,-1 0-10 16,0 1 7-16,2 0-26 0,-2-1-18 0,0 0-3 16,1 1-16-16,2 2 17 0,-1 1-9 0,-2-1-2 15,2 2 7-15,0 1-17 0,0 2-5 16,0 4 13-16,0 5 0 0,0 0-8 0,0 2-13 16,0 3 8-16,10 23-11 0,-9-21 2 15,0 2-20-15,2 1 23 0,-3 0-29 0,2 0 33 16,-2-15-10-16,0 7 3 0,0 4-21 0,0 0 4 15,0-1-12-15,0 0 24 0,0 0-12 16,0-2-19-16,0-1 13 0,10 20 7 0,-6-24-6 16,-4-3-5-16,4-2 3 0,-4-11 3 15,0 7-10-15,0-2 8 0,0 3-8 0,0-8-6 16,0 9 8-16,0-4-13 0,0-5 10 0,0 8 2 16,0-8-29-16,0 6 26 0,0-6-29 15,0 0-45-15,0 6-23 0,0-6-61 0,0 0 15 16,0 0-175-16,0 0-136 0,-14 11 33 0,14-12-24 15,2-1 25-15,0 1 80 0,2-2 16 16,2 2 7-16</inkml:trace>
  <inkml:trace contextRef="#ctx0" brushRef="#br0" timeOffset="129136.7575">12906 3866 504 0,'-2'-6'280'0,"-5"-6"-43"0,3-4-20 16,-1 7-13-16,-2 0 0 0,5 2-20 0,-2 1 5 16,2 0-38-16,-1 1 5 0,-1 0-33 15,2 1-1-15,-3-1-20 0,-4-6-13 16,0 2-6-16,0 3 12 0,-5-1-13 0,3 4-10 16,1 2-14-16,0-2-10 0,-7 1 22 0,-2 0-21 15,-1 2 30-15,11 0-56 0,-4 0 15 16,-24 10-15-16,18-7 18 0,0 2 7 0,0 2-11 15,-2 2-4-15,0-2-5 0,4 4 16 0,-4 0-44 16,3 3 29-16,1 0-16 0,1 2 4 16,0 2-4-16,2 0 7 0,1 2 17 15,0 2-23-15,-1 1-4 0,4 0 37 0,3 2-5 16,-1 1 15-16,2 2-8 0,1 1-4 0,1-2-9 16,2 2-3-16,0-2-1 0,2-14-4 15,0 9-28-15,0 3 2 0,15 28-2 0,-6-28 1 16,-1 0 55-16,2 0-7 0,1 0-14 0,1-1 4 15,1-1-21-15,3-2 9 0,-1-3-4 16,1 1-1-16,2-3-11 0,0 3 1 16,3-8-3-16,3 1 0 0,1-4-1 0,4 0-7 15,-2-3 1-15,2 0 0 0,3-4 2 16,-1-1-1-16,0 0-17 0,-14 0 2 0,4 0 0 16,34-10 0-16,-24 2 18 0,5-2 0 0,-3-2-1 15,1-1 10-15,0-5-21 0,0 4 18 16,-4-4-17-16,1 0 18 0,-5-1-13 0,-1-2 10 15,0 1 18-15,-2-2-2 0,-4 0-4 16,-1-1-9-16,-4-1-11 0,0-1 22 0,-6 0-6 16,1-1 2-16,-2 1 5 0,-6-8-7 0,1 2-16 15,-2 17 18-15,0-8 4 0,-12-28-23 0,5 23 13 16,-1 4-17-16,-4-1 8 0,-1 3 9 0,-1 0-6 16,-4 1-3-16,3 1 11 0,-6 0-16 15,1 4 8-15,0-1 15 0,0 2-40 0,-3 1 7 16,2 1 16-16,-3-1-1 0,2 3 15 0,-1 2-22 15,3 2-14-15,-4 2 20 0,5 3-2 0,0-1 3 16,9 2-25-16,-1 0 23 0,-3 0 10 16,-12 14-1-16,10-7-17 0,5 3 18 0,-3 5-24 15,3-2 22-15,3 1-22 0,-2 5 4 0,3 0-16 16,1 6 16-16,1-4-12 0,-1 4 1 16,1 0 17-16,2 3-21 0,3 0 13 15,-2 2-1-15,0 1 29 0,2 0-30 0,0-16 22 16,0 10 15-16,0 4-6 0,0 1 0 0,0 2-3 15,0 0 6-15,12 35-16 0,-8-32 7 0,-2 0 0 16,0-1 11-16,1 1-16 0,3-1 17 16,-2-3-16-16,1 0 13 0,0-2-8 0,0-1 12 15,1-1-9-15,-1 2-17 0,1-1 24 0,0-1-9 16,0-4-8-16,-2-1 15 0,0-3-39 0,1-3 14 16,-3 0-27-16,0-5 7 0,0-4-34 15,0 1 5-15,1-3 5 0,-1 1 5 0,-2-3-85 16,3-1-53-16,-3-2-42 0,0 0 23 15,0 0-239-15,4-12 34 0,1-3 32 0,3-7 31 16,1-3-97-16,7-1 31 0,-3-10 55 16,3 0 20-16,5-7 16 0,-1 2 8 0</inkml:trace>
  <inkml:trace contextRef="#ctx0" brushRef="#br0" timeOffset="129581.3701">13805 3610 272 0,'4'-8'392'0,"-2"0"-68"16,1 2-62-16,-1 0-33 0,0 1-14 16,-1 2-12-16,-1 0-34 0,2 0-31 0,0 2-13 15,0-1-16-15,-2 1-10 0,0 0-7 0,0 1-7 16,2 3-7-16,-4 1-9 0,2 1-13 15,-2 2 9-15,0 9-6 0,-3 2-11 0,0 1 12 16,0 0-9-16,-1 3 8 0,2-2-5 0,0 2-24 16,-1 1 3-16,1 1 0 0,1 1 32 15,1 1-19-15,-1-1 25 0,3 1-25 0,0 2 5 16,-2 0-2-16,2-16 10 0,0 10-9 16,12 30-3-16,-8-23-7 0,3-1-3 0,-1-2 33 15,-1 3-19-15,2-2 10 0,-2 4 0 16,3-3-4-16,-1-3-24 0,-1 2-2 0,2-1 1 15,0 0-7-15,-1-1-10 0,2-2 8 0,0-2 18 16,-2 0-3-16,0-4-4 0,1 3-2 16,4-4-60-16,-1-3-36 0,0 1-10 0,-2-5-39 15,-2-2 10-15,1-4-29 0,0-2-50 16,-8-1-20-16,9 0 17 0,14-10-254 16,-8-3 34-16,-1-5 28 0,1 0 28 0,-2-1 23 15,-3-4-37-15,0-3 33 0,-1 5 6 0,3-7 41 16</inkml:trace>
  <inkml:trace contextRef="#ctx0" brushRef="#br0" timeOffset="129885.2117">14207 3864 249 0,'1'-10'455'0,"0"2"-114"0,-1 2-36 0,2 1-43 16,-2 1-27-16,3-1-14 0,-3 2-3 0,0 0-47 15,0 0 18-15,2 3-45 0,1 0 3 0,0 2-5 16,0 0-24-16,14 9-32 0,-3-2 32 15,0 4-10-15,2 4-20 0,1-1-8 0,-1 2 14 16,-1 2-21-16,1 0-6 0,-1-1-8 16,2 2 24-16,-2 1-20 0,5-1-12 0,-3 1-12 15,1-2 9-15,-1 1-1 0,-1 0-17 16,-2-2 8-16,1-1-16 0,3 1-4 0,-5-1 26 16,2-2-41-16,-2-2 1 0,-1-1-60 15,-2-2 9-15,-3-5-33 0,0-1-6 0,-4-1-6 16,-1-3-38-16,0-1-47 0,-2 0-28 0,0 0 19 15,0 0-178-15,6-15-69 0,-6-6 31 0,0 11 27 16,0-8-2-16,0-3 27 0,0-2 14 16,0-4 5-16</inkml:trace>
  <inkml:trace contextRef="#ctx0" brushRef="#br0" timeOffset="130117.2732">14602 3877 433 0,'-2'-10'402'0,"2"3"-100"0,-2 2-21 15,-1-1-32-15,2 2-48 0,1 1-9 0,-1 0-15 16,-1 0-14-16,2 1-37 0,-2 2 0 0,2 0 2 15,0 1 5-15,-2 2-5 0,-1 1-4 16,-8 11 0-16,-2-1-32 0,-1 1 2 0,1 5-4 16,-2 0-9-16,2-1 9 0,0 2-8 0,-2 0-35 15,-1-1-4-15,0 2-4 0,-1 1-5 16,0 1-2-16,-1-2-9 0,3 1-3 0,-2-3 53 16,2 2-8-16,1-3-74 0,-1 2-36 0,1 0-30 15,1-3-27-15,0 0-22 0,1-3-20 16,3-2-40-16,3-3 15 0,5-3-130 0,1-7-99 15,0 0-25-15,0 0 33 0,0 0 13 0,11 5 26 16,10-8 14-16,-3-9 44 0</inkml:trace>
  <inkml:trace contextRef="#ctx0" brushRef="#br0" timeOffset="130468.5799">14925 4026 565 0,'3'0'427'0,"2"-2"-64"16,-2 1-75-16,0-1 5 0,1 2-57 0,-2 0-55 16,0-1-1-16,0 1 7 0,-1 1-38 15,2 1 8-15,0 3-19 0,4 10 14 16,-1 5 1-16,2 1-13 0,0-2-29 16,0 5 0-16,0 0 16 0,-1 1-22 0,3 1 16 15,-2-1-11-15,-1 1 0 0,1 0-22 0,-2-1 5 16,0 0-11-16,-3 5 0 0,2-7-14 15,1 1 2-15,-4-2-12 0,0 0-23 0,-1-4 20 16,0 0-7-16,-1-1-11 0,0-9-7 0,0 3 2 16,0 1 5-16,-13 13-12 0,6-18-21 15,-6 2-24-15,0-2-31 0,-1-1 6 16,-1-2-68-16,-4-4-26 0,8 0-52 0,-23-12-38 16,9 3-42-16,1-5 23 0,2-1 23 0,0-4-288 15,-2-3 36-15,2-3 33 0,3-3 30 16,2-4 31-16,2-2 25 0,3-2 48 0,7-6-11 15</inkml:trace>
  <inkml:trace contextRef="#ctx0" brushRef="#br0" timeOffset="130639.3028">14795 3861 574 0,'2'-2'323'15,"-2"-1"-57"-15,4 0-24 0,-3 1-34 0,0 0-6 16,0 1-46-16,0-1-9 0,0 1-36 0,-1-2-31 15,1 2-17-15,-1 0-58 0,2 0-64 0,0 0 5 16,-2-2-212-16,3 2 21 0,-1-4 18 16,-1 2 19-16,1-3 15 0,-1 2 15 15,10-12 11-15</inkml:trace>
  <inkml:trace contextRef="#ctx0" brushRef="#br0" timeOffset="131047.7867">15294 3438 719 0,'-1'-2'360'0,"1"1"-76"0,0 0-17 0,0 1-34 16,0 0-38-16,1 0-15 0,0 2-43 0,1 0 2 15,0 3-3-15,6 9 7 0,1 0-20 0,2 7-15 16,0 3-12-16,0-2 9 0,1 2 4 15,4 2-4-15,2 3-42 0,-4 3-7 0,6 1-5 16,0-2-6-16,0 4-4 0,3 1 31 0,-3-3-6 16,-2 4 1-16,2 0-6 0,-4 1-6 15,0-3 7-15,-3 0-9 0,-2 0-6 0,-2-1-5 16,-3 1 18-16,-2-3-27 0,-3 0 13 0,-1-15 0 16,0 6-23-16,-13 30-2 0,2-23-2 15,-3-3-3-15,-1-2 15 0,0 0-4 16,-3-3-12-16,0-2 7 0,-1-2 9 0,1-3-16 15,-2 0 12-15,-1-1-26 0,3-3 3 16,1-1-2-16,1-1-72 0,1-5-25 0,1-2-53 16,14-2-43-16,-10 0-25 0,2 0 19 0,-2-18-256 15,11 10-11-15,2-13 35 0,6-3 28 16,5 1 34-16,1-5 20 0,8-5 22 0,5 0 12 16,6-1-1-16</inkml:trace>
  <inkml:trace contextRef="#ctx0" brushRef="#br0" timeOffset="131333.8747">16274 3809 560 0,'1'-2'380'0,"-1"2"-44"0,3-3-60 0,-3 2-37 15,2-1-12-15,0 2 5 0,1-1-6 0,3-1-65 16,13 0 8-16,1 2-8 0,4 0-38 15,3 0-15-15,-14 0 5 0,10 0-15 0,4 0-11 16,4 0-9-16,2 0-19 0,1 0-10 16,1 0 15-16,0 0-7 0,0 0-6 0,31-7-47 15,-35 2-27-15,-3 0-25 0,-2-4-35 16,-1-2-47-16,-2-2 10 0,-5-5-266 0,-4-1-51 16,-6-1 23-16,-5-2 35 0,-3 12 22 0,0-7-3 15,-18-21 15-15,4 20 43 0</inkml:trace>
  <inkml:trace contextRef="#ctx0" brushRef="#br0" timeOffset="131614.1729">16591 3461 516 0,'-3'2'331'0,"1"-1"-43"16,-1 2-53-16,1 0-13 0,2 3-24 0,0 2 2 15,2-3 1-15,-2 15-21 0,0-9-7 0,12 21 12 16,-5-7-12-16,2 0-18 0,0 2-34 0,-2-4-14 15,2 7 28-15,-3-5-16 0,2 0 8 16,-2 3-13-16,-1 1-12 0,-2-1-15 0,1 1 6 16,-2 0-32-16,-1-1-8 0,-1-14-4 15,0 7 4-15,0 4-17 0,0 1-12 0,0 1 27 16,-11 25 6-16,10-26-32 0,-4-3-16 16,2 0 0-16,2-1-36 0,-1-2-12 0,1-6-48 15,-3 1-22-15,1-3-36 0,2-4-33 0,1-8 17 16,0 0-194-16,0 7-97 0,0-7 33 15,15 7-30-15,-10-10 43 0,12-7 26 0,2-2 73 16,1-3-7-16,2-6 20 0</inkml:trace>
  <inkml:trace contextRef="#ctx0" brushRef="#br0" timeOffset="132431.8949">17798 3306 388 0,'5'-7'387'0,"-2"-3"-57"0,-1 6-32 0,1-3-51 15,0 3-5-15,-3 0-39 0,1 1-13 16,2 2-31-16,-2 0-18 0,1 0 3 16,0 0-16-16,-1 1-37 0,2 0 27 0,-1 4-23 15,7 8-29-15,-3 3 25 0,1 0-27 0,-1 5 5 16,-4 2-28-16,5 3 3 0,1-1-3 0,-2 2-18 15,0 2 10-15,-1 3-19 0,-1 1 20 16,1 2 2-16,-1-1-2 0,-2 0-23 0,2 2 25 16,1-1-31-16,-2-1 29 0,-3 1-2 15,3-1-1-15,-3-18-3 0,0 7-2 0,0 3 19 16,0 5-25-16,0-1 8 0,0-1-18 16,0-2 28-16,0-2-4 0,0-2 9 0,0-3-5 15,0-3-11-15,-7-2-3 0,7-3-29 0,0-2 1 16,0-3 50-16,0-6 5 0,0 8 26 15,0-8-10-15,0 6 9 0,0-6 4 0,0 0-19 16,-10 8-20-16,8-9 10 0,0-3 5 0,0-3-9 16,2 1 4-16,-3-11-18 0,3-4 13 0,0 11-13 15,0-7 0-15,0-1 0 0,10-25-17 16,-1 20 7-16,1-2-1 0,2 5 2 0,3-2-8 16,2 3-3-16,3 0 0 0,1 2-4 0,-1 0-13 15,2 4 10-15,0 1-11 0,3 1 11 16,-1 1-4-16,-1 4 5 0,0 1-4 0,-2 3-16 15,-2 1 24-15,2 1-22 0,-12 0 0 0,5 0 0 16,18 16 21-16,-16-4-17 0,2 0-7 16,-3 4 11-16,0 3 9 0,-1 0-12 0,-2 3-15 15,-1 0 12-15,-1 0 15 0,-1 0-14 0,-3 0-7 16,-3 2-1-16,-2-1 0 0,-1-11 9 16,0 4-5-16,-14 24 6 0,3-19-20 0,-4-1 23 15,-2-2-18-15,-3-2-1 0,0-2-12 16,-2-1 16-16,-3-5 6 0,-2 0 3 0,0-1-21 15,-1-1 16-15,-2-3 6 0,15-3 14 0,-6 0-1 16,-1 0-51-16,-1 0 36 0,-2 0-1 16,3 0 27-16,2 0-9 0,2 0-5 0,6 0 12 15,0 0 16-15,4 0 0 0,1 0-7 0,7 0-1 16,-8 0 9-16,8 0-17 0,-8 0 12 16,8 0 5-16,0 0-4 0,-7 0-6 0,7 0 8 15,0 0-2-15,-7 0-2 0,7 0-2 0,0 0-2 16,0 0-4-16,-7 0 1 0,7 0-14 15,0 0-4-15,0 0-12 0,0 0-8 0,0 0-24 16,0 0 4-16,-11-7-87 0,12 7-8 0,-2 0-75 16,0 0-57-16,-1-3 27 0,2 1-287 15,0 0 28-15,0-2 46 0,-1 2 60 0,0-3-20 16,0 0 46-16,0 0 27 0,0 0 18 0,-1 0 1 16,-7-9 1-16</inkml:trace>
  <inkml:trace contextRef="#ctx0" brushRef="#br0" timeOffset="134333.7989">5264 6714 343 0,'0'0'315'0,"0"0"-38"0,0-14-24 16,-25-5-28-16,25 14-21 0,-2 1-14 16,2-2-16-16,0 1 17 0,-1 3-33 15,0-2-21-15,1 4 1 0,0 0 1 0,0 0-25 16,0-8-3-16,12-12-15 0,-1 4-2 15,5 2-31-15,2-4 14 0,0 0-36 0,5-1-2 16,2 0 7-16,1-3-11 0,4 0 1 0,3 3-21 16,0-1 27-16,-1-1-12 0,3 1-6 0,2 0 10 15,2 2-24-15,-2 2 13 0,4 2-21 16,0-1 8-16,-1 3 6 0,1 0 12 0,2 4-15 16,0 1-18-16,1 1 16 0,1 2-5 15,0-2 11-15,6 5 0 0,-3 0 1 0,2 1-15 16,-27 0 15-16,14 0-26 0,7 0 21 0,6 0 10 15,4 0-31-15,55 10 11 0,-51-10 1 0,1 1 5 16,4 0-2-16,-32-1 8 0,18 0-14 16,5 0 11-16,64-11 19 0,-56 6 3 0,-2-3-32 15,1 0-6-15,1-2 13 0,0-2-1 16,1 0-7-16,-1-2-6 0,1-3 15 0,2 0 18 16,-2-4-38-16,1 0 1 0,-1-3 20 0,1 0-23 15,2-1 13-15,-3-1 4 0,-1-1 18 0,-2 1-45 16,0-1 14-16,-2 5 13 0,-2-1 7 15,-3 1-2-15,0 0-13 0,2 3 14 0,-3 0-13 16,-1-4 17-16,2 5-17 0,-1 0-10 16,-1 2 27-16,3-4-13 0,5 2 10 0,-3 1-6 15,-1-1-5-15,-1 3-21 0,2 1 38 0,0-1-21 16,1 1 6-16,3-1-25 0,3 0 35 16,0 2-21-16,2 0 16 0,0 0 28 15,-3 1-15-15,1 3-14 0,-1-3 12 0,1-1 9 0,4 3-31 16,1-1-13-16,0-1 21 0,0-2 9 15,3 1-24-15,0 0 42 0,-1 1-38 0,3-5 20 16,-1 7 6-16,-3-3-35 0,0 1 2 16,-1 0 2-16,-3 2 24 0,3 1 12 0,-1 0-5 15,0 1-37-15,0 2 26 0,-1 1-2 0,-2 1 0 16,0 0-25-16,-2 2 28 0,-4 1 0 0,-29 1-2 16,14 0 12-16,5 0-20 0,54 10 4 0,-45-6-16 15,-2-2-10-15,-1 4 30 0,-4-2 1 16,0 0 0-16,0 2-2 0,1-2 7 0,-1 1-7 15,1-2-2-15,-1-1-2 0,3 1 1 0,4-2-6 16,-1 0 0-16,-28-1-8 0,16 0 2 16,8 0 0-16,64-13 18 0,-50 8-2 0,1-4 7 15,1-2-25-15,1 1 23 0,0-4-13 16,3-1-23-16,2-3 7 0,1 0-5 0,-1 2 19 16,0-1 4-16,2 2-1 0,-6 1 6 15,-3 3-10-15,-4 2-22 0,0 0 13 0,-3 5-2 16,-5-3 21-16,-4 3-23 0,1 1 1 0,-1 2 2 15,-1 1 23-15,-27 0 13 0,11 0-31 16,48 10-5-16,-39-5 11 0,2 2 13 0,0 1-6 16,2 2 10-16,-2-2-29 0,0 1 3 15,0 0 2-15,2 0 16 0,3 1 6 0,1 1-8 16,3-3-10-16,2 0 17 0,1-1-14 0,1-1-31 16,4-1-1-16,0 1 17 0,1-4 17 0,1-2-24 15,-33 0 12-15,18 0 10 0,68-15 0 16,-49 5-21-16,3-1 10 0,2-1-10 0,2-7 27 15,2 2-21-15,2-2 20 0,-2 0 6 16,0 0-33-16,-5 0-1 0,-1 1 23 0,1-2 2 16,-5 1-6-16,-1-1 21 0,-1 1-24 0,-1-2-11 15,-1 2 31-15,0 0-24 0,-2-1 5 16,-1 2-8-16,-1-2 30 0,-2 3-24 0,0-2-6 16,-6 1 15-16,3-1 17 0,0 4-28 15,-8-2 22-15,-2 3-21 0,-3 0 12 0,-6 1-15 16,-1 3 6-16,-4 1 16 0,-1-1 1 0,1 5-10 15,-10-2-19-15,3 0 26 0,-1 3-33 0,-3 0 3 16,-6 1 40-16,0 2-23 0,-3 1 15 16,-1-1-21-16,10-1 12 0,0 0-11 0,-12 2-5 15,5 0 15-15,5 0 21 0,0 0 0 0,0 0 8 16,-3 0 1-16,0 0 11 0,-3 0-12 0,0 0 9 16,-3 0-13-16,-1 0-2 0,-7 0 66 15,9 0-13-15,-2 0 20 0,-7 0-12 0,7 0-5 16,-7 0 9-16,7 0-6 0,-7 0-12 15,0 0 6-15,8 0-5 0,-8 0 0 0,7 0-20 16,-7 0-13-16,0 0-2 0,6 0-16 0,-6 0-33 16,0 0-26-16,0 0 5 0,0 0-99 0,0 0-39 15,7 0-65-15,-7 0-23 0,0 0 24 16,6-1 21-16,-10 2 20 0,-2 2-292 16,-12-1 34-16,-10-2 36 0,-3 1 28 0,0 2 23 15,12-3 66-15,-13 0 14 0,-11 0 10 16</inkml:trace>
  <inkml:trace contextRef="#ctx0" brushRef="#br0" timeOffset="136117.7434">5519 14502 524 0,'0'0'290'0,"0"0"-11"0,15 0-22 15,-15 0-48-15,0 0 6 0,0 0-29 16,0 0-11-16,0-12-20 0,0 12-5 0,0 0-14 15,0 0-18-15,0 0-6 0,0 0-17 16,0 0-32-16,0 0 1 0,0 0-4 0,0 0 1 16,0 0-15-16,0 0-6 0,-5-5 13 0,-16 13-8 15,-2 3-22-15,-2 0 19 0,-1 2-12 0,-4-1 1 16,-1 6 0-16,-2-2-10 0,1 3 7 16,-4 2 28-16,-2-1-25 0,-3 4 5 0,-1-3-7 15,2 2 28-15,-3 2-18 0,0 0-13 0,1-1-10 16,-1-1 3-16,5 0 26 0,0-2-39 15,3 1 23-15,2-1-33 0,3-2 16 0,2-1-19 16,5-1 20-16,1 0 26 0,3-3-29 0,-1 2-20 16,2-2 9-16,6 0 24 0,4 0 3 15,4-3-17-15,3-2-17 0,1-9 22 0,0 11-5 16,23 12 5-16,-3-12-25 0,5 2 20 16,2-6-1-16,3 1-2 0,7-1 0 0,2 4 0 15,5-6 0-15,1 1 0 0,3 1-1 0,0 0 32 16,1-4-21-16,-3 6 2 0,1 0-26 0,-4-2 1 15,0 2 1-15,-5 1 22 0,-3 0-15 16,0 1 6-16,-5-3 1 0,-1 0-2 16,-5 5 0-16,-3 1-28 0,-4-3 38 15,-5 2-2-15,-3 2-1 0,-3 3-2 0,-6 0 0 0,0-8-17 16,-13 27 7-16,-2-12 7 0,-6-1-23 16,-2 5 21-16,-9 4 0 0,-4 1 0 0,-2 2 7 15,-7 1-38-15,1 1 29 0,-5-1 2 0,-3 1-22 16,-1-1 3-16,0 1 34 0,-3-1-38 0,-1-1 17 15,3-1 11-15,-2 1-2 0,4-1 0 16,1 0-3-16,4-2 1 0,7-3-2 0,3 0-1 16,7-4-25-16,0 2 22 0,7-3-20 0,7 0 16 15,2-2 13-15,7 3-4 0,5-2 0 0,2-13 0 16,18 21-1-16,0-15 28 0,8-4 2 0,3-2-8 16,6-3 14-16,3-1-2 0,6-3 0 15,0 1 0-15,3-5-7 0,-24 0-15 0,14 0 15 16,5 0-22-16,53-13 11 0,-45 9 13 15,-3-2-32-15,1 0 28 0,-5 0-15 16,-1 0 11-16,-3 0-6 0,-3 0-1 0,-3 0-12 16,-3 0 13-16,2 2 7 0,-4-2-2 0,-4 0 7 15,-3 3-14-15,-2-1-2 0,-7 4 0 16,-1-3 3-16,-3 2 7 0,-2-1-15 0,-1 0 8 16,0 1-7-16,-1 0-39 0,-2 1-3 0,1-1 3 15,-1-3-79-15,-2 4-55 0,0 0-45 0,0 0-47 16,-10-4 21-16,-10 8-250 0,-2 1 37 0,-4-1-43 15,1 6 35-15,-1 2 68 0,-3 1 16 0,0 4 23 16,-1-3 14-16,1 5 6 0</inkml:trace>
  <inkml:trace contextRef="#ctx0" brushRef="#br0" timeOffset="136611.5588">4563 16948 293 0,'-4'0'379'16,"3"0"-92"-16,0 0-26 0,-2 0-31 0,3 0 2 15,0 0-52-15,-2 0-31 0,2 2 7 0,-1-2-18 16,-1 4 5-16,2-2-15 0,-1 3 0 16,3 2-11-16,-1 10-5 0,-1-9 5 0,0 8-38 15,0 1-2-15,0 2-17 0,0 3 10 0,0 0-13 16,0 1-9-16,0 2 34 0,0 0-46 0,0 0-8 15,0 0 19-15,0 0 5 0,0-1-3 16,0-1-9-16,0-2-18 0,0 0-3 0,0-4 9 16,0-4-26-16,0-2 9 0,0-1 20 15,0-3-16-15,0 1-12 0,0-8 0 0,0 6 6 16,0-6 16-16,0 7 5 0,0-7-42 0,0 6 14 16,0-6-18-16,0 0-32 0,0 0-34 15,-7 9-29-15,2-12-68 0,1-2 18 0,-5-8-250 16,1-3 32-16,3-7-48 0,-6-2 28 0,7-1 23 15,1-2 25-15,2-4 20 0,1 6 2 16</inkml:trace>
  <inkml:trace contextRef="#ctx0" brushRef="#br0" timeOffset="136802.1543">4538 16861 458 0,'2'-3'371'0,"0"0"-80"16,-2-1-11-16,2 1-39 0,0 1-41 0,-1-1-28 16,0 2-19-16,-1-4-32 0,4 4-32 0,-2-1-54 15,0-2-15-15,1 1-86 0,1 1-22 16,9-5 9-16,1 1-285 0,-5-1 23 0,3 0 25 16,2-1-19-16,0 2 2 0</inkml:trace>
  <inkml:trace contextRef="#ctx0" brushRef="#br0" timeOffset="137090.4132">4894 16804 454 0,'4'0'343'0,"0"0"-38"0,-1 1-22 0,2-1-5 15,0-1-47-15,0 2-5 0,1-2 12 0,1-1-36 16,1 2-22-16,18-8-20 0,-11 1-35 0,4 3-11 15,0-3 24-15,2 2-43 0,-2-2-9 16,-1 2 32-16,2-2-22 0,-3 3-10 16,2 0-10-16,-3-1-7 0,2 3-24 0,-5-1 5 15,0 2-30-15,-4-2 1 0,1 2-52 0,-2-1 4 16,-8 2-38-16,0 0-28 0,8 0-45 16,-8 0-59-16,8 0 17 0,-8 0-93 0,0 0-115 15,0 0-33-15,11 10 27 0,-20 8-18 16,-2-2 24-16,-3 0 48 0,-1 3 5 0</inkml:trace>
  <inkml:trace contextRef="#ctx0" brushRef="#br0" timeOffset="137260.9592">5055 17081 310 0,'-1'3'336'0,"2"0"-28"0,2-2-44 0,0 3-10 0,1-4-15 15,1 1-45-15,2-1 5 0,8-3-37 16,-6 3-16-16,19-9 9 0,-8 2-46 0,3 0-50 15,-4-1-14-15,-1-1-45 0,1 1-14 16,-1 0-56-16,5 0 8 0,-4-6-147 0,-2 4-151 16,3-2 23-16,0-2-81 0,-2-2 20 0,1 1 10 15</inkml:trace>
  <inkml:trace contextRef="#ctx0" brushRef="#br0" timeOffset="137530.315">5561 16790 536 0,'3'-1'334'15,"-1"1"-58"-15,0-2-49 0,0 2-10 0,1 0 7 16,-1 2-15-16,0 0-11 0,2 3-31 16,-1-2 22-16,5 10-43 0,2-1 13 0,-7 0-28 15,1 4-13-15,1 0-13 0,-1 1 1 0,-2 0 10 16,1 4-49-16,-2 1 27 0,-1 0-11 16,0-12-8-16,0 6-8 0,0 5-7 0,0 2-7 15,0-1-25-15,0 2-10 0,-12 22 19 0,9-24-3 16,1-2-3-16,-1 2-47 0,3-5-22 15,-3 3-29-15,0-2-28 0,0-8-22 0,-1-1-25 16,0-3-38-16,2-3 16 0,-2-2-299 0,2-2 21 16,-2-2 29-16,1-3 13 0,-5-12 23 15,0-2 20-15,0-7 6 0</inkml:trace>
  <inkml:trace contextRef="#ctx0" brushRef="#br0" timeOffset="138354.4622">4726 13583 246 0,'-1'-3'293'0,"-1"0"-33"0,1-2-8 16,-1 1-31-16,1 0-29 0,1-2 7 16,1 2-29-16,-1-1-26 0,2 2-6 0,0-2-10 15,-2 3-23-15,4-3-25 0,-4 5 13 16,5-4-10-16,-1 2-20 0,-2 1-4 0,2 2-4 16,0 0-8-16,0 3-6 0,0 0 5 0,7 9-3 15,-4 1 8-15,0 7-6 0,5 0-10 16,-6 3 22-16,3 3-20 0,-4 1 7 0,4-2-7 15,-4 2 7-15,0-2 7 0,0 5-20 16,-1-1-23-16,0 0 34 0,2-2-13 0,-2-3-4 16,1-1 8-16,-2-2-7 0,-2-4-25 0,3 0 21 15,-3-4-8-15,3 1-14 0,1-1 12 0,-3-4 16 16,9 3-3-16,2-4-31 0,1 1 7 16,4-5 17-16,-1 0-10 0,2 0-14 0,5-3 30 15,0-2-3-15,5 1-9 0,-3-1-8 0,-13 0 1 16,7 0 0-16,2 0 9 0,-1 0 12 15,0 0-33-15,-4 0 22 0,-2 0-5 0,-2 0 1 16,9-10-21-16,-16 10 16 0,0 0-4 16,-1 0 13-16,-2-1-17 0,1 1 6 0,-1 0-19 15,1 0 21-15,-2 0-1 0,1 0 2 0,0 0 21 16,-1 0-24-16,2 0-6 0,-2 0 22 16,1 0-39-16,-2 0 3 0,1 0-23 0,-2 0-27 15,0 0-40-15,0 0-33 0,0 0-49 16,0 0 14-16,0 0-272 0,0 0 26 0,0 0 19 15,4-10 26-15,-5 9 24 0,1-2 43 16,-2 2 5-16</inkml:trace>
  <inkml:trace contextRef="#ctx0" brushRef="#br0" timeOffset="140013.6843">7118 14999 563 0,'0'0'277'0,"0"0"-48"0,0-12-2 0,0 12-45 0,15-22-18 16,-19 17-27-16,-7-5 14 0,2 0-18 16,-3 1-7-16,1 1-30 0,-4 1-17 0,2 0 10 15,-1 2-28-15,-6-1 15 0,3 5-3 0,-5-2-17 16,2 3-3-16,9 0-16 0,-8 0-6 16,-3 0-4-16,-25 15 4 0,21-8-1 0,-3 1 7 15,5 1-6-15,-2 1-9 0,3 1 3 0,-2 0-1 16,2 1 1-16,2 1 15 0,-1 1-10 15,2 0 6-15,2 1-11 0,-1 2-15 0,2-2 1 16,5 3 11-16,-2-2-11 0,2 1 5 0,3 1-7 16,2 3-1-16,1-2 1 0,4 3 19 15,2-11-5-15,0 6 12 0,0 3 8 0,0 2 12 16,20 22-20-16,-10-19 16 0,6 2-31 16,1-1 22-16,2 2-4 0,4-1 13 0,0-2-19 15,1 3-26-15,2-6 13 0,2 3-2 0,1-6 34 16,-1 2-33-16,2-6-8 15,2 0-14-15,-2-2 42 0,1-4-35 0,1-1 1 0,1-1 0 16,-1-2 12-16,-2-1-15 0,5-3 1 16,-3 1-2-16,-16-2 18 0,28-10-22 0,-14 3 19 15,-5-4-3-15,0-3 2 0,-2-1 19 0,-1-6-24 16,-2 1-7-16,1-4 4 0,-3-1-23 0,0-3 24 16,-3 0 15-16,-2-2-44 0,-2-4 23 15,-3 3 31-15,-3-4-37 0,-4-1 35 0,3 4-47 16,-4 14-2-16,0-6 29 0,-18-32-16 15,9 26 19-15,-5 1-10 0,-1 0 12 0,-5 2-3 16,-1 0-1-16,-2 5-5 0,-2 0 19 0,1 2-12 16,-2 3 2-16,-2 0 4 0,5 3-8 0,-3 4-25 15,0 1 1-15,2 2 2 0,-1 1 28 16,5 3-33-16,-1 3 5 0,14 0 21 0,-7 0-2 16,-13 14 16-16,12-1-24 0,2 2-8 15,0 3 9-15,4 3 4 0,2 3-15 0,1 1 3 16,2 1 0-16,1 3 24 0,1-1-3 0,0 4-1 15,2-15-11-15,0 6 0 0,0 4 29 16,0 3-3-16,0 2-3 0,12 38 0 0,-6-32-3 16,-2 2-24-16,2 1 1 0,-2 3 0 0,-4-1 0 15,2-1 24-15,-1 1-7 0,-1 2-3 16,0-3-1-16,0-23-1 0,0 11-1 0,0 4-2 16,0-1 6-16,0 3 0 0,-11 32-1 0,9-36-2 15,-1-1-1-15,-4-5-32 0,1 0-21 16,5-2-6-16,-1-6-22 0,1-1-41 0,-2-6-15 15,3-2-16-15,0-1-25 0,-1-2-17 16,1-6 15-16,0 0-311 0,5-1 35 0,4-9 31 16,5-4-1-16,-1-6 30 0,2-5 23 15,3 0 10-15</inkml:trace>
  <inkml:trace contextRef="#ctx0" brushRef="#br0" timeOffset="140446.3564">7860 14735 403 0,'7'-15'390'0,"-2"3"-61"0,-2 3-68 15,-1 1-5-15,0 4-25 0,-2 0-31 0,2 0-4 16,-2-1-61-16,1 4-7 0,-1-1 14 15,1 4-26-15,-2-1-6 0,0 4-23 0,-1 0 7 16,-3 15-12-16,1 3-31 0,-5 2 17 16,2 0-9-16,0 2-13 0,0 1 24 0,-2-1-13 15,2 4-15-15,0 0 7 0,0 3 21 0,-1 1-8 16,2-2-7-16,0 3-5 0,-1 1-5 0,3 0-6 16,0-2 13-16,0 2-8 0,2 1 23 15,1 2-6-15,1 0-9 0,0-1 6 0,0-18 6 16,0 6-11-16,0 6 9 0,11 40-6 15,-5-37-4-15,0-2-21 0,2-2 1 0,1 0-10 16,1-3 0-16,0-3-8 0,1-1-8 16,1-1-20-16,-2-1 1 0,6-3-36 0,-1-2-31 15,2-2-20-15,1-1-14 0,-2-6-33 16,0-3-51-16,3-2 17 0,-8-4-137 0,3 0-104 16,20-19 31-16,-12 4 29 0,-7-4-38 0,-1 2 47 15,0-6 24-15,-3-4 20 0,0-5 7 0</inkml:trace>
  <inkml:trace contextRef="#ctx0" brushRef="#br0" timeOffset="140776.9733">8210 14845 1048 0,'-5'-8'335'0,"4"3"-48"0,1 0-22 16,0 0-43-16,0 1-43 0,0 2 2 0,1 1-47 15,4 1 21-15,7 6-35 0,-4 0-12 16,4 6-13-16,5 1 7 0,2 3 11 0,-2 3-27 16,1 2 12-16,3 2-15 0,-2 1-12 15,0 5-15-15,3-1 8 0,-5 0 3 16,1 0-13-16,0 1-4 0,-4-2-7 0,1 4-3 16,1-3-5-16,-2-4 3 0,-2-1-3 0,0 3-4 15,-1-2-25-15,1-2-18 0,-3 3-13 0,-3-4-30 16,0-3-29-16,2-1-21 0,-7-7-10 15,3 1-39-15,-2-3-4 0,0-2 14 0,-2-3-168 16,0-3 26-16,-2 2 24 0,1-2 22 16,-4-5-201-16,3 0 26 0,-4-15 27 0,1 3 8 15,1-7 86-15</inkml:trace>
  <inkml:trace contextRef="#ctx0" brushRef="#br0" timeOffset="141043.2848">8553 14969 362 0,'0'-8'412'15,"-1"2"-87"-15,1 1-46 0,-1 0-18 0,0 3-16 16,0-1-24-16,1 3-6 0,0-3-52 0,-1 2 17 16,0 1-36-16,-2 2-6 0,0 3-10 0,-4 9-8 15,-4 3 10-15,-1 0-14 0,-2 4-12 16,0 0-11-16,1-2 1 0,4 6-10 0,-10-1-22 16,5-3-8-16,-3 5-4 0,-3 0-6 15,4 0-4-15,0 4-1 0,-2-2-3 0,4-1-5 16,-2-1-2-16,0 0 7 0,3 0-3 0,-2 1-4 15,2-7-4-15,3 3-68 0,1-1-29 16,1 2-26-16,1-5-21 0,3-1-26 0,1 0-18 16,3-12 17-16,0 2-153 0,0-2-128 0,0-6 30 15,13 8 28-15,-8-8 26 0,13-7-55 16,1-5 21-16,1 0 44 0,2-1 27 0</inkml:trace>
  <inkml:trace contextRef="#ctx0" brushRef="#br0" timeOffset="141344.328">9020 15291 578 0,'7'0'343'0,"-2"0"-35"0,-1 2-39 16,1-2-1-16,0 2-18 0,-1-1-45 0,1 2 9 15,0 0-2-15,6 7-24 0,-3 2 27 16,0-3-31-16,-2-1-24 0,3 5 0 0,-2 1-17 15,1 1-41-15,-3 3 14 0,1-1-3 16,-2-2-20-16,2 3-7 0,-3-3-18 0,0 2 7 16,1-1-13-16,0 0-5 0,0-1-1 0,-2-5-37 15,-1 0-15-15,-1-1-1 0,0-3-39 0,1 2-51 16,0-4-30-16,1-1-19 0,-2-1-24 16,0-2-31-16,0 0 17 0,-5-1-257 0,3-3-11 15,-4-11 18-15,-1-1 34 0,0-7 22 16,-3-2 24-16,0 0-25 0,0-7 4 15</inkml:trace>
  <inkml:trace contextRef="#ctx0" brushRef="#br0" timeOffset="141495.7621">8938 15058 523 0,'-7'-15'417'0,"0"-1"-70"0,3 7-54 0,1 2-49 16,-1 0 8-16,1 1-59 0,1 2 28 0,1 1-54 15,0-1-31-15,0 3-58 0,0-2-16 0,0 2-65 16,0-2-59-16,1 1-51 0,-1 0 11 15,1 2-290-15,0 0 0 0,0 0 28 16,0 0 44-16,10-13-10 0,-6 9 9 0</inkml:trace>
  <inkml:trace contextRef="#ctx0" brushRef="#br0" timeOffset="141929.18">9383 14683 360 0,'1'-4'480'0,"-1"-1"-125"0,2 3-37 16,-1-1-52-16,0 0-17 0,0 2-51 16,0-2-7-16,2 3-19 0,0 3-10 0,1-2-2 15,9 9-30-15,-1 1-8 0,5 4-30 0,-1 3 2 16,0 1-2-16,2 1-8 0,1 4 7 15,0 1-30-15,0 3-9 0,0 1-6 0,-1 0 37 16,-1 1-17-16,-1 3-6 0,0 1-2 16,-4 4-6-16,1 1-5 0,-4 1-1 0,2 0-5 15,-3-1-4-15,-2 3 2 0,-1 0-3 0,0 2-38 16,-3-1 2-16,-2-21 35 0,0 10 11 0,0 5-10 16,-14 41-3-16,4-33-3 15,-1-9-32-15,-4 2 17 0,-2-5 1 0,-1 0 0 16,-5 0 17-16,0-1-27 0,0-5 9 0,-1-5-1 15,-1 4-10-15,1-5-11 0,-1-4 0 16,1-1-50-16,2-3-25 0,-2-5-36 0,0-4-48 16,4-4-30-16,10 0 18 0,-19-11-281 0,14-4 35 15,1-1 32-15,5-6-14 0,-1-4 29 16,7-5 26-16,1-4 24 0,2 15-7 0,11-44 2 16</inkml:trace>
  <inkml:trace contextRef="#ctx0" brushRef="#br0" timeOffset="142360.9837">9614 14001 282 0,'0'-6'334'0,"2"1"-57"0,-1 0-9 0,1-1-30 16,2 2-30-16,6-7-8 0,3 2 4 16,1-2-40-16,2 3-14 0,2 0-18 0,1 0 22 15,4 2-30-15,1-2 2 0,0 4 11 0,4-4-25 16,-4 3-1-16,1-1-19 0,-2 0 19 0,1-1-14 15,1 2-9-15,0-5-11 0,1 5 25 16,-2 0-12-16,-1 1-7 0,-4 0-10 0,4-3-8 16,-3 3-21-16,-3-1 3 0,1 2-5 15,-2 0-51-15,-4-1-39 0,-1 2-30 0,-5 0-24 16,-1-1-41-16,1 2-35 0,-3 1 15 16,-2-1-129-16,-1 1-123 0,-2 1 32 0,-2 1 27 15,-2 0-12-15,-7 3 5 0,-7-2 34 0,1 4 12 16,1-1 3-16</inkml:trace>
  <inkml:trace contextRef="#ctx0" brushRef="#br0" timeOffset="142614.7021">9974 13885 413 0,'-2'1'357'0,"-2"0"-69"0,4 1-52 16,-4-1-9-16,1 0-43 0,0 2 2 0,1-1-14 16,0 2-10-16,1 1 10 0,0 2-16 15,0 11 28-15,-1 3-52 0,2 0 19 0,-2 2-11 16,2-12-15-16,0 10-13 0,0 4-11 0,0 1-24 15,0 4-7-15,0 1 29 0,0 1-9 16,0 0-4-16,0 1-21 0,0-1-8 16,0 1 18-16,0-1 9 0,7-1-34 0,-7-1 6 15,14 34-20-15,-12-32-6 0,0-4-3 0,0 2-1 16,-2-1-4-16,3-6-66 0,3 1-3 16,-3-2 11-16,-1-2-46 0,-1-6-18 15,-1-3-48-15,0-2-34 0,1 0 15 0,0-4-263 16,-1 1 35-16,1-2 28 0,-1-4 28 0,0 0-58 15,0 0 24-15,1 3 24 0,3-6 12 16,8-7-30-16</inkml:trace>
  <inkml:trace contextRef="#ctx0" brushRef="#br0" timeOffset="143783.9761">10801 14883 513 0,'6'-14'310'0,"-4"6"-45"0,0 1-24 0,0 2 10 16,0-1-45-16,-3 0-18 0,2 3-11 0,-1 3-5 16,0 0 2-16,0 0-29 0,0-9-30 15,0 9 13-15,0-7 0 0,0 7-10 0,0-9 8 16,0 9-50-16,0-8 23 0,0 2-18 0,0 6-7 16,0-9-14-16,0 2 7 0,-7-4 3 15,3 7-9-15,-3-8-14 0,-4 0-5 16,3 5-5-16,-2-2-10 0,-2 0 12 0,-1 4 0 15,-4-1-12-15,1 4-21 0,-3-2 30 0,2 2-11 16,-2 2 1-16,10 0-21 0,-5 0-1 16,0 0-1-16,-19 13 12 0,15-7-1 0,0 3-2 15,0 0 17-15,1 1-4 0,-1 1-43 0,2 1 2 16,2 1 1-16,0 1 5 0,1 3 25 16,2-2-3-16,0 3 1 0,1 3-20 0,4-2 17 15,-3 0-16-15,2-3 5 0,3 6 0 0,-2-1 9 16,1 2-14-16,2 1-16 0,0-1 33 15,3 2 0-15,0-13-17 0,0 6 4 0,11 25-1 16,-5-18 38-16,3-2-4 0,1-1-3 0,4 1-16 16,-1-4-1-16,1 3-14 0,3-2 6 0,0-3-33 15,2-1 28-15,2 1 4 0,3-6-25 16,-6 3 16-16,3-6-21 0,1 2 24 0,0-3 3 16,2-2 8-16,0 0-4 0,0-5 8 15,-1 2-7-15,5-2-28 0,-15 0 28 0,29-10-22 16,-13 4 19-16,-1 0-8 0,1-2 23 15,-1-3-13-15,1 0-9 0,0-3-17 0,0-3 33 16,0 1 1-16,-2-3-30 0,0-2 36 16,-1 1-7-16,-5-2 8 0,-2-1-3 0,-2 2 0 15,-5-4 28-15,2 2-4 0,-3-2-48 0,-4-4 0 16,-3 1 21-16,-2 1 14 0,-2 13-10 16,0-6-2-16,-17-26-2 0,7 21 9 0,-3 3-23 15,-2 0 8-15,-2 1 0 0,-1-1-1 0,-2 3-1 16,0 0 1-16,-2 2 8 0,3 0-5 15,-2 3-11-15,0 0 7 0,-1 2-2 0,-1 2-1 16,1 2 1-16,1 3-1 0,2-4 0 16,-1 6 1-16,3 2-2 0,9 1 0 0,-2 0 0 15,-16 10-7-15,14-2 0 0,-2 3-15 0,3-2 2 16,2 5 2-16,-3 1 2 0,1 3 28 16,1 0 6-16,-1 2-3 0,2 2-19 0,4 3 0 15,-2 0 1-15,0 3 26 0,3-1 12 0,0 2-3 16,-1-1-23-16,2 4 3 0,0-1-6 0,0 0-5 15,0-1 9-15,-1-1 7 0,3 4-5 16,-1-2-13-16,0 1 15 0,2 0-1 16,0-16 5-16,0 9-2 0,0 2-2 0,0 3-11 15,12 32-5-15,-9-33 0 0,2 1-4 0,-1 1 9 16,0-2 7-16,0-1-9 0,0-3-10 16,2-2 26-16,-2-2-25 0,0-2 21 0,-1-2-24 15,0-6-12-15,-1-2 7 0,0 0-3 16,0-2 5-16,0 0-27 0,-1-5-18 0,0 3-20 15,-1-1-31-15,1-2-14 0,-1-1-60 16,0-1-26-16,0 0 19 0,0 0 16 0,13-12 17 16,0-1-316-16,2-3 35 0,3-2 28 0,1-3 26 15,1-2 27-15,4-3 19 0,4-3 12 16,7-2-3-16</inkml:trace>
  <inkml:trace contextRef="#ctx0" brushRef="#br0" timeOffset="144342.0306">12005 14490 403 0,'-1'-5'307'16,"0"-1"-31"-16,-1 2-44 0,1 0-12 0,0 1-3 15,-1-1-42-15,-1 1-22 0,-1 3-11 16,0-1-18-16,-1 2 11 0,0 0-30 0,-11 10-1 16,-1 2 1-16,-2 3-12 0,0 0 1 0,3 2 25 15,0 2-44-15,-1 1-4 0,5 4 26 16,-6 2-4-16,-1 2-3 0,4-1 1 15,1 2-22-15,1 1 5 0,-2 1 2 0,1 0-6 16,3 2-9-16,-1 0-7 0,1-2 40 0,5 4-32 16,1 3-7-16,0-6-5 0,3 4-6 15,2-3-4-15,-2-1-4 0,2-16-4 0,0 6-15 16,12 33 3-16,-6-24-7 0,3-2 1 0,-2-1-14 16,2-2 2-16,4-2 0 0,-1-1 0 0,-3-2-39 15,4 2 40-15,3-4-22 0,-3 1 12 16,4-3-19-16,-5-3 16 0,4-3 3 15,-3 2 15-15,3-6-17 0,-4 4 3 0,0-3-8 16,-1-5-12-16,-3-1 39 0,-1 1-7 0,-1-2 0 16,0 1-2-16,-2-3 0 0,0 0 30 15,-1 0-4-15,-3 0-3 0,0 0-3 0,0 0-39 16,8 0-62-16,4-15-24 0,-10 10-53 16,4-9-45-16,3 0 19 0,-5-3-270 0,6 1-22 15,-1-1 41-15,2-4 29 0,0 0 7 0,-1-4 25 16,1 1 18-16,2 4 6 0</inkml:trace>
  <inkml:trace contextRef="#ctx0" brushRef="#br0" timeOffset="144796.1771">12280 14651 560 0,'0'-4'343'0,"-2"0"-51"0,1 0-55 16,2 2-10-16,-2-1-21 0,1 1-14 16,0 0-35-16,0 1-29 0,0 1-7 0,1 4 4 15,1-1-8-15,0 1-12 0,5 10 11 0,1 0 16 16,2 4-32-16,1 1-12 0,4 0 32 0,1-2-14 15,-3 3-11-15,-1 2-7 0,3-1-9 16,-1 0-10-16,0 3-6 0,0-1-7 16,5-4-20-16,-3 3-5 0,-3 0 32 0,1 1-7 15,-1-2-20-15,1 1-3 0,-2 0-3 0,0-2-4 16,0 0-3-16,-5-3-2 0,1-3 24 0,1 0-20 16,-4 0-2-16,2-6 1 0,-3-2-3 15,1-1-26-15,-1-1-5 0,-2-1-41 0,0 0 23 16,1 0-31-16,-2-2-27 0,-1-1-27 0,-3-1-37 15,0-2-43-15,1-1 18 0,0 0-123 16,-7-10-51-16,0-3 26 0,4-1 25 0,1-1-85 16,4-2 24-16,-2-3 25 0,2 12 8 15,0-7 8-15</inkml:trace>
  <inkml:trace contextRef="#ctx0" brushRef="#br0" timeOffset="145026.2483">12594 14810 938 0,'0'-6'343'0,"0"1"-42"16,0 1 6-16,0 0-35 0,0-1-33 0,0 2-11 15,0-1-10-15,0 1-37 0,0 0-20 0,0 1-5 16,-2 0-16-16,0 2-22 0,2 3-16 0,-6 1 1 16,-5 6 34-16,-3 5-35 0,-3 0 3 15,0 4-15-15,-2-2-7 0,2 0-13 16,-4 2-24-16,3 1 15 0,-1 1-20 0,0 2 9 16,-2-3-11-16,4 1 9 0,-1 1-3 0,3-3-24 15,-1-1 13-15,0 2-34 0,2-1 11 16,1-1-29-16,3 0 2 0,-2-4-63 15,5 3-45-15,1-7-15 0,3-1-24 0,0-3-18 16,1-1-33-16,2-2 20 0,0-1-200 0,0-2-51 16,10 0 32-16,5-5-8 0,3-3 27 0,1-4 35 15,7 0 20-15,-1-3 10 0,2 1-5 16</inkml:trace>
  <inkml:trace contextRef="#ctx0" brushRef="#br0" timeOffset="145376.4622">12854 14879 408 0,'2'-2'402'0,"1"1"-88"0,2-1-12 16,-3 2-27-16,0 0 19 0,3 2-40 0,-3-1-19 16,2 1-46-16,-2 2-4 0,3-1-21 0,-3 2 3 15,10 8-27-15,-4-1 15 0,1 5-8 0,-1-1-22 16,0 3-8-16,-1 0-4 0,-1 2 2 15,-3-3-11-15,2 1 5 0,1-2-13 0,-4 1 0 16,3 1-8-16,-3-3-14 0,0 2-12 16,0-2 3-16,-2-2-4 0,0 0-6 0,0-2-9 15,0-12 6-15,0 9-22 0,0 0 11 0,0-2-4 16,0-7 1-16,0 8-9 0,0-1-17 16,-13 12-39-16,7-9-1 0,0-5 2 0,-2-2-58 15,1 1-31-15,-3-1-52 0,10-3-15 0,-10 0-45 16,-3 0-29-16,-21-15 24 0,14 1-173 15,4 0-60-15,0-2 22 0,7-2 33 0,1-4 24 16,-2-1 26-16,3-2 22 0,-1-1 12 0,3 1 4 16</inkml:trace>
  <inkml:trace contextRef="#ctx0" brushRef="#br0" timeOffset="145523.4984">12733 14916 526 0,'-6'-15'414'0,"5"4"-88"16,1 1-15-16,1 2-43 0,-1 8-4 15,0-8-25-15,0 2-29 0,0 6-23 0,0-9-33 16,0 9-1-16,0-9-16 0,0 3-16 15,0 6-55-15,0-7-70 0,14-4-41 0,-12 7-63 16,0 1-32-16,2-1 13 0,0 0-309 16,1 1 16-16,1 0 25 0,6-2 27 0,-1-2 37 15,1 0 6-15,-1 2 2 0</inkml:trace>
  <inkml:trace contextRef="#ctx0" brushRef="#br0" timeOffset="146007.5545">13325 14408 317 0,'2'-4'382'0,"-2"-1"-74"15,0 3-24-15,0-2 5 0,2 0-50 0,-2-1-8 16,0 4-38-16,0-2 1 0,2 2-49 0,0-1-23 15,0 2 13-15,0 0-28 0,-1 0 0 16,3 3-31-16,-2 2 22 0,2-1-27 16,10 10-2-16,-7 2-8 0,7 1 28 0,-1 5-12 15,0-3-7-15,1-1-8 0,-3 6 0 0,1-2-3 16,1-1-16-16,-2 4-18 0,1 2-6 0,0 0-2 16,-5 3 18-16,0 3-1 0,4-3-8 15,-6 2 11-15,1 4-11 0,-3-3-5 0,0 1-13 16,-3-16 8-16,0 7 14 0,0 6-9 15,-12 35-3-15,5-32-2 0,1 0-1 0,-2 0-1 16,2-4 0-16,1 3-28 0,-3-5 26 16,-1 3-3-16,2-5 1 0,-4 0-1 0,-2-1-2 15,-2-5 9-15,2 2-9 0,-3 0-2 0,1-3 0 16,-3 0 0-16,1-1-1 0,0-4 0 16,-1 3-1-16,-2-4 0 0,4 1 0 0,3-3-2 15,-3-1 24-15,5-3-3 0,2 0-2 0,2-5-3 16,2 0-78-16,5-2-34 0,0 0-45 15,-10 0-68-15,10 0 19 0,-9-11-262 0,6 6-21 16,3-1 43-16,7-13 46 0,0-1 6 0,1 0 20 16,8-2 21-16,0 4-35 0</inkml:trace>
  <inkml:trace contextRef="#ctx0" brushRef="#br0" timeOffset="146526.3222">14191 14868 526 0,'0'-3'323'0,"-2"1"-18"0,2 0-44 16,2-1-12-16,-2 2-3 0,0-2-24 0,0 1-19 15,0 0-15-15,0 2-8 0,0-1-5 16,0-1-44-16,0 2-2 0,2-1-35 0,-1 0-10 16,1-1-9-16,2 2 22 0,2-2-20 0,2 2 3 15,0-1-18-15,15-2-23 0,-3 3 26 16,3 0-5-16,-1 0 3 0,0-1-6 0,1 1-5 15,-2 0-6-15,4-1-5 0,0 1-4 0,-12 0-3 16,4 0-4-16,3 0-4 0,1 0-1 16,1 0-4-16,-2 0-2 0,1 0-1 0,-2 0-2 15,-3 0 13-15,-2 0-6 0,-2 0-15 0,-2 0 1 16,-3 0-4-16,4 0 13 0,-4 0-10 16,-1 0-5-16,-6 0-1 0,9 0-20 0,-1 0 12 15,-8 0-1-15,8 0 29 0,-3 0-6 0,-5 0 0 16,0 0 3-16,10 0-2 0,-10 0-40 0,8 0-27 15,-8 0-22-15,6 0-33 0,-6 0-29 16,0 0-45-16,0 0 15 0,10-11-163 0,-12 8-118 16,-1 2-7-16,-1-1 32 0,2 0 0 15,0 1 25-15,-3-2 24 0,0 2 32 0,2-1-3 16</inkml:trace>
  <inkml:trace contextRef="#ctx0" brushRef="#br0" timeOffset="147105.9488">14544 14634 439 0,'-1'-1'277'0,"0"-3"-41"0,0 2-16 0,1-1-25 15,-2 1 13-15,2 1-32 0,0-2-25 16,0 3-11-16,-2-3-9 0,2 2-9 0,0-2-33 15,-2 2 4-15,2 0-9 0,0 1 22 16,0-2-34-16,0 2 10 0,-1 0 6 0,0 0-14 16,1 0 16-16,0 0-15 0,0 0 4 0,-1 0-3 15,1 0-7-15,0 0-22 0,-2 0 8 16,2 0 6-16,0 0-27 0,0 0-15 0,1-2 10 16,0 2-10-16,-1-1 4 0,-2 1-14 0,0 0 19 15,3 0-20-15,0 0 33 0,-1 0-43 16,-1 0 16-16,2 0-9 0,-1 0 6 0,-1 0 5 15,1 0-3-15,-1 0-11 0,-1 0-4 16,2 1-4-16,0-1 13 0,2-1 10 0,-2 2-24 16,0-1 22-16,0-1-20 0,-2 1 13 0,2 0-12 15,2 0 16-15,-4 1-18 0,2-1 21 16,0 0-11-16,0 0 2 0,0-1-6 0,0 2 28 16,-2-2-15-16,4 2-19 0,-2-1-7 0,0-1 34 15,0 1-23-15,-2 0 6 0,2 0 14 0,0 0-12 16,0 0-25-16,-2 0 30 0,4 0-13 15,-2 0 3-15,0 0-2 0,-2 0-1 16,4 0-12-16,0 0 25 0,-2 0 17 0,0 0 1 16,0-2-30-16,0 4 20 0,0-4-31 0,0 2-9 15,0 2 18-15,0-4-10 0,2 2 14 16,-2 0-8-16,0 0 0 0,0 0-19 0,0 0-5 16,0 0 12-16,1 0-20 0,-2-2-9 0,1 1-24 15,0 1-37-15,0 0-33 0,0 0-43 16,-2 0 17-16,2 0-157 0,0 0 26 0,0 0-135 15,-2 0 3-15,2 0 26 0,-2 0 78 0,0 1 25 16</inkml:trace>
  <inkml:trace contextRef="#ctx0" brushRef="#br0" timeOffset="149857.2535">14456 14543 639 0,'0'-13'240'0,"0"13"-58"0,0 0 4 0,0 0-36 16,0 0-9-16,0 0-9 0,0 0-17 0,0 0 7 15,0 0 3-15,0 0-24 0,0 0 14 16,0 0 1-16,-7 9-23 0,11 7 11 0,-4-9-22 16,0 3 1-16,0 1 21 0,0 5-6 0,0 3-2 15,0 0-21-15,0 2 1 0,0 2-1 16,0 1-17-16,0 0 6 0,0 1 4 0,0 0-19 15,0 2 15-15,0-1-21 0,0 1 6 0,0-2-15 16,0 2 33-16,0-1-24 0,0 1-13 16,0-1-21-16,0 0-4 0,5 26 25 0,2-30-10 15,0 3 31-15,-1-2-25 0,1-1 14 16,4-1-14-16,-1-2-32 0,-2-1 24 0,2 0-19 16,1-5 19-16,1 1-12 0,0 0-16 15,2-5 36-15,0-2-12 0,1 2-7 0,-1-3 7 16,-3-4 3-16,4 2-34 0,4-2 12 15,-11-2 23-15,4 0 9 0,4 0-15 0,21-11 3 16,-17 2-4-16,-1-3-9 0,1-2-5 0,1 0 1 16,-1-2 2-16,-2-1-1 0,0-4 6 0,-3-4 5 15,4 4-7-15,-4-6 12 0,0-5-13 16,-1 3 16-16,-1-2-3 0,-2 2 20 16,-1-2 7-16,1 1-12 0,-2-2 26 15,-1 0-6-15,-2 1-5 0,1-3 17 0,-1 6-3 16,-1-3 23-16,0 4-34 0,-3-3 20 0,4 0-7 15,-3 5 7-15,0 2-3 0,-2 1-1 16,3 3-11-16,-4 2 9 0,3 4-2 0,-2 4-8 16,0 2 3-16,-1 0-4 0,1 1-4 0,-1 1-12 15,1 2-1-15,-1 1-7 0,0-2-13 0,2 2-4 16,-2-1-1-16,0 2-1 0,0 0-8 16,0 1 15-16,0 0-15 0,0 0 8 0,2 11-6 15,-2-6 4-15,-2 13-8 0,2-8 14 16,0 5-6-16,0 5-5 0,0 2 10 0,-11 28-17 15,6-24 10-15,2 4-12 0,-3 1 10 0,2 0 4 16,-1-2-4-16,0-1-1 0,0 5 5 0,-2-2-9 16,1 0 7-16,0 2-3 0,-1-4-9 15,1 1-1-15,0 1 6 0,0-3 6 0,2 4-2 16,0-2 5-16,1-1-15 0,-1-2-4 16,4-2-18-16,0-16 4 0,0 7-8 0,0 3 13 15,15 19-29-15,-8-22 20 0,0 0-17 0,2-4-4 16,4 0 17-16,-1-3 10 0,2-1-4 15,3-2-1-15,-4-4 4 0,-1 0 22 0,-3-2-1 16,4 0-3-16,16-11 5 0,-11 4 2 0,-4 0 3 16,2 1-4-16,-2 1-15 0,0-3 19 15,0-2-7-15,-2 0-17 0,-4 5 10 0,1-5-31 16,-1 2 3-16,-2-5-71 0,1 0-63 16,-2-1-28-16,-1-1-58 0,0 1 24 0,-2 1-229 15,4 1 38-15,-3 0-58 0,2 6 47 16,-2-4 31-16,1 4 44 0,0 3 27 0,1-1 16 15,-1 1 22-15</inkml:trace>
  <inkml:trace contextRef="#ctx0" brushRef="#br0" timeOffset="150141.2271">15392 15124 339 0,'1'-1'408'0,"3"0"-91"0,0 1-42 15,-2 0-6-15,0-1-26 0,1-1-36 0,-1 4 12 16,1-4-12-16,1 5-6 0,-1-1-15 15,0 1-19-15,-1 3-20 0,1-2-16 16,2 11 9-16,2-1-8 0,-3 2-30 0,3 0-6 16,-4 1 13-16,-1 1-23 0,2-2 0 0,-2 3 0 15,-2-3-9-15,0 5-8 0,0-3-28 0,0-9 8 16,0 5-18-16,0 1 16 0,0 1-16 16,-10 17 4-16,9-19-8 0,-1-3-30 0,2-2 0 15,-5 6-38-15,4-3-20 0,1-4-35 16,-1-1-11-16,1-7-38 0,0 0-11 0,0 5-19 15,0-5-27-15,0 8 17 0,1-9-261 16,0-1 9-16,6-13 20 0,-1-2 23 0,-2-7 24 16,-1 2 16-16,0-5 3 15,-1-3-5-15</inkml:trace>
  <inkml:trace contextRef="#ctx0" brushRef="#br0" timeOffset="150304.6587">15483 14872 437 0,'0'-14'392'0,"-1"5"-78"15,0 0-22-15,2 3-22 0,0-1-13 16,-1 2-44-16,0 5-28 0,0 0-38 0,0 0-34 16,0-7-42-16,0 7-30 0,0-7-49 0,0 7-40 15,13-11 6-15,-8 9-212 0,2-2-159 16,8 0 62-16,5 0-5 0,-5-3 34 0,0 0 9 16,3 2-11-16</inkml:trace>
  <inkml:trace contextRef="#ctx0" brushRef="#br0" timeOffset="150672.9545">16192 14747 451 0,'2'-1'401'0,"-1"-2"-88"15,1 1-36-15,0 1-12 0,1 0-11 0,-1-1-49 16,1 0-45-16,0 2 0 0,4-2 11 16,-2 2-29-16,1 1-44 0,4-1-3 0,3 0 13 15,3 0-38-15,4 0 5 0,21 10-4 0,-16-8 15 16,-1 1 6-16,-2-3-14 0,3 3-12 0,-2-3-3 16,-2 2 1-16,0-2-28 0,0 0 6 15,-5 1 4-15,-7-1-5 0,3 0-3 0,0 0 10 16,-1 0-45-16,-2 0 31 0,0 0-16 15,-3 0 4-15,-6 0-40 0,7 0-2 0,-7 0-36 16,8 0-49-16,2-12-47 0,-8 8-46 0,0-1 17 16,-4-2-258-16,-1 2 33 0,-6-6 29 15,-3-2-14-15,0-2 24 0,-1 2 26 0,-3 2 13 16,2-5 3-16</inkml:trace>
  <inkml:trace contextRef="#ctx0" brushRef="#br0" timeOffset="150972.6567">16420 14493 620 0,'-2'-4'371'0,"1"1"-66"16,0 0-16-16,-1 0-64 0,1 1 8 0,0-1-39 16,0 3-17-16,1-1 10 0,0 2 5 15,0 1-52-15,1 4 0 0,0-2-13 0,3 14 30 16,1 3-17-16,1 2-15 0,2 3 2 0,-1 1-1 16,0 4-8-16,-1 0 0 0,0 3-2 0,-1 0-25 15,-1 0-1-15,-1 2 1 0,-1 2-22 16,-1-2 3-16,0 0-26 0,-1-17 6 15,0 9 4-15,0 4-19 0,0 0 8 0,0 3-10 16,-13 29-2-16,8-35-18 0,0-1 18 16,2 0-20-16,-2-2-5 0,1 0-25 0,0-4 7 15,2-1-19-15,-1-5 13 0,2 2 3 16,-3-3-87-16,4-5 38 0,-2-3-26 0,1-2-23 16,1-2-25-16,-1 0-12 0,0-3-61 0,1 0 21 15,0 0-223-15,-1-8-68 0,2 2 34 0,4-8 30 16,1-7 43-16,0-5 5 0,3 1 49 0,1-5 13 15,3-4-21-15</inkml:trace>
  <inkml:trace contextRef="#ctx0" brushRef="#br0" timeOffset="151820.1952">17653 14154 424 0,'1'-2'339'16,"1"0"-55"-16,-1-1-32 0,0 2-35 0,1-1-26 15,-2 1-32-15,1 1 1 0,2 0-25 0,-2 0-7 16,1 3 8-16,2 1-19 0,7 8-16 15,-4 4-4-15,0 3 4 0,-1 3-12 0,1 2-8 16,3-2 15-16,-3 6 4 0,-3 1-1 16,2 2-1-16,-2-1-37 0,-1-1 12 0,2 0 9 15,-2 5-26-15,-3-1-6 0,0 0-6 0,0-15-4 16,0 9 28-16,0 3-5 0,0 3 12 16,-14 32-22-16,9-32-7 0,-1-1 12 0,0-3-8 15,0 2-3-15,0-5-13 0,0 0-13 16,0 1-4-16,-2-5-1 0,3 0 9 0,4-5-3 15,-4 0-2-15,-1-4 15 0,4 0-12 16,-1-8 14-16,-2-1-5 0,2-2-15 0,-1 0 0 16,0-1 6-16,0-1 17 0,4 0-17 0,0 0 6 15,0 0 4-15,-24-14-8 0,16 1 4 0,0-2-5 16,1-2-3-16,4-3 2 0,2-4 0 16,1 9-9-16,0-4-8 0,18-28 2 0,-7 20-6 15,4 0-17-15,2 1 17 0,4 0 9 16,0 0-9-16,1 2 3 0,3 2-1 0,-2 2 3 15,3 2-24-15,-2 0 0 0,-2 4 13 0,3 3 11 16,-2 1-3-16,4 0-5 0,0 5-8 0,-3 1 27 16,2 1-13-16,-1 1-28 0,-14 2 7 0,7 0 22 15,24 20-16-15,-21-8 20 0,-1 4-26 16,-4-1 19-16,-1 4 12 0,-2 2-40 16,-2 1 33-16,0 2-8 0,-4 2 13 0,-2 4 23 15,-2-3-20-15,-3 2 13 0,0-15-32 16,0 6 3-16,-13 25 23 0,4-17-14 0,-2-6 27 15,-2-2-14-15,-4 5-9 0,0-6 2 0,-3 4-2 16,-2-3 8-16,-2-2-12 0,-1-1 7 16,-4 1-11-16,-1-1 13 0,-3-2 0 0,0 3-11 15,-1-3 10-15,-1-3-4 0,5 2-11 16,-3-2 11-16,3 0-11 0,0-2 8 0,3 0-19 16,1 0 11-16,2-1 3 0,1 1 7 0,4 0-19 15,2-2 9-15,3 0-7 0,5-7 2 16,-2 7 9-16,3-5 4 0,1-2-8 0,2 3-17 15,1-4 0-15,0 2 22 0,1-1-9 0,1 0-12 16,-1-1 12-16,0 2-10 0,2-1-35 16,0-1-15-16,-3 1 8 0,3-1-86 0,1 0-36 15,0 0-69-15,0 0 26 0,0 0-323 16,0 0 43-16,-14-14 61 0,11 11 11 0,1-4 36 16,0 3 25-16,-7-7-25 0,3-1 17 15,-6-7 76-15</inkml:trace>
  <inkml:trace contextRef="#ctx0" brushRef="#br0" timeOffset="153970.4668">6930 16696 510 0,'-14'0'206'0,"14"0"-17"15,0 0-27-15,0-12 11 0,0 12-25 0,0 0-3 16,-14 0-31-16,14 0 5 0,0 0-11 0,0 0 15 16,0 0-15-16,0 0-17 0,-21-23 8 15,21 22-2-15,-1 0-11 0,1-2-16 0,0 2 4 16,1-3-17-16,4 1-14 0,4-8-3 16,1-2-3-16,6 0 7 0,2-2-18 0,1 0 3 15,2 0 10-15,-1-2-18 0,5-1 15 0,0 5-8 16,-1-3-11-16,0-1 13 0,0 1-1 15,-1 1-16-15,2-3 10 0,-2 4 6 0,-2 2-7 16,2 1-1-16,1-1-8 0,1 2 4 0,-5 1 9 16,5 4-5-16,-4 0-14 0,3 1 21 15,0 2-12-15,1 2 5 0,-12 0-14 0,5 0 6 16,31 13 18-16,-22-4-9 0,0 3-7 0,0 1-4 16,1 3 2-16,1 2 3 0,1 1-1 0,-2 2 10 15,0-1 0-15,2 0-6 0,-2 1-4 16,-1 0-5-16,1 0 9 0,1-1-12 15,-3-1 19-15,1 0 25 0,-2-1-9 0,0 1-6 16,1-2-6-16,0 0-22 0,1-4 41 0,-7 3-4 16,3-3-6-16,-2 0-6 0,2 0 14 0,2-2-4 15,-2-2 2-15,-2 0-7 0,-2-5 20 0,2 1-25 16,-1-1-3-16,0-2-3 0,-11-2 3 16,5 0 16-16,2 0-17 0,17-15 23 0,-16 7-7 15,2-5-13-15,-3 2-7 0,4-5 20 16,-4-1-14-16,2-2-23 0,-1-1 17 0,3-2-17 15,0 0-11-15,-1-1 19 0,1 3-1 16,0-1-12-16,-1 3 25 0,1 1-27 0,-3 1 13 16,3 1-19-16,1 2-11 0,2 0 11 15,-1 2 14-15,3 3-2 0,0 2-9 0,1 1 5 16,0 5 4-16,1-1-3 0,2 1-6 0,-13 0 10 16,8 0 4-16,29 13-12 0,-25-7 10 0,1 1-12 15,-1-1 19-15,2 3-20 0,1 1 20 16,-1-1-15-16,1 1-4 0,-1 0-2 0,0-2 23 15,0 2-20-15,-1-1-21 0,-1-2 36 0,0 1-14 16,2-1 2-16,-1-1-12 0,1-2 11 16,0 1 2-16,-6-2-17 0,2-1 0 0,-12-2-21 0,5 0 3 15,4 0 25-15,27-14-15 0,-24 5 16 16,-2 0 1-16,1-3-1 0,0 0 3 0,-3 0-5 16,-2 0 28-16,3-1-23 0,2 2 17 0,-5 1-19 15,-2 3 1-15,-4-1 1 0,1 1 0 16,0 0 3-16,0 2 0 0,-4 1 0 0,1 2 0 15,-2 1-8-15,2 1 2 0,-3 0 1 16,3 0 3-16,5 0 17 0,2 0-19 0,3 0 1 16,24 11 1-16,-21-7 0 0,-1-1-20 15,3-2 3-15,-1 0 41 0,3 1-7 0,-16-2-17 16,9 0 1-16,3 0 0 0,3 0-4 0,29-10 2 16,-29 5-1-16,0-1-12 0,-3-2 15 0,2-1-10 15,2-1 3-15,1-2-1 0,1-3 12 16,1 2 2-16,1-2-2 0,0 0 0 15,0-1-1-15,0 3-14 0,2 0 17 0,1 1-8 16,-1 3-8-16,-1 0 1 0,-3 3-20 16,-3-1 15-16,1 3 6 0,1 2 1 0,-2-1 0 0,-1 2 0 15,-2-1 1-15,-12 2 0 0,5 0-13 16,3 0-9-16,20 12 17 0,-18-6-3 16,0 0-2-16,-2 0 3 0,3 2 1 0,0 2 20 15,0 1-2-15,0 0-14 0,-4 0 13 0,6 1-6 16,-4 0 7-16,0-2 1 0,-2 2-2 15,2-1-15-15,3 0-8 0,-8-3 1 0,2 4 3 16,-1-3 26-16,1-3 0 0,0-3 14 16,-1 0-7-16,4-2-2 0,-13-1-33 15,8 0-1-15,1 0 23 0,30-17-1 0,-22 8 1 16,3-3-4-16,2-3 0 0,-4 0 22 16,3-2-7-16,3-2-1 0,-4-2-2 0,0 2 1 15,-2-1-6-15,1-1 5 0,-5 2 5 0,2 1 4 16,-2 0-23-16,-1 3 5 0,0 1 0 0,-1 0 0 15,-4 0 20-15,2 4 6 0,-4-2-5 0,1 2-29 16,-3 1 21-16,2 0 4 0,-2 2-22 16,2 1 22-16,1 1-6 0,0-2-2 0,-1 1-2 15,4 5-19-15,1 0 10 0,2-5 20 16,0 6-18-16,2 0 14 0,0-3-12 0,-2 1-5 16,1 0 0-16,-2 1 7 0,0 0-2 0,2 1-25 15,-3-1 43-15,2 0-7 0,-1 0-45 0,-3-1 26 16,-1-1 14-16,4 1-38 0,-3 0 34 15,0-1-30-15,2-2 26 0,-2 1 8 16,2 1-18-16,1-4 20 0,-2 0-16 0,2 1 11 16,-1 0-31-16,2 0 29 0,-1 0-7 15,-1 3 10-15,-4-1-1 0,4-1-4 0,-5 2-21 16,-1 0 36-16,-3 2-21 0,1 1 2 16,-3-1 11-16,-1 1-12 0,-1 0-2 0,1 0 4 15,0 0 4-15,3 0-24 0,1 0 13 0,10 8 8 16,-13-5-9-16,9 0 3 0,0 4 7 0,-1-1 8 15,0-3-13-15,3 3 6 0,-2-1-17 0,0 0 20 16,-1 0-33-16,2 1 14 16,1-2-4-16,-2 0-1 0,-2-1 17 0,3 0-5 15,-2 1-12-15,0-2 3 0,4 0 11 0,-3-1 3 16,-5 1 9-16,-2-1-13 0,1-1 6 0,-3 2-4 16,1-1 0-16,-10-1 0 0,8 0-15 0,-8 0 35 15,9 0-19-15,-3 0 24 0,1 0-28 0,-7 0 38 16,7 0-18-16,-7 0 13 0,9 0 3 0,-3 0-6 15,-6 0-6-15,7 0 10 0,-7 0-10 0,0 0-1 16,9 0 6-16,-9 0-3 0,0 0-10 0,5 0 1 16,-5 0-2-16,0 0 6 0,0 0-25 15,7 0-3-15,-7 0-1 0,0 0-10 0,0 0 2 16,0 0-72-16,12-9-53 0,-12 8-38 16,-4 0-26-16,-2 1 20 0,-13-2-216 0,0-2-91 15,-4-2 24-15,-4 1 34 16,-2-1 29-16,2-1 35 0,3-5 25 0,-3 2 17 15,6-2 29-15</inkml:trace>
  <inkml:trace contextRef="#ctx0" brushRef="#br0" timeOffset="165501.365">7599 13839 573 0,'-15'0'171'0,"15"0"-27"0,0 0 0 0,0 0-2 16,0 0-25-16,0 0 3 0,-15-12 10 0,15 12-38 15,-20-15 1-15,17 14 2 0,3-1-23 16,-1 1-3-16,-2 0 3 0,2-1-6 16,0 2-7-16,-2-2-7 0,1 2-6 0,4-1-10 15,-4 1 13-15,2-1-4 0,0-1-10 16,0 0-11-16,0 0-1 0,3 0 14 15,-1-2 1-15,2 0-24 0,6-4 11 0,1-5-3 16,1 4-7-16,4-2 9 0,-2-2-8 0,0 2 11 16,3 0-14-16,3 0 0 0,-2-1-2 15,2 3 2-15,1 0-1 0,-1-2-3 0,2-1 3 16,2 2-1-16,-2 2-6 0,4 1 2 16,-1 1 11-16,0 0-9 0,0 1-12 0,2 4 3 15,-5 1 3-15,-10 0-6 0,5 0 12 16,4 0-14-16,0 0 9 0,23 14-2 0,-23-8-5 15,-2 0 11-15,2-1-7 0,0-1 7 0,-1 3-22 16,-1-2 9-16,0 0 4 0,-2 0 13 0,2 0-18 16,-6-3 9-16,0-2-3 0,-2 0 0 15,-2 0 6-15,5 0 1 0,20-12 2 0,-17 4 17 16,3-2-7-16,1-2 3 0,-2-4 5 16,2 2-1-16,0-2-7 0,-4 2-10 0,3-3-7 15,-3 3 6-15,4-3 16 0,-2 3-11 0,-1-2 3 16,3 0 8-16,-3 1-1 0,-1 1-15 15,-2 1 5-15,3 1 10 0,-2 2-12 0,2 1 2 16,-1 2-10-16,-3 0 12 0,-2 4-9 16,6 0 6-16,0 1-12 0,-5 0-13 0,1 2 18 15,-4 0-11-15,5 0 17 0,2 0-15 0,2 0 8 16,21 11 3-16,-17-8 10 0,-1 0-21 16,-2-2 13-16,2 2-24 0,2-1 15 0,-4-1 1 15,1-1 10-15,3 5-14 0,-3-5 2 0,-9 0 3 16,6 0-2-16,3 0 1 0,25-12 3 15,-22 7-4-15,-1 0 13 0,0 0-22 0,2 0 2 16,-3 0 4-16,0-2 3 0,-2 2-3 0,1-1 10 16,-1 0-11-16,0 2 1 0,-2 0-5 15,3-1 15-15,-1 1 10 0,2 1-20 16,0-2-7-16,2 3 14 0,-5-1 7 0,6 2-8 16,-2 0 0-16,1 1-3 0,2-2 9 0,-2 0-13 15,1 2 14-15,2 0-21 0,1 0 29 16,-15 0-18-16,8 0 8 0,3 0-10 0,4 0-14 15,1 0 2-15,0 0 7 0,1 0 9 0,-1 0 9 16,2 0-4-16,-2 0 8 0,1 0-18 16,-2 0 11-16,0 0-14 0,0 0 0 15,29-3 4-15,-27-2-6 0,0-1 19 0,-1 1-21 0,-1 2 4 16,2-2-5-16,-2-2 16 0,2 1 4 16,-3-1-8-16,3 2-13 0,-5-2 10 0,3-2-3 15,-3 2 3-15,2-2 5 0,0 2 22 0,-2-2-23 16,0 2-13-16,2 0 11 0,1-1 11 15,-3-2 13-15,2 5-13 0,-1-1 14 0,1-1-17 16,-1 0-6-16,4 0 10 0,-3 5-6 0,3-3-9 16,1 0 6-16,0 0 0 0,-1 2 8 15,1-2-8-15,2 3-2 0,2-4 8 0,-5 3-3 16,5 1-13-16,-2-1 19 0,2 0-4 0,0 3 5 16,1-3-13-16,2 2-17 0,-2-3 34 0,1 1-14 15,1-1 3-15,-1 0-17 0,0-2-4 16,4 2 20-16,-1 0-14 0,-1-1 5 0,0 0 1 15,0-1-13-15,-2 1-8 0,3-1 36 16,-2 1-27-16,-1-2 23 0,1 3-18 0,0-2-4 16,1 1 18-16,-3 1 2 0,-1 0-12 15,3-1-7-15,-1 1 17 0,1 0-23 0,1-2 18 16,-4 3-10-16,-2 0 8 0,3-2 3 0,-2 3-1 16,2 0-8-16,-2 0 11 0,0 0 10 0,2-1-4 15,-2 1-8-15,-19 2 1 0,9 0-5 0,1 0 7 16,2 0-4-16,25 12 0 0,-28-10 10 15,1 3 1-15,-2 1-20 0,-6-1 15 0,6 1 7 16,-4-1-1-16,5 1 8 0,-4 2-10 16,0-2-20-16,-2 2 13 0,5 1 12 0,-3 0-17 15,1 0 13-15,0 1-15 0,0-3 14 0,2 4-6 16,-2-3 8-16,0 4-10 0,2-1-5 16,-2-3 8-16,2 0-4 0,-2 2 18 0,1-2-16 15,2 0 11-15,-3 0-8 0,-1-1-2 0,0 0-3 16,1 1 10-16,-1 2-19 0,-2-4 22 15,2 1 4-15,-1 0-8 0,0-1 3 16,-5 0 7-16,6-1-4 0,0 1-2 0,-5 2 15 16,6-2-22-16,-3-1-7 0,0 1 6 0,0 1 17 15,3 0-12-15,-6-2-23 0,3 2 5 0,-2 2 14 16,2-1-1-16,-3 0-3 0,-1-1-4 0,-1 2 1 16,0 0 15-16,4 1-10 0,-4-2 0 0,1 0-4 15,1 0 1-15,1 1 1 0,-3-2 1 16,-1 1 20-16,3 2-16 0,-1 1-24 0,4 0 18 15,0-2 14-15,-5 2-7 0,3-1-14 0,-1-1 9 16,-1-3-10-16,0 5-5 0,1-1 7 16,-1-1 16-16,0 1-19 0,-3-2 22 0,2 3-35 15,0 0 19-15,-1-3 4 0,-4 5-12 0,4-2 8 16,-1 1 8-16,-2 2-18 0,2 1 34 16,-2-2-38-16,5 2 16 0,-7-1-15 15,1-2 5-15,-1 2 20 0,-1-2-9 0,0 2-3 16,1 1-1-16,-1-1 3 0,2 0-2 0,0 2-10 15,-3-3 9-15,-1 2-9 0,0 0 20 16,0 1 23-16,1 1-44 0,-3-2 9 0,3 1 10 16,-1 0-12-16,-1 1 9 0,-1 0-13 15,0-1 19-15,2 1-1 0,-2 0-20 0,-1-4 8 16,-1-7 10-16,0 7-13 0,0 2 37 0,0-1-31 16,0 1 5-16,0-1 23 0,9 17-14 0,-8-16-5 15,-1-2-6-15,2-1-14 0,0 6 34 16,-2-3-16-16,2 2 15 0,-2 2-7 15,2-1 8-15,-2-5-24 0,2 2-5 0,5 3 13 16,-7-11 5-16,0 5-8 0,0 2-4 0,0-1 20 16,0 0-5-16,0-3 7 0,0 1 3 15,0 3-16-15,0-2-12 0,0-1 21 0,13 11 6 16,-8-15-14-16,-5-1-20 0,3 0 2 0,-2-1 32 16,-1 1 4-16,2-3-27 0,-2 3 5 15,1-3-17-15,-1 2 4 0,2-2 3 0,-2 0-57 16,0-3-24-16,0 0-43 0,0 0 12 0,-25 14-247 15,5-7 29-15,-12-6 26 16,-2-1-106-16,13 0 52 0,-16 0 3 0,-10 0 33 16,-65-18 46-16,38 2 0 0</inkml:trace>
  <inkml:trace contextRef="#ctx0" brushRef="#br0" timeOffset="167647.1516">9738 11268 475 0,'0'0'217'15,"0"0"-21"-15,0 0-22 0,0 0-12 0,0 0-12 16,0 0-40-16,0 0-12 0,0 0 10 16,0 0-5-16,0 0-20 0,0 0 2 0,0 0-11 15,0 0-11-15,4 8 7 0,-3 0 3 16,2 9-8-16,-1 4-7 0,0-1-1 0,-2 6 4 15,0 1 5-15,1 2-27 0,-1 1-1 16,0-14 15-16,0 7-14 0,0 5 10 0,0 2-7 16,-11 29-6-16,7-26 1 0,0-6 3 15,0 3-15-15,2-2 9 0,-6-2 6 0,0 3-17 16,3-1-13-16,-2-2 11 0,1 1-1 0,-2 2 12 16,1-4-8-16,3 1-17 0,-2-1-1 15,3-5 6-15,-2-1-15 0,3-3 11 0,-1-3 9 16,2-4-9-16,-2-2-32 0,3 0-20 0,-2-1 5 15,1-3-8-15,0 0-18 0,0 1-8 0,1-2-33 16,-2-1 10-16,2-1-156 0,0 0-140 16,0-7 26-16,1 0 23 0,3-13 23 0,1-3 14 15,2-3 7-15</inkml:trace>
  <inkml:trace contextRef="#ctx0" brushRef="#br0" timeOffset="168204.2495">10120 11339 262 0,'-1'-2'288'0,"0"1"-58"0,-2-1-22 0,-1 2-32 0,-1 0-24 16,0 3-20-16,-11 3 5 0,2 2-25 0,-3 0 3 15,2 3 0-15,-2-3-24 0,-1 4-20 16,-3 4-9-16,2 0 5 0,1-1-10 0,-1 1 11 16,1-1 1-16,-2 0-6 0,0-1-4 0,2 1 14 15,-1 1-20-15,2 0 5 0,0 2-12 16,-4-5 13-16,5-1-13 0,0 1-2 16,4-3-17-16,1-1 6 0,-1 0 18 0,5-3-17 0,1-1-12 15,2 0-5-15,1-2 20 0,1 0-1 16,2 0-4-16,0 0-3 0,0-3 23 15,0 0 11-15,0 0-26 0,13 13 15 0,4-3-18 16,1-2 14-16,0 0-8 0,-1 0-10 0,2-2 28 16,3 2-23-16,1-3 19 0,4 3-5 15,-4 2 1-15,4 0-1 0,1-2-38 0,-3 1 18 16,1 0-30-16,2-1 16 0,-1 4 7 0,1 1 2 16,-3-1-21-16,1 1-4 0,-2 0 25 15,1 2-3-15,-4-1-7 0,1 1-10 0,-2 0-14 16,-1 0 27-16,0 1-23 0,0 0 7 0,-1-1 18 15,-3 0-8-15,-2 0-11 0,0-3 2 0,-2 0 12 16,-1-1-1-16,-5-3-9 0,1-2-8 16,-3 1-8-16,-1-2 10 0,1 0-33 0,0-3-19 15,-2-2 10-15,-1 3-14 0,2 0-31 0,-1-1-1 16,-1-2-27-16,0 0-82 0,-2-2 17 16,2-2 17-16,0-3-328 0,2-13 68 0,-2 8 26 15,0-8 69-15,11-27 25 0,-5 14 14 0,5-2-41 16</inkml:trace>
  <inkml:trace contextRef="#ctx0" brushRef="#br0" timeOffset="168652.1484">10785 11122 365 0,'-2'-4'343'0,"1"-2"-49"15,-2 1-50-15,1 1-9 0,1 0-31 16,-3 2-15-16,0-2-20 0,2 1-14 0,-2 2-44 16,-1 1 5-16,1 0-5 0,0 2-6 0,-8 6-32 15,2-1 10-15,0 8-2 0,-2 0-3 16,1 5-20-16,1-1-7 0,0 0 14 0,0 1-12 16,3 3-14-16,1-1 8 0,-1 5 15 0,0-1-16 15,4 2-2-15,0 3-5 0,-1-2 19 16,4 4 5-16,-1 1-17 0,1-1 1 0,0-16 2 15,0 5-32-15,0 5 19 0,13 31-22 16,-6-26 8-16,0-2 38 0,2 0-11 0,-1 0-3 16,4-1-26-16,-3 0 12 0,5 0 1 15,-4 0-1-15,1-6-19 0,3 2-1 0,-3 0 0 16,1-1-12-16,1-1 2 0,-1-2-1 0,2-1 40 16,-1-2-3-16,4 3-5 0,-1-5-25 15,1 2-36-15,-1-6-1 0,-1-2-18 0,4 0 0 16,-3-5 4-16,2-1-31 0,0-4-24 15,-9 0-24-15,17-11-32 0,-7 1-20 0,-1-5 16 0,-2-3-229 16,5-3-39-16,-4-1 34 0,2-6 9 16,-3-1 27-16,0-4 21 0,-2-3-2 0,0-3 1 15</inkml:trace>
  <inkml:trace contextRef="#ctx0" brushRef="#br0" timeOffset="169012.5487">11161 11268 467 0,'-5'-9'334'0,"0"1"-10"0,2 0 7 0,-1 4-54 15,1-3-30-15,4 3 3 0,-2 2-53 0,1-2 3 16,-2 1-25-16,2 3-7 0,0 0-18 16,0 0-4-16,0 0-15 0,10-13-30 0,-3 12-44 15,12 2-5-15,-9-1 25 0,5 0-21 16,4 0-15-16,21 14 12 0,-17-3-8 0,-2 1 1 15,-1 1-5-15,0 2 9 0,0 1-30 0,-4 2 1 16,0 2-14-16,2-1 18 0,-5 4-5 0,-2-3-3 16,0 5-14-16,-4 0 2 0,-1 0-1 15,-3 2 4-15,-3-15 1 0,0 9-2 0,0 2 8 16,-13 27-5-16,-1-26-1 0,3 1 0 16,-2-5 1-16,-1 0 0 0,1-1-1 0,-4 0-21 15,-1 0-18-15,1-2-10 0,0-4-8 16,1 3 8-16,1-6-32 0,1-3-9 0,4-1-16 15,0-4-38-15,10-2-23 0,-8 0-30 16,2 0 16-16,-5-18-252 0,12 5 10 0,-1 3 18 16,9-25 31-16,-1 11 27 0,5-1-12 15,-2-4 10-15</inkml:trace>
  <inkml:trace contextRef="#ctx0" brushRef="#br0" timeOffset="169463.9068">11615 11136 445 0,'0'-8'355'0,"0"1"-28"0,-2 1-32 16,2 1-9-16,-1 1-48 0,0 1-33 15,1-2-9-15,0 3-58 0,-1 0 19 0,1 1-37 16,-1-2-30-16,-2 3 12 0,-1 3-16 16,-8 7-1-16,0-1-25 0,0 1 6 0,0 4 1 15,-1 1-16-15,-3 3 17 0,5 0-18 0,-1 1-8 16,-1 1 1-16,4 1-2 0,-3 1-18 0,2 2 20 15,3 0-36-15,-1-1-7 0,2 1 13 16,0-1 20-16,2 1-21 0,3-1-7 0,1-11 11 16,0 4 1-16,0 3-10 0,13 21 22 15,-5-17-22-15,1-6 7 0,1-2-7 0,3 1 8 16,3-5-12-16,-1 0 22 0,4-4-25 0,1-2 20 16,1 2-20-16,-1-5-2 15,5-1 5-15,-13-1-13 0,5 0 25 0,3 0-2 16,23-11 0-16,-24 7 0 0,-4 0 8 0,-2-1-10 15,-4 1 1-15,-1 1 59 0,-3 1-11 0,-2-1-11 16,3 0 9-16,-3 1-4 0,0 0-4 0,1 0-10 16,-2 0 10-16,2-2-31 0,-2 2-9 15,0 0-1-15,0-1-24 0,-1 1-25 0,0 1-47 16,0-3 1-16,-1 2-55 0,0 0-28 16,0-3-14-16,0 5-29 0,0 0 19 0,0 0-273 15,0-6 29-15,0 6 27 0,0-7 27 0,0 7 33 16,0-6 56-16,13-4 14 0,-10 6 6 15</inkml:trace>
  <inkml:trace contextRef="#ctx0" brushRef="#br0" timeOffset="169791.6129">11999 11479 539 0,'2'-1'327'0,"2"1"-57"0,-1 0-16 16,1 0-28-16,-1 0 3 0,-1-2-38 15,0 2-30-15,2 2-29 0,-2-2-3 0,1 1-16 16,-2 3 4-16,3-3 8 0,-2 4-13 0,0 0-2 16,7 9 3-16,-5 0-34 0,0 1 10 15,2 2-4-15,-2 0 8 0,-1-1-22 16,1 0 13-16,0-1-9 0,-2 1-9 16,0 0-6-16,3 1-17 0,-3-3 5 0,1-2-6 15,-1-2-3-15,-2-1 1 0,0-1-5 0,1 0-3 16,1-2 1-16,-2-1-43 0,1-1-11 0,-1 0-16 15,0-1-13-15,0 0-1 0,1 1 1 0,1-2-30 16,-2-2-34-16,-3 1-36 0,1-3-38 16,0-5 16-16,-5-7-224 0,2-5-17 15,1-8 23-15,-5-2 44 0,5 0 24 16,-2-3 22-16,0-1-21 0,2-2 6 0</inkml:trace>
  <inkml:trace contextRef="#ctx0" brushRef="#br0" timeOffset="169938.8784">11999 11293 437 0,'-5'-6'307'15,"5"1"-50"-15,-3 1-26 0,1 1-25 0,1-1 2 16,0 1-9-16,0 0-33 0,0 2-12 0,-1-1-25 16,2-1-23-16,0 1-21 0,-2-2-37 15,2 2-11-15,0 1-18 0,-2 1-39 16,4 0-52-16,-2 1-24 0,0 1 10 0,0-1-195 16,2 2-102-16,0 1 44 0,0-1 22 0,1 1 11 15,1 0 6-15</inkml:trace>
  <inkml:trace contextRef="#ctx0" brushRef="#br0" timeOffset="170333.5238">12544 11673 214 0,'1'3'411'0,"1"-1"-124"0,0 1-28 16,1 0-37-16,-3-1-18 0,2 1-28 0,-2-2-13 16,2 2-4-16,-2 0-25 0,0 1-8 0,0 1 7 15,0 2-15-15,0 0-9 0,0 7-6 16,0 0-10-16,-12 22-26 0,4-14 7 0,7-2 6 16,-5 0 24-16,-1 1-39 0,2 3-4 15,1-2 10-15,-2-2-29 0,-3 3 40 16,0 0-3-16,-3-1-42 0,2-1-20 0,3-2 19 15,-3-1 25-15,1-1-33 0,0-2-18 0,2-1 42 16,1-3-16-16,2-4-2 0,1 0 19 0,1 0-46 16,2-3 15-16,-2 0-9 0,-1-1-12 15,2-1-34-15,-1-1-29 0,-1 0-32 16,3-1-61-16,0 0 13 0,-8-11-265 0,6-9-43 16,2-4 37-16,0 9 27 0,0-8 26 0,0-7 47 15,12-36 2-15,-3 25 11 0</inkml:trace>
  <inkml:trace contextRef="#ctx0" brushRef="#br0" timeOffset="170781.0373">12760 10996 897 0,'-2'-5'294'16,"-1"1"-36"-16,2 1-9 0,0 1-47 0,1-1-9 15,0 2-18-15,-2-2-41 0,5 2-1 0,1-2-12 16,0 3-13-16,12-3-11 0,-3-1-23 0,4 1-1 16,0-1-9-16,6 3-7 0,-3-1-10 15,-9 2 4-15,5 0 8 0,2 0-11 16,23 11-33-16,-21-6 25 0,0 0-18 0,-3 4 15 15,2 1-1-15,-1 2-15 0,-3 1 6 16,-1 4 21-16,-1 0 22 0,-4 2-28 0,1 0-7 0,-4 2 5 16,-3-1-21-16,1 1 25 0,-4-1-8 15,0-9-11-15,0 5-10 0,0 2 25 0,-11 20-10 16,3-19-3-16,0 0-21 0,-3 2 25 16,-1-4-6-16,-1 2-3 0,0-2-2 0,-1-4-20 15,3 2 4-15,-3-3-34 0,-1-2-14 0,1-2-29 16,3 1 2-16,2-5-33 0,3-1-13 15,-2-2-40-15,2-1 14 0,6 0-173 0,0 0-135 16,-5-15 29-16,10-1 30 0,1-3 36 0,4-4 24 16,-3-1 13-16,8 1 9 0</inkml:trace>
  <inkml:trace contextRef="#ctx0" brushRef="#br0" timeOffset="171114.0855">13291 10839 539 0,'0'-4'316'0,"0"-1"-57"0,0 1-1 0,0 0-43 0,-3 2-1 16,1 1-32-16,-1 1-18 0,1 0-1 15,-2 2-29-15,0 1-11 0,-7 7 9 0,-3 3-29 16,3 2-7-16,-1 1-4 0,3 2-5 16,-4 1-22-16,3 2 4 0,-1 0-11 0,3 1 9 15,1 2-5-15,0-1-14 0,0 0-17 0,3 0 1 16,0 3 21-16,4-2-1 0,-2 1 19 15,2-1-28-15,0-13 25 0,0 5-26 0,0 4-16 16,12 19-12-16,-7-20 33 0,4 0-15 16,0-2 6-16,0-3-29 0,3 2 1 0,1-2-3 15,3-1 32-15,-7 0-2 0,2-2-24 0,3-3 15 16,1 0 1-16,-1-1-11 0,3-5-2 0,-3 2 18 16,-3-2-1-16,-2-1-36 0,3-1-41 15,-2 0-32-15,1 0-14 0,19-13-68 0,-10 2-51 16,-1-3 19-16,0-3-291 0,0-2 33 15,-2 0 32-15,1-4 34 0,-5-1 9 16,3 3 35-16,-2 0 13 0,-2-1 6 0</inkml:trace>
  <inkml:trace contextRef="#ctx0" brushRef="#br0" timeOffset="171397.3036">13643 11109 336 0,'2'-2'396'0,"0"0"-70"0,0 0-66 0,-1 0-9 16,1-1-29-16,0 3-22 0,0 0 1 0,0 0-14 15,4 3-8-15,-2-1-17 0,7 7 2 16,3 0-16-16,-3 1-20 0,0 4-18 0,2-2-10 16,-2 3-11-16,0 0 18 0,1 1-12 15,-1 0-8-15,-1 2 16 0,0-1-31 0,-3 1 5 16,0-1-3-16,0 2 7 0,-2-1-26 0,-1 2-6 16,0 1-7-16,-4-5 14 0,2 4-21 15,-2-11-1-15,0 1-8 0,0 5-4 0,0-1-62 16,-11 15-9-16,2-16-35 0,0-3-30 15,-2-1-37-15,-3-2-60 0,-1-6 19 0,-4 1-297 16,9-2 34-16,-19-13 24 0,8 0 31 0,4-2 19 16,0-7 42-16,0-1 15 0,-6-2 9 0</inkml:trace>
  <inkml:trace contextRef="#ctx0" brushRef="#br0" timeOffset="171573.2704">13499 10970 502 0,'0'-6'368'0,"2"1"-47"0,-2-1-49 0,-2 4 8 16,2-2-31-16,0 0 11 0,0 0-46 16,0 2-61-16,2-1 5 0,-2 0-8 0,-2 0-49 15,4 1-17-15,-2 1-39 0,2 0-6 0,-2-2-50 16,0 3-48-16,0 0-35 0,0 0 9 16,0 0-226-16,0 0-101 0,10-14 46 0,-8 11-7 15,0 0 26-15,0-2-4 0,-2-2 3 16</inkml:trace>
  <inkml:trace contextRef="#ctx0" brushRef="#br0" timeOffset="172111.0673">13791 10592 563 0,'5'-2'302'16,"-1"0"-27"-16,3 1-62 0,0 1-6 0,0 0-7 16,10 1-35-16,-7-1-21 0,1 0-2 0,18 12-14 15,-14-4-14-15,4-1 7 0,-3 6-13 16,3 2 1-16,-1-1 14 0,-4 4-48 0,6 1 20 16,1 0-11-16,-4 4 18 0,2-1-24 0,-4 4 11 15,-1-2-13-15,1 2-2 0,-1 4 4 16,-1 0-21-16,-2 2 19 0,1 1-13 15,-3 1-6-15,-1-1 27 0,-1 3-9 0,-2 3-57 0,-1-3-2 16,-1 3-1-16,-3-1-2 0,0-20 27 16,0 12-2-16,0 5-4 0,-13 43-4 0,3-39-10 15,1 0 21-15,-1 1-5 0,-3-5-2 16,1-1-17-16,-3-3 0 0,0 0-2 0,-1-2-2 16,-1-1-1-16,-4-3-2 0,1-3-10 0,-2 0 1 15,3-3 0-15,-3-1-1 0,6-2 3 16,-6 0 0-16,7-2-1 0,1-3 1 15,3-2 0-15,-1-2 5 0,1 2 5 0,4-4 8 16,3-1 9-16,-1-1 9 0,-2 0-11 0,5-1-1 16,0-1-3-16,-1-1-2 0,1 2-15 15,2-2-2-15,-2 1 4 0,0 0 3 0,0-1 9 16,2 2-6-16,-2-1-29 0,2-1 3 0,0 1-59 16,-2 0-42-16,2-1-20 0,0 0-29 15,0 0-54-15,0 0 20 0,0 0-239 0,-12-10 34 16,10 7 30-16,-1-2 29 0,1 0 25 0,0 0-44 15,0-1-3-15,2 0 22 0,-2 1 11 16,2-2 22-16</inkml:trace>
  <inkml:trace contextRef="#ctx0" brushRef="#br0" timeOffset="174426.7759">24368 12877 293 0,'0'-15'320'16,"0"15"-36"-16,0 0-39 0,0-13-22 0,0 13-40 15,12-18-3-15,-14 15-17 0,3 0-35 16,-3 2-22-16,-1-1 10 0,0 2-11 0,0 0-25 16,-2 2 6-16,-8 3-16 0,-4 5-16 0,-1 1-3 15,1 3-5-15,-6 0 16 0,5 1-9 0,-4 4-4 16,-2 2 0-16,-6 2 12 0,1 4-6 16,-3 2-11-16,-3 2-8 0,-2 1 17 15,-2 5-21-15,-4-2 15 0,1 1-11 0,-4 0-11 16,0-1 12-16,-2 1 9 0,-2 1-12 15,-1 1 12-15,-3 2-17 0,1-4 6 0,-3 7 2 16,0 1-3-16,-1-2-4 0,1 0 8 0,2-1-12 16,2 0-13-16,3-2-3 0,4-1 31 0,1-2-20 15,4-3-23-15,5-1 4 0,4-2 13 16,2-5 8-16,5-1-11 0,6-4-2 0,-1-1-10 16,4-1 24-16,2-1-7 0,2-1-2 0,5-2 6 15,4-4-1-15,2-10 11 0,0 7-1 16,19 12-30-16,-2-12 25 0,4-2-3 0,4-2-2 15,6 0-3-15,0-1-1 0,3-1-14 0,3-1-15 16,2 0 5-16,2 0 33 0,-20 0-11 0,9 0-14 16,5 0-2-16,4 0 2 0,0 0 0 15,40 10 30-15,-44-5-32 0,-2-2 21 16,-1 3-15-16,-3 1-1 0,-1 0-27 0,-2 1 24 16,-6-1-24-16,-1 2 14 0,-5 0 18 15,-3 2-2-15,0 1 16 0,-7-2-18 0,-3 2 0 16,-1-3 10-16,0 7 11 0,-20 22-29 0,4-14 0 15,-1 0 0-15,-6 3 9 0,-5 1-26 16,-2 4 30-16,-5 0 2 0,-5 3-3 0,-4 1-1 16,0 1 13-16,-6 4-2 0,1-1 9 0,-5 3 9 15,0 3 9-15,-1-1-11 0,0 1 9 0,1 1-20 16,-1-1 7-16,1 0 14 0,1-1-12 16,3 2 13-16,3-4-24 0,5-3 18 0,2 2-42 15,6-4 6-15,4-1 13 0,4-4 13 16,5-1-17-16,5-1 2 0,2 0 17 0,7-4-17 15,3 2 1-15,4-16 7 0,16 24 5 0,-1-19-21 16,5-2 21-16,5-3-7 0,3-2-16 16,3-3 24-16,4-3-20 0,6-2 11 0,1-3-8 15,-18 0-16-15,11 0 10 0,7 0-10 16,51-13 10-16,-43 10 10 0,-2-3-6 0,0-1 6 16,-4 2-11-16,0-1 15 0,-5-1-16 15,-1 1 5-15,-3 0-5 0,-2-1 3 0,-6 1-1 0,5 1 6 16,-6 0-16-16,-2-1 2 0,-3 2 1 0,-3 0-3 15,-5 1-1-15,-3 2 3 0,-2-2-36 16,-1 2 20-16,-2 1 3 0,-1-2-67 0,-1 1-40 16,-2 1-60-16,-1 0-32 0,-4 1-37 15,-1 1 21-15,-12 5-280 0,-4 2 38 0,0 2 28 16,-5 3 30-16,-2 2-20 0,-3 5 25 0,0 1 71 16,1 7 9-16</inkml:trace>
  <inkml:trace contextRef="#ctx0" brushRef="#br0" timeOffset="174783.4853">22922 16179 916 0,'-1'2'308'0,"0"2"-21"16,1-2-45-16,-2 1-18 0,2 0 2 0,-1 0-29 15,0-1-28-15,1-1-9 0,0 2-44 16,-1-1-13-16,1 0 31 0,0 3-6 0,0-2-16 15,2 3-18-15,-1-1 9 0,-1-5-10 0,0 12-10 16,7 18-13-16,-5-11-6 0,5 0-7 16,-4 0-6-16,-3 2 6 0,2-3 18 0,2 2-8 15,-3 2-7-15,1-4-23 0,-2 0-9 16,2 2 23-16,-2-7-6 0,0 1-47 0,0-3-2 16,0 1 36-16,0-3-3 0,0 1-3 0,0 0-11 15,0-2-1-15,0 0-1 0,0-2 1 16,0-6-9-16,0 9-2 0,0-9-34 0,0 8-14 15,0-8-22-15,0 6-22 0,0-6-27 16,-14 8-27-16,12-10-31 0,0-2-42 0,-1-2 20 16,0-11-125-16,-4-7-80 0,5-5 29 15,2-3-41-15,0 16 25 0,0-8 27 0,0-5 15 16,0-2 9-16</inkml:trace>
  <inkml:trace contextRef="#ctx0" brushRef="#br0" timeOffset="174960.4144">22949 16039 374 0,'0'-5'333'0,"1"0"-22"0,-2 0-40 0,1 2-35 0,-1 0-26 16,2-1-16-16,-1 1-4 0,1 0-47 15,-1 0-20-15,2 0 9 0,-2 0-33 16,0 2-24-16,0-2-37 0,2 0-38 0,-2 3-18 16,6-6-44-16,-2 6 6 0,0-3-200 0,1 0-143 15,8-4 25-15,-5-1 24 0,6-2 24 16,4 3 8-16</inkml:trace>
  <inkml:trace contextRef="#ctx0" brushRef="#br0" timeOffset="175279.1667">23300 15948 724 0,'4'-1'332'0,"-2"-1"-54"0,1 2-46 15,1-2-24-15,-2 1 5 0,2 0-30 16,1 0-1-16,2-2-15 0,7-3-31 0,4 0 0 0,-1-2-39 16,3 0 13-16,-1 1-22 0,2-2 5 15,0 0-29-15,-1-1 8 0,3-1-10 16,2 2 13-16,-6-2-14 0,-1 2-3 0,0 4-7 16,1-5-14-16,-6 3 7 0,3-1-14 0,-2 2 11 15,-3 1-28-15,-2 1 9 0,-1 0-35 0,-3 2-8 16,0-1-20-16,0 2-30 0,-3 1-53 15,1 0-17-15,-3 0 13 0,0 0-182 0,2 8 26 16,-4-4-166-16,-5 10 29 0,-7 4 26 16,2-1 25-16,0 2 36 0,-3 2 4 0</inkml:trace>
  <inkml:trace contextRef="#ctx0" brushRef="#br0" timeOffset="175460.0691">23448 16210 500 0,'-1'2'366'0,"0"2"-50"16,0-2-50-16,0 2-22 0,1-3-12 0,2 2-35 16,-1-2-7-16,2-1-39 0,1 2 9 15,2-2-31-15,10-4-28 0,-3 2 8 0,8-2-25 16,-4-1-37-16,-1-3-14 0,4 0-51 0,-1 1-33 16,-2-1-21-16,4 1 9 0,-1-4-174 15,-2 0-121-15,1 0-36 0,0-1 23 0,1-1 26 16,0-1-13-16,-2-2 9 0</inkml:trace>
  <inkml:trace contextRef="#ctx0" brushRef="#br0" timeOffset="175731.7816">24053 15924 490 0,'2'0'383'0,"0"0"-97"15,1 0-32-15,-1 2-19 0,0 1 6 16,0-2-35-16,2 3-16 0,-2 1-34 0,-1 0 9 15,0 0-30-15,2 15-12 0,-3-8-21 16,0 2 4-16,1 3-22 0,-1-7-23 16,0 4 28-16,0 1-33 0,-12 17 15 0,9-15-11 15,-4-1-21-15,4-5 7 0,-3 6-12 0,3-5-10 16,0-1-28-16,0-3-22 0,-1-2-27 0,2 3-39 16,-4 3-28-16,2-3-13 0,-1-3 3 15,0-3 12-15,2 0 11 0,3-3-378 0,0 0 63 16,-22-13 17-16,12-5 25 0,-4-1 64 15,3-4 10-15</inkml:trace>
  <inkml:trace contextRef="#ctx0" brushRef="#br0" timeOffset="176525.3828">22815 12281 561 0,'4'-20'244'0,"-6"2"-31"0,2 12-13 16,0-4-7-16,0-2-15 0,11-12-29 15,-5 12-17-15,1 4-15 0,1-3-5 0,-1 3-20 16,1 3 3-16,1-1-10 0,5 2-33 16,-4 4 5-16,5 0 3 0,-6 0-1 0,7 0-22 15,20 15-4-15,-17-5-2 0,1 4 4 0,-3 1-12 16,0 4 3-16,-2-1-1 0,-1 4 5 16,-1 2-20-16,-3-1 15 0,0 2-5 0,-2 2-1 15,-4 1 19-15,-1 1-22 0,-1-1 1 0,-2 2 8 16,1-5-20-16,3 0 22 0,-4-15-3 15,0 6-7-15,0 0 4 0,0-1-14 0,0-2 4 16,10 18 8-16,-7-19-25 0,2-6 35 16,3 0-18-16,8-2 38 0,-1-1-16 0,7-2 16 15,-1 0-12-15,-9-1-9 0,6 0-2 0,5 0 11 16,26-14-17-16,-24 10-3 0,-2 1-1 16,-1-1-6-16,-4 2 0 0,-1-1 8 0,-4 0-4 15,-3 2-2-15,-3 1-9 0,-1-3 11 0,-1 3-8 16,1 0-5-16,-2-1 5 0,-4 1-1 15,0 0-2-15,0 0-17 0,0 0-9 0,0 0-23 16,7 0-30-16,-7 0-58 0,0 0 12 16,0 0-318-16,0 0 6 0,0 0 38 0,0 0 23 15,11-13 42-15,-11 9 21 0,0 0 10 16</inkml:trace>
  <inkml:trace contextRef="#ctx0" brushRef="#br0" timeOffset="177258.4322">24929 13222 801 0,'3'-3'255'0,"-3"0"-14"0,2 2-23 0,-4 0-7 15,2-1-36-15,0-1-42 0,0 2-14 16,0 2 17-16,2-1-29 0,-2 3-3 16,0 0 14-16,2 1-29 0,0 3 17 0,2 8-6 15,-1 6-23-15,-3 1 10 0,4-1 7 0,0 3-6 16,-2 0-13-16,3 2-5 0,0 3 23 16,-3 3-29-16,-1-2-21 0,3 2 17 0,-4-1-12 15,4 0-20-15,-2 2 30 0,-1 2-18 16,3 1 10-16,-2 2 5 0,-2 0-32 0,1 2 7 15,0-2 9-15,0 2-21 0,-1 0 16 0,0-1-16 16,0 1-4-16,0-21-1 0,0 9-14 16,0 5 15-16,0-1-27 0,0 2 24 0,0-3-16 15,0 0 5-15,0 0-4 0,0 1 36 0,0-5-52 16,0-1 1-16,0-4 10 0,0-1 36 16,0-1-9-16,0-5-6 0,0-2-23 0,0-4-19 15,0 0-3-15,0-2-9 0,0-7-5 0,0 6-13 16,0-6-21-16,0 6-18 0,0-6-28 15,0 0-28-15,0 0 16 0,-1 6-167 0,-1-12-140 16,2 0 22-16,1-13 28 0,-1 4 23 16,14-26 25-16,-2 13 6 0,2-6-17 0</inkml:trace>
  <inkml:trace contextRef="#ctx0" brushRef="#br0" timeOffset="177746.1531">25464 13521 401 0,'-2'-3'331'0,"-1"-1"-45"0,2 2-48 16,-2-1-22-16,-2 2-11 0,0 3-33 0,1-1-27 16,0 2-8-16,-9 5-13 0,-1 3-3 0,-7 1-26 15,4 2 3-15,-3 4-3 0,4-2-27 16,-4 2-2-16,1 1-2 0,0 1-7 15,0-1 6-15,-1 2-20 0,2 0 3 0,0-3 23 16,-3 2-23-16,4 0-10 0,1 0-1 0,-2-2 18 16,3 0-38-16,-3 1 9 0,3-1-5 0,5-1 11 15,-1 0 10-15,4-3-13 0,0 3 3 16,0-3 0-16,7-2-6 0,0-12 16 0,0 13 4 16,21 12 26-16,-8-13-11 0,3 0-10 15,1 0 6-15,4 0 3 0,2-3-11 0,1 1-11 16,1 0 4-16,4-2-5 0,-2-1-4 0,3 1-7 15,3-1 5-15,-2 3-22 0,3-2 6 0,-1 0 7 16,4 1-5-16,-3-1-15 0,-3 3-11 16,1-1 11-16,-3 0 0 0,1-2-2 0,-4 3-3 15,1 0-12-15,-3-1 11 0,-1-1 25 0,-7 1-40 16,1-1 13-16,-4-2-6 0,-1-1-25 16,-7-1 10-16,2-3-17 0,-1-1-3 0,-2 2-10 15,0-1-1-15,0-2-18 0,-4 0-19 0,0 0-49 16,0 0 16-16,-4-2-185 0,0-2-124 15,0 2 30-15,0-4 29 0,2 1 22 0,-1-12-18 16,1-3 0-16,2 9 25 0</inkml:trace>
  <inkml:trace contextRef="#ctx0" brushRef="#br0" timeOffset="178161.7805">26381 13175 443 0,'-4'-17'399'15,"4"4"-75"-15,-2 4-50 0,2 0-6 16,0 9-18-16,0-6-47 0,0 6 0 0,0-7-40 16,0 7-35-16,0 0 15 0,0 0-43 0,-8-9-16 15,5 15-10-15,-1 11 2 0,-4 2 8 0,-2 6-21 16,3-1-13-16,-2 2 5 0,1 3 24 15,0 0-8-15,0-1-10 0,-3 4 16 0,1-2-15 16,1 5 1-16,1 1-6 0,-2 0-6 0,3 2-6 16,1-1-4-16,-1 0-4 0,5 2-5 15,-2 1 30-15,4-1-7 0,0 0-5 0,0-21-11 16,0 11-15-16,0 4 15 0,17 35-3 16,-10-33-4-16,5 1-5 0,-4-3-22 0,6 1 18 15,-1-4-8-15,1 2-1 0,4-4-2 0,0-1 0 16,2 2-43-16,5-1 4 0,-2-7-23 15,3 2 1-15,2-4-39 0,-2-1 0 0,5-4-39 16,0-4-15-16,1-5-35 0,2 0 14 0,-16-5-234 16,7 0-67-16,31-13 33 0,-29 2 28 15,-1-3 25-15,1-3 25 0,-2-4 16 0,-8-4 7 16</inkml:trace>
  <inkml:trace contextRef="#ctx0" brushRef="#br0" timeOffset="178517.7642">26814 13389 333 0,'-4'-20'398'0,"0"3"-87"0,4 9-21 16,0-2-34-16,0 1 11 0,0-1-69 0,0 2-13 15,0 0-13-15,17-8-24 0,-6 6-4 0,3 3 2 16,-3 5-40-16,7-1 2 0,-3 3-14 15,-3 0-22-15,3 0-6 0,21 12-21 0,-11-2 7 16,-3 2-15-16,-6 1 26 0,2 2-21 0,0 2-10 16,-2 1 7-16,-5 1-5 0,3 3-4 0,-3 1-12 15,2 1 22-15,-10 2-28 16,-3 4-4-16,0-18 4 0,0 9 5 0,-14 30 2 16,1-23-3-16,-2 1-9 0,0-3-15 0,-1 2-18 15,-3-4-2-15,-2 0-23 0,-2-3 6 0,-1 2-20 16,2-5 1-16,-3-2-5 0,2 0-16 0,3-5-39 15,-4 1 19-15,5-5-29 0,4-3 10 16,5-3-98-16,10-1-49 0,-10-10-74 16,10-1-41-16,4-3 24 0,5-6 26 0,2-3 12 0,2-1-9 15</inkml:trace>
  <inkml:trace contextRef="#ctx0" brushRef="#br0" timeOffset="178857.5316">27269 13276 252 0,'16'-19'376'0,"-5"2"-61"0,-1 1-31 16,-4 3 18-16,1 3-49 0,0 0 4 0,-3 6-13 16,-4-1-28-16,5 1-27 0,-5 1-19 0,3 0-44 15,-1 2-11-15,-2 1-2 0,-2 0 2 16,-1 1-20-16,0 4-36 0,-1 0-5 0,-5 9-6 0,2 1 9 16,-6 2 22-16,2 2-11 0,0 0-22 15,1 4 9-15,4-3-38 0,-5 1 15 16,4 1 10-16,-2-1-24 0,2 1-2 0,2 1 42 15,5-11-6-15,0 3-23 0,0 6-3 0,0 0-3 16,0 1 25-16,0 0-4 0,7 19-6 16,0-23-2-16,5 0-11 0,-2-3 1 0,1 1 2 15,1-3-20-15,1-1 12 0,1-2-2 0,-1 2-25 16,3-4-27-16,-2-1 13 0,2-2-4 0,-4-2-52 16,-12-3-18-16,11 0-23 0,-1 0-63 15,7 0 17-15,15-12-211 0,-12-3 31 0,1 3 26 16,-1-3-109-16,3 1 20 0,-3-1 45 15,2 0 25-15,0 1 19 0,-5 4 11 0</inkml:trace>
  <inkml:trace contextRef="#ctx0" brushRef="#br0" timeOffset="179107.3862">27719 13530 1064 0,'2'-2'330'0,"2"-1"-40"15,-2 2-52-15,-1 0-28 0,1 0-6 16,3 1-47-16,-5 0 13 0,2 0-33 0,3 3 33 15,-1 0-37-15,6 8-15 0,1 0 34 16,-5 3-12-16,3 0-24 0,5 2-12 0,-5 1-12 16,-3-1-4-16,2 2-18 0,-3 1-8 0,2-1-10 15,-4-1 1-15,1 3-14 0,-4 0-5 16,2 0-2-16,-2-9-2 0,0 3-1 0,0-1-61 16,0 1-29-16,0-3-17 0,0-1-12 15,0-3-31-15,0 0-3 0,0-7-35 0,0 6 14 16,0-6-180-16,-6 0-134 0,-4 6 29 0,6-12 41 15,-3-5 23-15,-1-4-4 0,-1-6 21 0,-3-4-9 16</inkml:trace>
  <inkml:trace contextRef="#ctx0" brushRef="#br0" timeOffset="179278.941">27744 13315 252 0,'0'-4'364'0,"0"-2"-60"0,2 3-42 15,-2-1-44-15,0 2-14 0,2-1-39 0,-2 0-48 16,0 0-31-16,2 2-39 0,-1-2-27 16,0 3-33-16,0-1 1 0,1-1-140 0,0 2-152 15,0 0-30-15,0 0 34 0,2 3-31 16</inkml:trace>
  <inkml:trace contextRef="#ctx0" brushRef="#br0" timeOffset="180009.1285">27746 13739 853 0,'0'-2'283'0,"0"-1"12"16,0 1-64-16,0 0-4 0,0-1-4 0,0 0-14 15,0 1-35-15,0 1-19 0,0-1-27 16,0 1 5-16,0-2-33 0,2 2 14 0,0-2-10 15,0 0-31-15,-1 0-5 0,1 2-6 0,-2-1-10 16,2-1 17-16,-2 1-20 0,2 2-35 16,0-2 12-16,0 0 6 0,0 0-4 15,-2 1-6-15,0 1 17 0,2-1-32 16,-2 1 4-16,1-2 4 0,0 1 26 0,-1 1-34 16,0 0 8-16,0 0-15 0,0 0 25 0,0 0-4 15,0 0 22-15,0 0-41 0,0 0 6 0,0 0 4 16,0 0 17-16,2-4-16 0,-2 4 15 15,2-2-13-15,-4 2-23 0,2 0 38 0,0 0-27 16,0 0 23-16,0 0-47 0,2 2 11 16,-2-2 20-16,0 1-8 0,2 1-1 0,1 2-2 15,-3-2-4-15,3 4 6 0,4 5 11 16,1 1-18-16,-1 1 30 0,-1 1-22 0,3 1 33 16,2 0-39-16,-7 3-16 0,1 1 20 0,0-1 10 15,-1 1-17-15,-2 0 18 0,3 1-19 0,0-1 25 16,-5-9 2-16,0 4-31 0,0 1 11 15,0 3 14-15,0 0-22 0,0-2 9 16,-16 16-16-16,7-20 5 0,-1-1-1 0,-1-2 1 16,3 1 2-16,-11-1 0 0,2-2 3 0,-2-2 1 15,4-2 24-15,-6 0 6 0,-2-2-13 16,4 0 11-16,1-1-2 0,9 0-2 0,-3 0-1 16,2 0-2-16,0 0-12 0,-10-12-16 0,14 7-27 15,1 2 14-15,0-2-25 0,3-1-41 0,-2-7-22 16,4 0-49-16,0 3-21 0,0-5 17 15,16-23-247-15,-4 16 33 0,2 0 27 16,0-3 26-16,4-2-66 0,0-1 28 16,0 1 16-16,1-2 6 0</inkml:trace>
  <inkml:trace contextRef="#ctx0" brushRef="#br0" timeOffset="180391.2255">27916 13126 540 0,'-2'-4'308'0,"-1"2"-50"16,2 1-32-16,0-2-40 0,-1 3-34 0,0 2 0 16,-2 1-28-16,4-1-2 0,-2 3-32 0,-1 0-9 15,1 1-16-15,0-2-15 0,0 0-10 16,0 2 3-16,2-1-14 0,0-1 20 0,0 0-21 15,0-4-4-15,0 0 3 0,0 0 3 16,0 0 3-16,0 0 12 0,11 12-7 0,-9-14 32 16,2 2-27-16,-1-1 7 0,-3-2 5 0,0 1 22 15,1-2 0-15,1 3-15 0,-2-2-11 16,0 0 3-16,0 1-11 0,1-1-3 0,-2 1-11 16,0 0 7-16,2 0-2 0,-1 1-22 15,0 0-25-15,1 0-30 0,-2 2-27 0,2 0-3 16,-1 4-35-16,-1-2-36 0,2 1 13 0,-1 2-177 15,0 1 24-15,2-1 21 0,-2 2-106 16,12 20 23-16,-5-7-44 0,1-3 9 0,-6 3 63 16</inkml:trace>
  <inkml:trace contextRef="#ctx0" brushRef="#br0" timeOffset="180757.0907">28440 13858 323 0,'4'0'409'0,"-1"0"-86"0,-1-2-46 0,-1 4-10 15,1-2-38-15,2 0-31 0,-2 0-8 0,-2 1-27 16,0 0-32-16,2 0 2 0,-2 2-38 15,0-1 11-15,0 2-24 0,-2 0 10 0,2 1-9 16,-2 10-28-16,-3 0-14 0,1 1 3 0,-6 0 14 16,-1 2 5-16,-1 0-6 15,-2 2-28-15,0-1 4 0,-4 0-5 0,3-1 6 16,-3-1 5-16,2-2-15 0,0-1 18 0,-4-1-20 16,6 2 17-16,-4-6-8 0,7 1-31 0,2-3 13 15,-2 2 9-15,4-3-18 0,0-2-37 0,3 1-22 16,0-3-8-16,0-2-37 0,4 0-43 15,0 0 14-15,0 0-171 0,-6-13-107 0,9 6 27 16,4-13 28-16,0-3 23 0,-1-2 23 16,5-1-21-16,-1-2 8 0</inkml:trace>
  <inkml:trace contextRef="#ctx0" brushRef="#br0" timeOffset="181173.2744">28561 13165 293 0,'0'-10'365'0,"2"2"-74"16,7-6-29-16,-4 4-40 0,1 2 15 0,-1 2-39 15,0 0-12-15,3 2-37 0,4-4-4 16,0 6-29-16,7-4-5 0,-5 5-10 0,3-1-23 15,-7 2 10-15,1 0-15 0,6 0-4 0,18 11 7 16,-14-2-39-16,0 0 10 0,-3 4-19 16,0 2 13-16,-5 2-5 0,3 1 2 0,-1 3 10 15,-2 0 13-15,-1-1-28 0,-2 5 15 0,-1 1 1 16,-1-2-26-16,-3 7 37 0,-2-6-23 16,0 3-8-16,-3-13-13 0,0 7 6 15,-13 28-17-15,3-21 13 0,-3 1 8 0,-1-5-3 16,-2-3-19-16,1 0 7 0,-4 2-6 0,1-4 5 15,-3-1-20-15,-3-1-1 0,4-3-12 16,-1-1-6-16,-1 0-16 0,-1-2-17 0,4-4-1 16,2-4-30-16,1 4-16 0,2-7-45 15,8-1 17-15,6 0-197 0,0 0-88 0,-8-12 27 16,10 6-14-16,5-10 18 0,9 0 48 0,-3-2 6 16</inkml:trace>
  <inkml:trace contextRef="#ctx0" brushRef="#br0" timeOffset="181675.0649">29185 13178 403 0,'6'-12'429'0,"-3"5"-89"0,2 1-20 0,-3 0-4 0,0 4-84 15,-2-2-29-15,2 3-22 0,0-2-10 16,-1 0 10-16,0 3-42 0,-1 0 21 15,-1 2-64-15,-2 2 7 0,-4 8-21 0,-1 2-30 16,-4 3 30-16,0 1-30 0,1 1-14 0,-2 2 7 16,1-2-9-16,0 4 0 0,0-3 18 0,3-1-40 15,1 0 7-15,-2 2 29 0,8 0-45 16,-1-1 14-16,2 0 20 0,1-9-3 16,0 5-7-16,0 2 8 0,13 17-20 0,-2-16-7 15,1-4-1-15,4 0 7 0,2-2-30 0,-1 4 26 16,4-6-5-16,2-1-9 0,1-2 25 0,3-1-11 15,4-4 3-15,-4 0-28 0,-1 0 11 16,-2-1 23-16,0-1 9 0,-13-1-6 0,3 0 1 16,0 0-6-16,1 0 63 0,-3 0 0 0,-1 0 15 15,-3 0 15-15,-1 0 7 0,-7 0-20 16,8 0 9-16,-8 0-1 0,8 0 2 0,-8 0-11 16,7 0 9-16,-7 0-6 0,0 0-12 15,6 0-12-15,-6 0-19 0,0 0 15 0,0 0-20 16,7 0-11-16,-7 0-25 0,0 0-6 0,0 0-39 15,0 0-22-15,8-7-43 0,-8 7-6 0,-2-1 9 16,1-1-112-16,-3 0-61 0,1-2 26 16,-1 1-228-16,1-2-56 0,-6-4 40 0,5 1 36 15,-4-5 37-15,8 2 15 0,0 2 5 16,0 9 34-16,0-12 25 0,23-16-25 16,-2 16-2-16</inkml:trace>
  <inkml:trace contextRef="#ctx0" brushRef="#br0" timeOffset="185137.3204">29812 13473 431 0,'0'0'258'0,"0"0"-22"0,0 0-13 15,0 0-37-15,0 0-35 0,0 0-3 16,0 0-24-16,0 0-21 0,0 0 9 0,0 0-5 16,0 0 2-16,0 0-15 0,0 0-37 0,0 0 11 15,0 0 3-15,0 0-18 0,0 0 13 0,0 0 10 16,0 0-11-16,0 0 8 0,0 13-13 15,-25 5 1-15,25-13 7 0,0 2-16 0,0-1-5 16,0-6 9-16,0 14 8 0,0 2-19 16,0-2-3-16,0 0 8 0,0 0 8 0,0 2-26 15,0 1 6-15,0-3-12 0,0 0 29 0,0-1-24 16,16 14 0-16,-15-14-20 0,0-6 33 0,2 2-38 16,-2 0 9-16,2-3-4 0,-1 0-14 15,0 0 21-15,0-2 0 0,-2-4-10 0,0 0-20 16,0 0-3-16,0 6-9 0,0-6-11 0,0 0-14 15,0 7-63-15,0-7-54 0,12 3 16 16,-11-8-197-16,3 0-75 0,2-10 20 0,1-7 29 16,0 3 37-16,2 1 21 0,0-4-31 15,-1-4-4-15</inkml:trace>
  <inkml:trace contextRef="#ctx0" brushRef="#br0" timeOffset="185330.0959">29895 13305 287 0,'-3'-5'329'0,"1"2"-44"16,-1 1-22-16,1 0-62 0,0-1-4 0,1 0-35 15,0 0-10-15,-1 2-31 0,1-2-44 0,0 1-40 16,0 2-1-16,-1-2-44 0,0 1 0 16,1 1 0-16,-1 1-163 0,0-2-145 15,0 1-13-15,0-2-3 0,2 1 25 16,0 1-21-16</inkml:trace>
  <inkml:trace contextRef="#ctx0" brushRef="#br0" timeOffset="185887.2529">30079 12781 530 0,'-1'-5'302'16,"0"1"-30"-16,0 3-41 0,1-2-25 0,0 1-4 15,-1 0-34-15,1 0-35 0,-1 2-8 0,1 0 9 16,2 0-27-16,-1 4-1 0,2 1-18 16,4 5 0-16,2 2 9 0,1 4 21 0,2 3-49 15,-1 1 30-15,-1 3-19 0,3-1-8 16,-3 3 7-16,2-4-15 0,-1 4 14 0,4 1-21 16,-6 0 32-16,3 4-50 0,-1 0 2 15,-2 1 36-15,0 2-7 0,0 3-8 0,-3-3-5 16,0-1-8-16,0 2-13 0,-1-2-5 0,-2 2 16 15,-1 4-7-15,1-1-10 0,-3-17-18 16,0 8-2-16,-12 40 1 0,0-25 10 0,-4 0-2 16,0 0-2-16,-4-2-12 0,-2 1 0 15,1-5-1-15,-1-2 15 0,-3-4-1 0,2 0-3 16,3-4-6-16,-2-2-5 0,0-3 5 16,4-2-3-16,0-2 2 0,2 2-2 15,1-8-1-15,2 2-21 0,1-4-19 0,2-6-14 16,2-2-24-16,1-1-8 0,7-1-43 15,0 0-49-15,0 0 18 0,-11-16-173 0,11 8-105 16,8-13 33-16,4-3-35 0,-1 0 28 0,4-2 59 16,3-2 51-16,5-1-10 0,1-1 4 0</inkml:trace>
  <inkml:trace contextRef="#ctx0" brushRef="#br0" timeOffset="186772.3031">30715 12831 331 0,'2'-4'344'0,"-2"-1"-61"15,0 3-43-15,1-2-10 0,-2 2-49 16,2-2-24-16,-1 2-18 0,0-1-25 0,-1 1-9 15,-1 1-19-15,2-1-2 0,0 2-6 16,0 1-5-16,0 1-16 0,-1 3 8 0,-1-1-11 16,-4 9 24-16,3 1-11 0,-4 3-10 0,-2-1 1 15,6 3 8-15,-1 4-21 0,0-3 15 0,1 4 11 16,-1 1-23-16,-3 1-5 0,2 0-6 16,-1 1 11-16,0 0-7 0,4-2-5 15,1 1-1-15,1 3 14 0,0-4 0 0,0-12 1 16,0 4-26-16,0 5 7 0,0-3 19 0,7 0-22 15,4 18 17-15,-4-21-15 0,0-3-13 16,1 1 8-16,3-3 20 0,-4-3-12 16,4 0 12-16,-3-2 6 0,6 0-33 0,-3-3 17 0,2-2-30 15,-2 0 7-15,-1-1 6 0,6 0 5 16,20-12 2-16,-15 5-15 0,3-4 0 0,-5-2 11 16,4-2-14-16,-3-2 1 0,1-2-4 15,1-1 18-15,2-4-9 0,-1 0-28 0,-3-3 43 16,0-1-15-16,-3 3 0 0,-2-1-3 0,-2-2-18 15,2 2 17-15,-2 1 0 0,-1 0-14 16,-2 3 1-16,-2-5 19 0,5 4 2 0,-6 0 0 16,-1 0-2-16,-2 5 31 0,0 5-22 0,0 3 6 15,-3 1-18-15,0 2 12 0,0 1 3 16,2 0-7-16,-2 1 7 0,0 0-9 0,-1 2-9 16,1 0 0-16,-1 3-2 0,0 0 7 15,-1 0-12-15,-3 3-9 0,1 0 0 0,-4 10 29 16,-2 1-33-16,-3 5 3 0,3 1-6 0,0 0 1 15,0 4 22-15,-1 0-3 0,3 1-4 16,1 4-1-16,1-1-4 0,-2 1 10 0,4 2-8 16,-2-2-7-16,3-1 10 0,1 2 16 15,1-3-3-15,0-15-1 0,0 8-13 16,0 2 0-16,14 21 1 0,-11-22-11 0,2 0 0 16,1-3-24-16,0-4-7 0,-1 1 0 0,3-2-10 15,-2 0 8-15,2-5-3 0,-3 0-27 16,6 1-19-16,-5-1-17 0,2-5-27 15,0-3-33-15,0 3 15 0,0-3-128 0,-8 0-85 16,11 0-75-16,17-10 32 0,-9 4 24 0,-2-2 25 16,2 2 25-16,4-3-11 0,-6 4 2 0</inkml:trace>
  <inkml:trace contextRef="#ctx0" brushRef="#br0" timeOffset="187104.4188">31536 13359 331 0,'3'-1'348'0,"-2"1"-30"0,2-1-63 0,-2 0-26 16,1 1-31-16,0 2 3 0,-3-2-33 16,2 1 0-16,1 1-17 0,-2 2-6 0,1-1 15 15,1 1-22-15,-4 1-22 0,2 1 10 16,0 1-36-16,0 2 34 0,0 3-28 0,0-2 2 16,0 1-11-16,0 3-10 0,-11 15-6 15,9-15 38-15,-3 4-10 0,2-3-11 0,1-2-21 16,-1 2 7-16,1-1-20 0,-2-1 14 0,1-1-1 15,2 0-48-15,-1-2 7 0,1 0-2 16,1-2 1-16,-2 0 13 0,2-8-3 0,0 7-5 16,0 0-6-16,0-1-5 0,0 1-2 0,0-7-35 15,0 7 4-15,0-7 2 0,0 6 2 0,0-6-65 16,0 7 4-16,0-7-49 0,0 0-8 16,4 6-35-16,-6-7-33 0,2-4 18 0,0-2-183 15,2-12 30-15,-2 8 26 0,10-22-98 16,-3 8 14-16,2 1 25 0,5-1 26 0,-1 1 12 15,4-2-37-15</inkml:trace>
  <inkml:trace contextRef="#ctx0" brushRef="#br0" timeOffset="187288.4635">31694 13158 394 0,'0'-7'358'0,"0"2"-54"0,0 0-15 15,-1 3-28-15,2-3 3 0,0 3-27 0,-1-2-32 16,-1 2-49-16,1-1 2 0,1 2-37 0,-1-1-12 15,1 1-6-15,-1-2-35 0,0 2-30 16,-1 0-20-16,1-1-13 0,1-1-44 0,-2 3-17 16,1 0-53-16,0 0 12 0,0 0-154 15,0 0-134-15,3-4 1 0,-1 4 16 0,2-1 43 16,0 0 15-16,0 0 7 0</inkml:trace>
  <inkml:trace contextRef="#ctx0" brushRef="#br0" timeOffset="187671.9969">31832 13091 431 0,'0'-1'309'0,"2"1"-48"15,-2 0 0-15,1-1-38 0,0 1 8 16,1 0-58-16,1 1-16 0,1-1-9 0,0 1-30 15,2-1 3-15,1 2-23 0,0-1 7 0,10 5-1 16,-2-6-11-16,1 3 3 0,1 0-10 16,-3-2-10-16,-2 0-16 0,0-1 10 0,-2 1-7 15,9 1 9-15,0-1-4 0,-2 1-22 0,2-2 37 16,4 2-31-16,-15-2 35 0,4 0-53 16,5 0 29-16,-3 0-21 0,0 0 3 0,-2 0-23 15,-1 0-2-15,-1 0-2 0,-3 0-3 0,-1 0 0 16,-6 0-2-16,8 0-2 0,-8 0 4 0,9 0 11 15,-9 0-42-15,7 0 13 0,-7 0-34 16,6 0-48-16,-6 0-21 0,0 0-37 0,0-7-11 16,10-2 14-16,-12 5-153 0,-1-1-127 0,0 3 29 15,-1-1 30-15,0 0-9 0,0-2 26 16,0 2 18-16,0-1 7 0</inkml:trace>
  <inkml:trace contextRef="#ctx0" brushRef="#br0" timeOffset="187987.0195">32141 12964 367 0,'-2'-5'380'0,"1"1"-71"16,1 1-15-16,-2-1-24 0,0 2-20 0,2-1-34 15,-2 1-20-15,1 0-39 0,0 2 16 0,0-2-55 16,0 2 15-16,2 0-38 0,-2 3-1 0,1 0-13 16,-1 1 20-16,2 1-23 0,-1 2-4 0,-3 12-27 15,3-10 50-15,0 7-27 16,0 2 7-16,0 2-7 0,0 3-7 0,0-1-6 15,0 1-32-15,0 1-4 0,0-2 53 0,0 2-7 16,-10 25-31-16,7-27-33 0,-1 0 2 0,-2 2 24 16,4-4 1-16,-3 0-4 0,1-1-2 15,0-2-15-15,1 2-17 0,-1-3 0 16,0-5 1-16,1-1 6 0,3 2-39 0,0-5 14 16,-2 1-42-16,-1-2-5 0,1-1-32 0,-1 0-28 15,1-1-7-15,-1-2-40 0,1 0 17 0,-1-2-210 16,3 0-52-16,-1-2 17 0,2-2 27 15,1 0 25-15,4-9 32 0,1-2 11 0,9-4-34 16</inkml:trace>
  <inkml:trace contextRef="#ctx0" brushRef="#br0" timeOffset="188774.3521">32700 12775 394 0,'0'-7'314'0,"1"5"-44"0,-2 0-30 15,3 2-29-15,-2 0-50 0,1 2-33 16,-2 3-9-16,1 1 1 0,0 0 9 0,3 4-16 16,-3 0-9-16,0-3-15 0,9 20 12 15,-7-7-27-15,0-1-9 0,-2 2 13 0,2 1-11 16,-1 3 25-16,-1-1-13 0,0 3 3 15,4 0-15-15,-4-13-15 0,0 9 10 0,0 5 12 16,0 1 0-16,-13 30-33 0,10-31 34 16,-1-3-23-16,-1-1-9 0,-1 1-5 0,6-13-3 15,0 5 10-15,-13 20-5 0,9-18 16 0,-3 2-29 16,3 0 6-16,1-9 24 0,-1 3-17 16,3 0-28-16,-6-3 31 0,4-2-17 0,-5 2 5 15,6-7-21-15,2-1 5 0,-2 0-22 0,2-3 3 16,-7-1 14-16,6 8 8 0,0-8-2 15,1 0 65-15,1 0 11 0,0-3 4 0,-2 0-7 16,1-2-28-16,-2-2 28 0,2 0-33 16,1-4 2-16,-1 0-5 0,0 11-11 0,11-25-11 15,-3 4-11-15,4 2-13 0,3 0-21 0,2-1 13 16,3 2 25-16,0 0-23 0,0 3 4 16,1 1-1-16,1-1-11 0,-1 9 7 0,0-4-9 15,-2-1 18-15,-1 6 4 0,2-3-22 16,-1 4 1-16,0-1-8 0,-1 5-5 0,-10 0 23 0,3 0-1 15,3 0-7-15,15 12 1 0,-15-5-7 16,0 1 21-16,-3 7-24 0,-2 4 5 0,1 0 7 16,-7 0 6-16,2 1 3 0,-1 0-10 15,-4 1 26-15,0-9-1 0,0 2-10 0,0 5 4 16,-16 16-7-16,7-17 29 0,-3-1-21 16,-3 1 11-16,0 0-18 0,-4-2-13 0,-1-1 5 15,-2-3-4-15,-4-1 15 0,-1-2-20 0,-2-3 13 16,-3 0 12-16,16-6-10 0,-10 0 24 0,-5 0-38 15,1 0-7-15,0 0 25 0,2 0-20 0,2 0 17 16,2 0-1-16,5 0-10 16,3 0 15-16,-12-7-6 0,21 5-1 0,0 0 4 15,3 2 21-15,-1-1 10 0,0-1-4 0,1 2-20 16,1-1 24-16,0 1 6 0,0-2-25 16,1 2 3-16,0-1-4 0,2 1 14 0,0 0-11 0,0 0 0 15,0 0-28-15,0 0 2 0,0 0-22 16,0 0-21-16,0 0 4 0,0 0-90 0,0 0-34 15,-7 0-35-15,7 0-23 0,0 0 22 0,0 0-153 16,0 0-144-16,-8 0 39 0,8 0 33 0,-8 0 30 16,8 0 28-16,-8 0 10 0,2 0 16 15,6 0 16-15,-11 0-52 0</inkml:trace>
  <inkml:trace contextRef="#ctx0" brushRef="#br0" timeOffset="191685.2358">31487 13125 419 0,'0'0'209'0,"0"0"-31"0,0 0-32 0,0 0 11 15,0 0-26-15,0 0-17 0,0 0-5 0,0 0 8 16,0 0-14-16,0 0-12 0,0 0-15 15,0 0 10-15,0 0-3 0,0 0-13 0,0 0 10 16,0 0-32-16,-13 0 18 0,13 0-31 0,0 0-7 16,0 0 4-16,0 0 2 0,0 0-2 15,0 0-17-15,0 0 8 0,0 0-12 0,-26 3 1 16,26-1-22-16,0 1 28 0,-1-2-8 0,-1 2-1 16,1 0-7-16,0-2 8 0,1-1 15 15,-2 3-38-15,1-1 18 0,0-1 8 0,3 0 20 16,-3 1-13-16,2-2 4 0,0 0 24 15,-1 1-23-15,-1 0 6 0,3-2 22 0,-2 0-20 16,0-1 13-16,-1 1 2 0,1-2-3 0,1 0 3 16,-1 1-11-16,1-3 0 0,-1 2 9 15,1 0 10-15,-1 0-9 0,0-1-36 0,0 1 23 16,0 0 6-16,-1 0-22 0,0 0-2 0,-1 2 0 16,0 1-6-16,1-2 17 0,-3 1-33 15,0 3 16-15,-2-1-10 0,1 2-7 0,-1-2-8 16,2 2 34-16,0 0 5 0,-7 5-24 15,3-1 13-15,3-3-7 0,1 0-6 0,1 1-11 16,1-1 1-16,1-1 16 0,0 1-10 16,1-4 19-16,0 0 12 0,0 0-25 0,0 7 24 15,0-7-38-15,13 8 2 0,-10-7 19 0,1 0 24 16,0 0-38-16,1-2 8 0,0 0 6 0,-2 0 9 16,1 0 0-16,0-1 0 0,-1-1 9 15,1 2 11-15,0 0 42 0,-2-1-63 0,2-1 11 16,-1 2-21-16,-1 0 34 0,0-2-23 0,0 1 18 15,2 1-24-15,-2-1 17 0,-1 0-8 0,1 1 26 16,0 0-47-16,-2 0-19 0,1 0 6 16,0-1-23-16,0 2-15 0,-1-1-39 15,1 0-26-15,0 1-65 0,-1 0 15 0,-1 0-161 16,1 0-98-16,0-2 16 0,0 2 26 0,0 0-11 16,0-1 21-16,1-2 49 0,0 2-6 0</inkml:trace>
  <inkml:trace contextRef="#ctx0" brushRef="#br0" timeOffset="202999.2179">24518 17141 312 0,'0'0'228'0,"0"0"-38"0,0 0-24 16,0-14-19-16,0 14-10 0,0 0-14 0,-27-22-25 15,28 19-18-15,-2 0 6 0,1 1-22 16,1-2-3-16,0 3 2 0,2-3 0 0,-1 2-7 16,1-3-13-16,1 3 4 0,3-10 9 0,2 0-24 15,3 0 2-15,0-4 4 0,2 1 5 16,3-2-15-16,2-1 2 0,-3 0 7 0,5-1-10 16,-2 1 8-16,5-3 8 0,1 1-3 0,2 1 0 15,-2-1 5-15,4 1-4 0,-4 0-3 16,0 1 14-16,3 3-21 0,-4-1 0 0,2 1 12 15,-3 4-4-15,-1 0-29 0,3-1 30 16,-1 6-30-16,1-1 7 0,-3 0 6 0,-1 2-1 16,6 3-10-16,-16 2-16 0,7 0-1 15,2 0 2-15,2 0 6 0,26 12 19 16,-21-5-21-16,0 0-5 0,0 0 11 0,3 2-2 16,-4-1 6-16,2-3 0 0,2 3 6 0,0-2 1 15,0-2-9-15,4 0 11 0,2-1-22 0,1-1 8 16,1-2-15-16,-19 0 3 0,11 0 15 0,46-13 11 15,-31 5-20-15,2-2 6 0,-2-3 10 16,1-3-4-16,2-6-19 0,0-8 28 0,2-1-21 16,-2-4 8-16,4 0 6 0,-3 1 11 15,-1 0-5-15,-4 3-5 0,0 3-14 0,-6 0 21 16,-3 3-11-16,-3 5 9 0,-3-1 11 0,-6 3-18 16,0 3 5-16,-4 2-9 15,4 1-8-15,-3 1 3 0,0 1 2 0,-2 5-5 16,0-1-2-16,2 2 8 0,-1 2 14 0,6 1-17 15,-1 0-6-15,5 1 3 0,6-2 14 0,0 0-10 16,1 0-6-16,6-1 16 0,-2-1-24 0,8 0 16 16,-1-3-1-16,4 0-3 0,4 0-2 15,1-1 9-15,2 1-4 0,-5-1-13 16,0-1 2-16,1-1-8 0,2 0 3 0,-5 0-6 0,1-1-5 16,-2-1 20-16,3 2 1 0,-3 1-14 15,0-2-4-15,-1 1 5 0,-4 0 2 0,-1 1 2 16,-3-1-10-16,-2 3 22 0,1 0 15 15,-5-1-18-15,-1 4 16 0,-1-2-8 0,-1 0-6 16,0 0 7-16,-1 3 10 0,-4-1-13 0,6-2-3 16,1 5 7-16,-1-4 5 0,0 2 7 0,0 0-21 15,2 1 12-15,0-1-5 0,3 0 0 16,0-1-10-16,-1 3 13 0,3-2-15 0,3 0 8 16,1 2-6-16,1-2-5 0,0 0 14 0,2 0-12 15,-1 1 6-15,2-1-12 0,0 0-5 16,0 1 9-16,1-1-9 0,0 0 7 0,0 0 6 15,-2 0-8-15,0-2-5 0,-3 2 11 16,3 0-13-16,-3 1 13 0,3-3-17 0,-2 0 11 16,0 2 14-16,-2-1 0 0,5-2-19 15,-3 2 1-15,2-3 11 0,-1 3-6 0,0-3-5 0,0 2 4 16,-1-1 14-16,-1 0-19 0,1 0 4 16,0 0 13-16,1 0-1 0,-3 1 5 0,-1 1-15 15,3-3-6-15,-3 1 27 0,1 0-7 16,-5-3-13-16,5 3 1 0,2 0 7 0,-1-1 19 15,4-2-13-15,4 0 12 0,1-3 1 0,7 4-17 16,-2-2 7-16,2-2 15 0,1 3-8 0,-1-1-4 16,0 0 11-16,-1 2-2 0,-1-1 3 0,-5 1-5 15,-2-3 29-15,-6 5-33 0,-3-2 21 16,-7 2 19-16,-1-1-4 0,-4 2-1 0,-1-1 12 16,-1 0-22-16,-10 3 0 0,0-2-22 0,-1 3 36 15,-7-1-38-15,-3 0-15 0,-1-3-32 16,-3 1-35-16,-3 5-73 0,0 0-3 0,-15-18 12 15,-3 10-283-15,-4-1 32 0,-7 2-89 16,0 0 26-16,-5-3 29 0,-6 3 13 0,-6 0-1 16</inkml:trace>
  <inkml:trace contextRef="#ctx0" brushRef="#br0" timeOffset="203947.4567">20412 15079 304 0,'0'0'218'0,"0"0"-44"15,0 0 6-15,0 0-34 0,0 0-5 16,0 0-15-16,0 0-2 0,0 0-9 16,0-13-12-16,0 13-13 0,0 0-15 0,0 0-6 15,0 0-21-15,0 0 19 0,0 0-21 16,0 0 18-16,0 0 11 0,0 0-5 0,11-23-22 16,9 17-1-16,3-1 19 0,4-2-25 0,1 3 8 15,0-5-5-15,0 0 9 0,2 1-2 16,-1-1-20-16,2-1-1 0,-3 1 5 0,3-4 10 15,-5 5-5-15,3 1-20 0,-4-2 1 0,-2 0 1 16,2 1-11-16,-3 3 12 0,-1-1-9 16,-6 2-4-16,-5 2-16 0,-1 1-17 0,0 2-29 15,-4-1 1-15,-2 2 9 0,1 0-22 0,-4 0 0 16,2 2-42-16,-3 5 11 0,-4 6-87 16,-6-1-120-16,-3 1-78 0,1 0 27 0,-3 2-5 15,0-1-30-15</inkml:trace>
  <inkml:trace contextRef="#ctx0" brushRef="#br0" timeOffset="204300.0797">20478 15393 464 0,'-4'3'292'0,"-1"-1"-30"0,3-1-21 0,1-1-25 15,2-1-33-15,1-1-17 0,0-1-20 16,3 1-30-16,12-6 2 0,1-2-13 0,4 1 3 15,1-1-8-15,2-1-25 0,5 4-4 16,3-4-7-16,2 2-14 0,3 1-4 0,1-2 11 16,1-2-17-16,1 3-4 0,-2-2-3 15,-1 3 1-15,-6-2 6 0,1 3-1 0,-3 0-3 16,-3 2 22-16,2-3-15 0,-4 1 3 16,-3 1-8-16,-9 0 14 0,2 2 18 0,-2-1-10 15,-5 5-14-15,-2-3-1 0,2 1 14 0,-4 0-19 16,1 1-12-16,-2 0 8 0,-1 0 21 15,1 0-23-15,-1 1-16 0,0-1 3 0,-2 1 10 16,0 0-20-16,0 0-28 0,0 0 9 16,0 0-48-16,0 0-35 0,7 0-32 0,-7 0-36 15,0 0-24-15,6 1 17 0,-7 0-233 0,-2 0 31 16,0-1-50-16,1 0-6 0,-1-2 26 16,0-3 3-16,2 2-3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23T13:20:43.80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10345 2185 299 0,'-15'0'184'0,"15"0"5"0,0 0-18 0,0 0-33 15,-14 0-9-15,14 0-10 0,-20-21 9 0,17 20-13 16,0 1 13-16,1-2-21 0,0 1 6 16,-1 0-20-16,1 0-2 0,1 1-11 0,-1-1-2 15,1 1 11-15,0 0-16 0,0 0 3 16,0 0 10-16,0 0-12 0,0 1-7 0,1-1-1 16,-2-1 6-16,2 2-9 0,-1-1-28 0,0 0 13 15,1 0-1-15,0 0-13 0,0 0-11 0,0 0 5 16,0 0 13-16,-2 8-15 0,4-5-24 15,-2 1 11-15,0 0 4 0,1 1-11 0,2 1 16 16,1 10-12-16,1-1-5 0,-1 0 2 16,-1 3-11-16,1-1 7 0,0 3 0 0,0 1 10 15,0-1 6-15,0 4-10 0,0-1-9 0,1-2 14 16,-1 1-14-16,0 2-9 0,-1-5 3 16,-1 0 19-16,-2-10-7 0,0 4 4 0,0 2 5 15,0-2 14-15,0 0 6 0,0-4-11 16,0 1 0-16,0-3-4 0,10 10-5 0,-9-13 1 15,-1 0-3-15,1 2 2 0,-1-2 3 0,0 0 19 16,1-1-14-16,0 1-9 0,-1-1 5 0,0 0-18 16,0 0 8-16,1-1-3 0,-1-1-5 0,0 2-19 15,0-3-17-15,0 0-27 0,0 0-53 16,0 0-40-16,0 0 14 0,0 0-239 0,0 0-26 16,-6 6 0-16,2-7 33 0,-2-1 26 15,0-1 17-15,-11 2 8 0</inkml:trace>
  <inkml:trace contextRef="#ctx0" brushRef="#br0" timeOffset="412.5313">9697 3052 422 0,'-4'5'318'0,"2"-3"-60"16,-1 2-47-16,0-3-21 0,2 2 15 0,-1-1-33 15,1-1-5-15,0 0-21 0,3 1-26 0,0-4 10 16,-1 4-25-16,4-1-17 0,0 0 15 0,1-1-12 16,1 1-10-16,13-1-12 0,-11 0-10 15,7 0-25-15,2 0 17 0,27-12-17 0,-18 10 7 16,-1-2-11-16,4 0 6 0,1 1-3 0,1-2-25 16,-1 3 1-16,2-2 7 0,0 0-5 15,2 1 9-15,0-2 2 0,2 2-6 0,2-1 20 16,2 3-18-16,-1-2-15 0,-1 0-5 0,2-1 4 15,-1 1 13-15,-4 0-17 0,0 1 5 0,-2-1 8 16,0-1 5-16,1 3 4 0,-2-1 1 16,-5 0-8-16,-6 0 9 0,0 1-6 0,-2-1-12 15,-3-1 27-15,-10 3 10 0,3 0-23 16,-1 0 2-16,-1 0-6 0,1 0 11 0,-3 0-7 16,-6 0-30-16,7 0-21 0,-7 0-21 15,7 0-25-15,-7 0-40 0,11-9-29 16,-10 7 16-16,-3 2-192 0,-1 0-82 0,-2-1 11 15,0 2 31-15,-10 4 1 0,-2-1 20 0,-2 3 7 16,-1 0 7-16</inkml:trace>
  <inkml:trace contextRef="#ctx0" brushRef="#br0" timeOffset="965.442">10328 3294 551 0,'-4'2'291'0,"-1"2"-13"0,3-3-33 15,-1 0-6-15,1-1-16 0,0 1-23 16,0-1-6-16,0-1 0 0,0-1-16 0,2-2-5 16,-1 2-36-16,1-1-14 0,0-3 6 15,2 1-13-15,5-9-32 0,0-1-10 0,4 2-6 16,1 2 2-16,0-2-7 0,4 2-7 0,-4 3-10 16,6 1-18-16,-2 3 22 0,0-3-29 0,0 4 9 15,-9 3 9-15,3 0-13 0,2 0-23 16,17 11 16-16,-10-4 26 0,-7 2-20 15,1 3 12-15,-3 2-28 0,-1 1-8 0,-1 2 19 16,-3 3-32-16,3 0 7 0,-7 2 9 0,-1-9-7 16,0 4 3-16,-13 26 23 0,5-17-5 0,-1-2-19 15,-2-1 16-15,-3-2-15 0,0 1 2 16,-2 0 7-16,0-2 8 0,0-1 13 0,1-2-28 16,-2 2 24-16,2-3-10 0,1-5-13 15,2 0 13-15,1 1-8 0,4-6 4 0,1 0-20 16,1-1 1-16,1-2 0 0,1 2 18 0,2-3 8 15,-1-1-1-15,0 1 11 0,2-2-5 16,0 0-34-16,0 0 8 0,15 7 16 0,6-6-2 16,-9-1 11-16,8 0-4 0,4 0-2 15,3 0-8-15,3 0-2 0,31-10-4 0,-30 7 1 16,-1 0 10-16,-2 1 12 0,-1 1-15 0,1 1-2 16,-16 0-11-16,6 0-1 0,0 0 14 15,1 0 7-15,-2 0-6 0,-2 0 0 0,-4 0-1 16,0 0-14-16,-3 0 0 0,-1 0-6 15,-7 0-19-15,10 0-12 0,-4 0-9 0,-6 0-37 16,7 0-34-16,-7 0-34 0,8-10-41 0,-7 5 20 16,-3 0-251-16,2-3 34 0,-2-13 30 0,2 10-51 15,-6-32 18-15,5 12 71 0,0-1 24 16,1 14-43-16,0-11 2 0</inkml:trace>
  <inkml:trace contextRef="#ctx0" brushRef="#br0" timeOffset="1699.5498">11123 2515 539 0,'2'-4'314'15,"0"0"-53"-15,-1 1-28 0,1 1-35 0,0 0 3 16,1 0-40-16,-6 0-3 0,6 0-31 16,-1 2 7-16,-1 0-43 0,0 0-4 0,-1 0-11 15,2 1 14-15,-1 2-38 0,-1 1 15 0,1 4 5 16,0-2-5-16,3 15-19 0,-4-12-3 16,7 21 11-16,-4-11-15 0,0-1-24 0,3 1 19 15,-6 0-5-15,3 0-5 0,2 0-18 16,1-1 16-16,-2-2-18 0,-1-1 17 0,6-1 2 15,0 0-18-15,0-3 11 0,0 0-1 16,3-3-16-16,1-1 11 0,-3-5 5 0,0 0 14 16,-2-1 15-16,-8-1-24 0,14 0 4 0,-1 0 6 15,17-18 1-15,-14 7-8 0,-5-1 18 16,2 0-2-16,-1-1 36 0,-6-2-8 16,3 2 28-16,-3 1-3 0,0 4 20 0,-5-3-37 15,1 5 1-15,0-1 17 0,0 1-14 0,-1 2-26 16,0 1-1-16,-1-2 7 0,1 4 2 15,-1-2-15-15,1 1 5 0,-1 2-31 0,0 0 10 16,-2 3-1-16,0 1-10 0,0 2-10 0,-5 8 11 16,-1 2-12-16,2 2-14 0,1-1 6 0,1 1-22 15,0 0-6-15,1 0 12 0,0 0-26 16,3-10 4-16,0 2-33 0,0 0 34 0,14 15-11 16,-5-11 15-16,3-4 5 0,2-4-1 0,4 0-3 15,1-3 19-15,-8-3 2 0,5 0 6 16,24-17 11-16,-15 6 28 0,-5-3-10 15,-2-1 15-15,4-6 8 0,1 0 12 16,-2-4 8-16,-5 0 13 0,2 0-3 0,-3-1 7 16,-1 1 4-16,-5 1 18 0,0 0-29 0,0 0 12 15,-3-3-8-15,-6 2-11 0,5 3 6 0,-3 0-9 16,-2 1-8-16,2 1-31 0,-2 11 6 16,0-2-13-16,0 0-27 0,-12-9-13 0,11 13-19 15,-1-1-10-15,-3 2-33 0,3 1-32 0,0 1 9 16,1 0-87-16,-3 1-37 0,0 0-27 15,-12 0-37-15,4 0 29 0,2-2 25 0,0 4 20 16,10 1 20-16,-8 0-321 0,1 0 52 16,7 0 18-16,0 0 28 0,-7 0 26 0,-4-11 25 0,10 9 10 15,0-1 34-15</inkml:trace>
  <inkml:trace contextRef="#ctx0" brushRef="#br0" timeOffset="1970.1481">11743 2188 354 0,'4'-6'376'0,"-1"1"-79"0,-1-1-31 16,-1 4-38-16,1-1-23 0,-1 0-19 0,1 1-30 15,-1-2-16-15,3 3-1 0,-1-2-28 0,2 1-2 16,12-3-13-16,-1 3-2 0,6-3 7 16,0 1-33-16,0 1-8 0,3 0 10 0,1 1-20 15,0-1-3-15,-1 0 2 0,0 2-28 16,-1-2 2-16,1 2 6 0,-5-2-10 0,0 1 7 15,-8-1-22-15,1 2 10 0,5-1-15 16,-9-1-11-16,0 2 2 0,-2-1-23 0,-3 1-23 16,1-1-36-16,-3 1 7 0,0-2-45 0,0 3 12 0,-2 0-98 15,0 0-91-15,0 0-99 0,0 0 26 16,0 0 26-16,-14-5 15 0,9 5-51 16</inkml:trace>
  <inkml:trace contextRef="#ctx0" brushRef="#br0" timeOffset="2263.2502">12058 2106 422 0,'-4'0'363'0,"2"1"-45"0,0-1-54 0,0 1-35 0,0-1-15 16,0 2-14-16,0 0-29 0,1-1-29 15,-1-1-15-15,0 1 1 0,0 1-35 0,2 2 18 16,-2-1 5-16,2 2-32 0,-2 0-8 0,1 3-9 16,1 10-3-16,0 4-1 15,0-3 5-15,-1 1 5 0,-1 1-14 0,0 1 0 0,2 1-30 16,0-13 18-16,0 7-30 0,0 3 23 0,0 2 17 15,0 2-19-15,0-4-24 0,0 2 18 16,0 1-11-16,0-3-13 0,0 0 1 0,0-2 7 16,-11 21 25-16,9-23-19 0,-2-2-17 0,2-2 0 15,2-1-41-15,0-3-3 0,-1 0-23 0,0-3 1 16,1 0-37-16,-1-1-39 0,1-1 13 16,0-3-104-16,0 0-90 0,0 0-120 0,1 6 29 15,3-8 35-15,0-2 24 0,7-6-12 16,-1-3 10-16,1 1 60 0</inkml:trace>
  <inkml:trace contextRef="#ctx0" brushRef="#br0" timeOffset="2923.3185">12293 2389 510 0,'2'-1'392'0,"0"-2"-73"15,-2 0-44-15,2 2-34 0,0-1-42 16,-1 0-32-16,2 2-11 0,-1-2-15 0,-2 2-20 15,2 2-14-15,-2 0 10 0,-2 4-28 16,2-1-5-16,0 3 5 0,-2 8-13 0,2-7-21 16,-8 22-8-16,4-8 6 0,-1 0 3 0,1 1-12 15,2 0-7-15,0-1 7 0,2 4-4 0,-3-5 2 16,2-3-42-16,1-10 16 0,0 5-7 16,0 0-9-16,0 0-2 0,0 1 11 0,15 10-14 15,-13-16-8-15,2-3 4 0,1 0 8 0,9 0 25 16,1-3-22-16,1-1-7 0,-10-2 4 15,9 0 3-15,20-17 20 0,-17 5 13 0,0 0 27 16,-1-2-9-16,4-1 14 0,-4-4-6 0,-3 0 25 16,-1 3-16-16,-1-2 38 0,-1 4 19 15,-3 0-23-15,-2 1 8 0,-1 3-9 0,-1 1 0 16,-2 3-5-16,0 0-3 0,0 3-36 0,-1 0 3 16,1 0-8-16,0 2-8 0,-2-1-13 0,0 1-11 15,0 1 7-15,-2 3-7 16,-1 0-1-16,1 1-22 0,-6 9 2 0,5 0-32 15,-1 4 26-15,-3-1-17 0,2 3-26 0,3-1 1 16,0 2-2-16,2 0 5 0,0-2 5 16,0-8 3-16,9 20-47 0,0-15 14 0,0 1 1 15,4-4 18-15,3 0 1 0,5-3 6 0,-1-2-21 16,5-3 45-16,1-2-14 0,-13-2 26 16,8 0-8-16,25-12 9 0,-23 3-22 0,2-3 31 15,-2-2 0-15,2-3 39 0,-3-3 6 16,-2 1 11-16,-1-6-7 0,-2 4 29 0,-3-1-10 15,-3-2 7-15,0-1-7 0,-2 2 11 0,0-5-12 16,-2 8-5-16,-3 0-5 0,-2 0-8 0,3 1 6 16,-5 1-16-16,1 5 1 0,1 2-21 15,-2 11-1-15,0-8-11 0,0 0-17 0,0 2-8 16,0 6-11-16,0-8-24 0,0 2 5 16,0 6-49-16,0-8-26 0,0 8-22 0,-12-11-31 15,7 8-34-15,1 2-45 0,-2 1 24 16,1-2-165-16,-4 2 32 0,2 0 30 0,7 0 26 15,-8 0 24-15,8 0 23 0,-7 0 19 0,-1 0-117 16,8 0 23-16,0 0-11 0,0 0-6 0</inkml:trace>
  <inkml:trace contextRef="#ctx0" brushRef="#br0" timeOffset="3345.1094">13654 2554 431 0,'-4'-2'265'0,"1"2"-32"0,1-2-31 0,0 1-24 15,0 0-19-15,0-1 4 0,2 2-46 0,0-1 6 16,0 1-8-16,2-1 6 0,2 1-29 16,3 0-9-16,-1 0 11 0,2 1-22 0,11-2 8 15,-7 1-28-15,5 0 4 0,2 0 1 0,4 0-8 16,-1 0 17-16,0 0-9 0,-3 0-4 16,2 0 0-16,-3 0 8 0,-4 0-11 0,0 0-3 15,-3 0 7-15,0 0 2 0,-4 0-14 0,1 0 19 16,-8 0-25-16,9 0 9 0,-3 0-26 0,-6 0 13 15,9 0 5-15,-9 0-16 0,8 0-10 16,-8 0-37-16,6 0-1 0,-6 0-38 0,0 0-25 16,0 0-40-16,10-3-7 0,-10 1 12 0,-2 0-98 15,-10-7-76-15,1 0-64 0,-5 2 26 16,7 0 22-16,-3 0 23 0,-1 0 16 0,1 1-30 16</inkml:trace>
  <inkml:trace contextRef="#ctx0" brushRef="#br0" timeOffset="3677.6783">13785 2395 570 0,'-2'-4'337'0,"-1"2"-62"0,2 1-28 16,0-1-37-16,1 1-4 0,0-1-40 0,-1 1-26 15,-1 1-24-15,2 0-5 0,0 0-17 0,0 1 15 16,0 4-15-16,0-1-21 0,-2 3 20 16,2 0-23-16,0 13-19 0,0-11-4 0,0 5 14 15,0 4-16-15,0 3-3 0,0 1-10 0,-11 25 2 16,9-22-8-16,-2-2 17 0,2 4-9 0,-4-5-17 15,2 4 8-15,0-2 11 0,-1 1 1 16,1 0-22-16,1-1-12 0,-3 2 40 0,-1-4-19 16,4-3-28-16,-3-1 21 0,4 0 6 0,-5-3-18 15,1 1 16-15,2-5-8 0,0-2-2 16,2-2-5-16,0 0-6 0,0-1-11 0,0-3 3 16,1 1 0-16,-1-1-7 0,2-1-12 15,0 3-21-15,-2-5-25 0,2 1-32 0,-2-1 9 16,2 0-222-16,0 0 24 0,0 0 24 15,0-16 22-15,2-3 20 0,-2 7-125 0,0-6 25 16,9-24-25-16,-3 14-9 0</inkml:trace>
  <inkml:trace contextRef="#ctx0" brushRef="#br0" timeOffset="5111.3339">9988 2133 241 0,'14'0'259'16,"-14"0"-43"-16,0-13 15 0,0 13-47 0,0 0-19 15,0 0 10-15,0 0-12 0,30-26 4 16,-27 23-20-16,-3 1 4 0,2 1-27 0,0-3 8 15,-2 2-20-15,2 1-5 0,-1 0-23 0,2-1 3 16,-3 1-23-16,1 0-5 0,-1-1-8 16,3 2-6-16,0 0 5 0,1 0 1 0,-2 1-23 15,2 1 17-15,2 1-19 0,10 5-5 16,-1-2 15-16,2 2-8 0,-2 3-11 0,3-1-15 16,-6 1 28-16,5 3-5 0,1-1-12 0,0 0-22 15,-3 1 18-15,3 0 10 0,-2 3-22 16,2-3 0-16,-3 2 13 0,1 1 16 0,-1 0-14 15,-2 3 5-15,2 0-18 0,-2 1 10 16,0-1 6-16,-2 1-6 0,-1-1-6 0,1-2-9 16,-2 3 22-16,3-1-21 0,-4-2 4 0,-1 0 2 15,2-4 18-15,-4-1-13 0,0-2-4 16,-4-4 21-16,2 0-16 0,-1-2-1 0,1 1 0 16,-2-3-4-16,1 0 17 0,-1 1 4 0,0-3 15 15,0 2 0-15,0-2 16 0,-1 1-17 0,1-1 32 16,1 0-8-16,-2-1-6 0,0 0-1 15,0-3-4-15,0 1-24 0,-2-4-2 0,0 1 23 16,1-1-5-16,0-10 13 0,1 7-6 16,-7-14-9-16,4 6-15 0,1 1-1 15,-3 6 19-15,1 0 19 0,1 1-16 0,-2 3-28 16,-2-6 10-16,1 3 13 0,-1 2-6 0,2 2-14 16,-2 1-5-16,-1 0-4 0,-8 1-1 0,3 1 0 15,-1 2-1-15,3 0-6 0,-5 0 6 16,-25 10 9-16,17 1-26 0,0 0 10 0,-1 3-3 15,-1-1-22-15,-1 3 24 0,2 0 3 16,-3-1 12-16,3 1-7 0,-1 0-20 0,1 0 12 16,3 1 1-16,2-7-2 0,-1 5 9 0,2-2 4 15,-2 1-16-15,6-1-17 0,0-2 12 16,2-2 25-16,2 0-17 0,3-3-1 0,1-2-1 16,1 0 16-16,2 0-1 0,1-2-2 0,0 1-10 15,0-1-12-15,1-2 20 0,0 1-41 0,1 0 28 16,-1 1 4-16,1-2-5 0,-2 2-4 0,2-1 1 15,0-1-32-15,-2 0 4 0,3 1 3 16,-1 1 4-16,1-2 3 0,-2 1-42 0,2-1-30 16,0 0-23-16,-1 0-36 0,0 0-24 15,1 2-36-15,1-4 19 0,0 1-274 0,1-3 34 16,3-1-11-16,6-3 41 0,-3-3 25 0,6-1 25 16,3 0 15-16,3-3 1 0</inkml:trace>
  <inkml:trace contextRef="#ctx0" brushRef="#br0" timeOffset="6958.9203">16695 2110 272 0,'0'0'288'0,"0"0"-46"0,0 0-18 15,0 0-50-15,0 0-20 0,0 0-1 0,14 0-7 16,-14 0-23-16,0 0-20 0,0 0 5 0,0 0-13 16,0 0-3-16,0 0 12 0,0 0-29 0,-4 14 11 15,-7-4-25-15,-3 1 4 0,-3 1 2 16,1 4-7-16,-2-1 1 0,-2-2 4 0,1 0-1 15,-4 0-17-15,-1 1 27 0,2 0-27 16,0 4 25-16,-2-4-15 0,-3 1-1 0,0 2-8 16,-2-1 5-16,0 1-13 0,-1 2 15 0,2-2-12 15,0 1-6-15,-1 2-16 0,4-2-4 16,-3-1 1-16,3-1 13 0,2-2 7 0,3-1-17 16,-1 2 14-16,3-2-30 0,6-1 2 15,-6 0 40-15,8 1-12 0,1 0-17 0,4-4-3 16,0 6 37-16,1-4-28 0,4-11 10 0,0 12-9 15,22 13-18-15,-5-10 23 0,0-4-1 16,5 3-10-16,2-3 10 0,-3 0-20 16,5-1-4-16,1-1 10 0,0 2 1 0,2-1-18 15,-2 0-6-15,-1 1 20 0,0-1-9 0,-2-1 19 16,-2 2-36-16,0-2 24 0,-4-2 0 0,0 1-8 16,-4-1 4-16,-1 3-1 0,-5-6-5 15,-1 1 0-15,-1 1 12 0,-3 0 9 0,-1-2-26 16,-2-4-3-16,0 10-11 0,-17 12 39 15,7-7 5-15,-6-2-1 0,-3 0-12 0,-2 2 1 16,-3-2-5-16,0 1 0 0,-1 0-3 16,-1 0 0-16,-2 2 13 0,-2 0-2 0,-2 3 25 15,-1-1-17-15,1 0 1 0,0 2-2 0,2-1-5 16,1 1 13-16,4-1-27 0,0 0 12 0,2 1-8 16,2-1 1-16,4 1-1 0,2 0-1 15,1-1 0-15,2 3 0 0,3-1-5 0,3 0 4 16,3-3 6-16,3-9 0 0,0 5-54 0,20 18 5 15,-5-15 4-15,6-3 3 0,3-3 2 0,3 0 27 16,3-1 0-16,5-1 1 0,1-1-2 16,3 0 28-16,5-2-14 0,-1 3-3 15,0-2 16-15,0-1-24 0,-1 0 1 16,0-2-1-16,-1 1 4 0,-5-1 0 0,-2 0 1 16,-2-2 0-16,-1 1 2 0,-1 0 11 15,-3 1 7-15,-3-2-27 0,-3 1 1 0,-2-2-8 16,-5-1 0-16,-5 2 7 0,0-2 0 15,-3 0-39-15,-1 2-34 0,-5-2-45 0,0 0-11 16,0 0-75-16,0 0 21 0,6-6-196 0,-12 4-93 16,-10 0 26-16,-5 0 31 0,-5 2 26 0,0 0 25 15,10 0 22-15,-8 0 50 0,-6 0-15 16</inkml:trace>
  <inkml:trace contextRef="#ctx0" brushRef="#br0" timeOffset="7297.4537">15866 3998 504 0,'-9'7'312'0,"1"-2"-26"15,2-1-36-15,3-1-26 0,2 3-18 16,-3-3-9-16,1 0-29 0,2 0 16 0,-2 0 29 16,2 1-52-16,0 1-14 0,0 2-7 0,-5 6-21 15,5 0 15-15,-2 2-13 0,0 2 24 16,2 2-17-16,1 1-28 0,-1-1-16 0,1-7-8 15,0 3-9-15,0 5 4 0,0 1-11 16,0 1 6-16,0 3 0 0,0 0-6 0,0-1-6 16,0 0-7-16,-11 22-3 0,7-26-21 0,1-2-12 15,3-9-3-15,0 6 0 0,0-4-2 16,0 0 0-16,0-3-11 0,0 0 0 0,0 0-46 16,0-8 37-16,0 5-31 0,0-5-17 0,0 0-22 15,-3 8-43-15,3-12-25 0,0 0-59 16,4-9 19-16,-2-8-203 0,5 0-30 0,-1-4 32 15,3-5 27-15,3 2-14 0,0-5 31 0,2 0 20 16,0-4-19-16</inkml:trace>
  <inkml:trace contextRef="#ctx0" brushRef="#br0" timeOffset="7483.1913">15986 3910 474 0,'-1'-4'377'15,"2"-1"-69"-15,1 2-39 0,-3-2-38 0,2 2-6 0,-1-1-30 16,-2 2-40-16,3 0-17 0,0-1-11 16,-2 1-28-16,2-2-29 0,0 1-31 0,1 0-35 15,0 0-55-15,2-1-20 0,11-2 8 16,-2-2-220-16,3 3 24 0,-3-2-129 0,1 1 24 16,-2 3 39-16,-4-1 11 0,2 2 1 15</inkml:trace>
  <inkml:trace contextRef="#ctx0" brushRef="#br0" timeOffset="7692.2005">16192 3884 362 0,'1'2'357'0,"0"0"-61"16,0-1-31-16,1 1-19 0,0-2-45 16,0 0-13-16,2 0-24 0,0 0-16 0,3 1 1 15,0-1-30-15,0 0 8 0,1 0-39 0,2 0 2 16,6 0-21-16,2 0-6 0,0 0-41 15,0 0-40-15,-1 0-24 0,2 0-65 0,11 7 10 16,-21-3-111-16,-3-2-56 16,-2 2-61-16,-5-3-40 0,1 2 12 0,-4 1 20 0,-6 7-13 15</inkml:trace>
  <inkml:trace contextRef="#ctx0" brushRef="#br0" timeOffset="7860.9886">16145 4094 357 0,'-5'4'318'0,"1"0"-74"0,1 1-20 15,-2-3-30-15,4 0-21 0,0 1 6 0,0 0-11 16,3-1-41-16,0 0-2 0,2 0-14 16,-1-1-2-16,5 0-26 0,0 0 5 0,17-3-41 15,-12 2-20-15,6 0-21 0,5 0-45 0,30-14-41 16,-26 7 6-16,0-4-118 0,3 0-120 0,2-4-23 16,2 0-10-16,1 3 18 0,-2-1 11 15</inkml:trace>
  <inkml:trace contextRef="#ctx0" brushRef="#br0" timeOffset="8078.4408">16710 3953 764 0,'7'0'284'0,"-5"0"-13"0,-2 2-16 0,-1 2-24 16,-2-3-31-16,-4 10 19 0,-6 2-39 0,3 1 24 15,-2 1-44-15,1 2-28 0,0 2 15 0,-1 2-14 16,0 0-29-16,-1 1-12 0,3-1 22 16,-1 0 14-16,-1 2-13 0,1-1-66 0,1 1-6 15,0-3 25-15,1 1-8 0,1-1-42 0,5-1-14 16,-6-6-25-16,6-1-55 0,-1-5-19 15,2-1-36-15,-1-1-43 0,3-2 16 0,0-3-197 16,2-1-78-16,1-4 30 0,7-6 12 16,-2-6 25-16,2-6 24 0,-2-5 60 0,0-2 8 15</inkml:trace>
  <inkml:trace contextRef="#ctx0" brushRef="#br0" timeOffset="8762.3433">16300 1464 394 0,'-3'-1'326'0,"0"1"-58"0,0-2-15 0,1-1-38 16,2 3 12-16,-1-3-46 0,0 0 6 0,2 2-22 15,0-2-9-15,0 0-25 0,3 2-25 0,-2-2-3 16,2 1 4-16,0 1-27 0,3 1-20 0,-1 0 22 15,1 1-17-15,2-1-18 0,17 9 6 16,-9 0-10-16,-1 1 0 0,-1 0-18 0,-1 5 15 16,-3 2-5-16,0 0-17 0,0 5-1 15,-1-1 9-15,-4 1 0 0,-1 1 6 0,-5-11-22 16,0 6 7-16,0 2 17 0,0 1-19 0,0 1-13 16,0-1-4-16,0 1-4 0,0-1 12 15,-9 17-2-15,8-23 4 0,1-4 5 0,0 0-7 16,0-11 4-16,0 8 5 0,0 0 5 0,0-1-13 15,12 13-20-15,-5-11 17 0,3 1 11 16,2-1-15-16,0-2-16 0,2 0 23 0,-3-2-10 16,7-2 15-16,-9 2-9 0,-1-3-6 15,0-2 7-15,-3 2 6 0,-1 0-25 0,1 0 30 16,-3-1 4-16,0 1-29 0,0-2-38 0,1 0-37 16,-1 2-33-16,-2-2-39 0,5 0 15 0,-3 0-208 15,2 0-90-15,1 0 29 0,1 1 24 16,15 5 24-16,-4 1 36 0,4 2 16 0</inkml:trace>
  <inkml:trace contextRef="#ctx0" brushRef="#br0" timeOffset="9259.1771">17621 2132 764 0,'0'-5'297'15,"-1"1"-39"-15,1 0-13 0,0 0-38 0,0 1-26 16,-1 1-4-16,0-1-37 0,0 1 8 0,1 0-39 15,0 1 14-15,-2 4-35 0,-2-1 7 16,1 4-25-16,-11 5 26 0,2 9-47 0,-3-1 25 16,4 2 8-16,-4 4-38 0,-4 4 14 0,1 2 15 15,0 4-19-15,0 5 2 0,-5 3-13 16,7 0 30-16,-4 2-19 0,0 3 11 0,5 2-18 16,-3 1 1-16,4 2 9 0,2 2-7 15,1-2 39-15,3 2-20 0,2 1-9 0,1 2 3 16,2 1-6-16,1-1-6 0,-1 0-35 15,2-1 14-15,1-1 18 0,-1-2 11 0,1-27-34 16,0 13-12-16,0 6 7 0,0-1-11 0,15 47-8 16,-8-48 0-16,0-7-51 0,4-1 6 15,-1-4-24-15,2-4-9 0,3-3-21 16,2-6-6-16,2-2-12 0,2-3-38 0,5-5-7 16,6-6 14-16,-16-3-185 0,6 0-116 0,32-21 30 15,-17 6 29-15,-3-7 41 0,2-9-6 16,1-2 63-16,-7-7 14 0</inkml:trace>
  <inkml:trace contextRef="#ctx0" brushRef="#br0" timeOffset="9616.3817">17860 2382 885 0,'2'-5'284'0,"-3"2"-27"0,2 0-6 15,0-1-48-15,-1 2-5 0,0 1-38 16,2 0-6-16,-1 0-15 0,3 1-21 0,0 1-10 16,2 1-10-16,8 8 14 0,2 3-38 0,3 1 7 15,1 3-10-15,-1-1-9 0,-1 1-10 16,1 4 0-16,0 1-7 0,2 2 7 0,0-1-25 15,-4 2 5-15,2 2 27 0,1-2-24 0,-3 0 11 16,0 0-28-16,-1 0 27 0,0-2-26 16,-2 1-3-16,-1-2 5 0,1 1-23 0,-1-2-22 15,-1 1-32-15,-3-5-42 0,-2 0-14 0,0-3-43 16,-1-4-16-16,0-2 13 0,-4-5-153 16,0-1-103-16,0-1 27 0,-2-1 23 0,0 0 28 15,0 0 16-15,4-14 10 0</inkml:trace>
  <inkml:trace contextRef="#ctx0" brushRef="#br0" timeOffset="10010.7875">18477 2531 849 0,'6'-15'342'0,"-1"7"-65"0,0 2-15 16,-5 0-25-16,2 4-37 0,2-4-26 0,-3 4 8 16,1 0-54-16,-2 0 14 0,1 2-24 0,-1 0-26 15,0 0-14-15,0 1 15 0,-1 3-15 16,-1 0 9-16,-1 12-28 0,-2 2 45 0,3 3-34 15,-6 4 5-15,0-1 5 0,0 2-49 0,-2 2 4 16,1 2 28-16,-3 4-27 0,1-2-6 16,0 1-2-16,-2 2-12 0,1 1 15 0,1 2 14 15,-2-2-11-15,0 1-2 0,0-2-3 0,-1 1 9 16,2 3-4-16,0-4-33 0,0-1 3 0,0-2-3 16,1 2 23-16,0-2-4 0,0-2-1 15,1-3-3-15,1-1 0 0,1 2-4 16,1-5 0-16,-3 0 16 0,2-4-2 0,-1-3-2 15,3-2-10-15,3-2-3 0,0-4 0 0,1-2-3 16,1-1 0-16,-1-1-2 0,1 0 0 0,-1-2-36 16,1-1-18-16,-1-1-26 0,2 0-17 15,0 0-39-15,0 0-1 0,-9-12-18 16,9 5 8-16,4-10-26 0,8-4 14 0,2-3-94 16,8-1-87-16,0 3 25 0,2 0-152 15,2 3 27-15,1-1 86 0,-1 3 34 0,2 5 9 16,-1-1 2-16</inkml:trace>
  <inkml:trace contextRef="#ctx0" brushRef="#br0" timeOffset="10229.9283">18549 3195 296 0,'10'-1'339'0,"-2"-2"-46"0,-2 1-45 0,-3 1-34 0,3 1-19 15,-3 0 1-15,0-1-29 0,-1 2 0 16,0 0-5-16,0 2 15 0,-1 1-41 0,-1 1 3 16,-1 3-7-16,0-1-10 0,1 13 5 0,0-12 14 15,0 7-33-15,-9 20-40 0,7-16 12 16,-2 3-26-16,-1 0 15 0,-1-2 2 0,0-2-38 15,-1 1 29-15,3 1-13 0,-1-4-3 0,2-6-38 16,2 1-14-16,-1-2-9 0,0-1-25 16,0-3-39-16,0 0-16 0,1-1-26 0,-1 1-27 15,0-5 2-15,2 2 15 0,0-4-265 16,0-3-35-16,0-1 30 0,8-6 2 0,-5-9 28 16,-3 4 14-16,0-5-12 0</inkml:trace>
  <inkml:trace contextRef="#ctx0" brushRef="#br0" timeOffset="10399.0877">18591 2958 226 0,'-1'-13'409'16,"3"4"-93"-16,0 2-43 0,-2-1-47 0,-3 4-40 15,3 0 10-15,-3 0-33 0,3 4-33 0,0 0-10 16,0 0-10-16,0 0-30 0,0-7-21 0,0 7-11 16,0 0-4-16,0 0-56 0,0-7-31 15,12 0-33-15,-7 7 5 0,0 0 7 0,1-1-349 16,2-1 26-16,11-3 39 0,5 1 8 0,-4-2 8 15</inkml:trace>
  <inkml:trace contextRef="#ctx0" brushRef="#br0" timeOffset="10724.5288">18980 2910 386 0,'4'0'378'0,"1"0"-57"0,0-2-59 0,1 2-40 15,1-1-17-15,0 1-18 0,3 0-28 16,20-6-8-16,-8 3 8 0,-1 1-22 0,1 1-19 16,-11 1-22-16,7 0 7 0,2 0-25 0,5 0-7 15,0 0 14-15,-1 0-38 0,0 0 4 16,-3 0 13-16,20 10-18 0,-26-9 3 0,-4 1-27 16,0-1 14-16,-3 0-8 0,10 2 7 0,-9-2-11 15,-4 1-6-15,0-1 16 0,0-1-1 16,-4 0-2-16,3 0-25 0,-2 2 9 0,0-2 18 15,-1 0-2-15,-1 0 15 0,0 0-36 16,0 0 7-16,0 0-31 0,0 0-28 0,0 0-18 16,0 0-17-16,10-5-32 0,-11 4-73 0,-1-2 18 15,-2 1-289-15,0-3 28 0,-4-6 28 16,1-3-13-16,-1-1 26 0,0-3 54 0,-2 0 4 16</inkml:trace>
  <inkml:trace contextRef="#ctx0" brushRef="#br0" timeOffset="16205.8856">20600 2345 406 0,'0'0'260'0,"0"0"-21"0,0-13-40 15,0 13-13-15,0 0-42 0,0 0-6 0,0 0-22 16,0 0-11-16,0 0-15 0,0 0-12 0,0 0 0 16,0 0-35-16,0 0 26 0,0 0-11 0,0 0-19 15,-15 0-3-15,15 0 6 0,-19 12-11 16,12 2 17-16,1 6-4 0,2 2-22 0,-1-1 6 16,1 4 2-16,1-1-6 15,0 2 15-15,2-1-16 0,-1 2 6 0,2-1 8 16,0-13-30-16,0 6 16 0,0 2-5 0,12 22 3 15,-7-21-7-15,0-2 3 0,1 0 6 0,2-3-23 16,0-3 26-16,0 0-6 0,1-1 10 16,-2-5-10-16,2 4 0 0,-2-8 22 0,1 1-22 15,-1-3 16-15,0-2-2 0,0 0 20 0,-7 0 6 16,0 0-6-16,27-14-13 0,-13 5 19 16,-1-5-20-16,1 1-3 0,-4-4 20 0,3-1 13 15,1-2-10-15,-3 0 2 0,0 0 0 16,0-1-6-16,-2 4 32 0,-3-1-3 15,2 3 19-15,-1 4-31 0,-3-4 6 0,1 5-3 0,-3 5-12 16,0 3-15-16,0-3-12 0,0 2-11 16,-1 1-2-16,0 2-2 0,-2 0 3 0,0 3-6 0,-1 2-1 15,-2 9-3-15,-3 2 19 16,0 0-23-16,-1 5 1 0,2 1-1 0,0 2-29 16,3-1-22-16,-4 2-3 0,7-1 10 0,0-12-19 15,0 4 37-15,11 24-33 0,-3-21 2 0,7 0 17 16,2-3 14-16,2-1 1 0,2-3-19 15,3-3 0-15,1 0-8 0,2-4 1 0,-2-1 55 16,-13-4-2-16,6 0-2 0,3 0-12 0,22-17 20 16,-19 7 10-16,-4-7-4 0,-1 2-2 0,-1-7-4 15,-2-1-1-15,0 0 30 0,-4-4-29 16,3-2 34-16,-6 3 12 0,-1-4-8 16,-3 2-9-16,1-2-1 0,-2 1-12 0,-2 3-8 15,-1-2-4-15,-1 16-19 0,0-4-25 0,0-3 2 16,-13-19-16-16,8 20 1 0,1 4-33 15,-1-2-12-15,-1 7-32 0,-2 1-25 0,1-4-37 16,-2 6-42-16,2-1 20 0,0 2 16 16,-6-3-328-16,5 1 35 0,4 1 32 0,-1-1 32 15,4 1 27-15,1-1 19 0,0 7 9 0,0-7 55 16</inkml:trace>
  <inkml:trace contextRef="#ctx0" brushRef="#br0" timeOffset="16489.5758">21305 2016 523 0,'2'-5'272'0,"-1"0"-54"0,1 0-26 16,0 0-26-16,2 0-18 0,0 2-13 0,9-5-18 15,2 4-1-15,-4-1-7 0,6 1-26 16,2 3-7-16,1 1 3 0,3 0-13 0,-13 0 4 15,6 0-10-15,5 0-24 0,-1 0 2 16,3 0 2-16,2 0-7 0,-2 0 2 0,-1 0-6 16,0 0-5-16,21 10-2 0,-28-9-24 15,-6 0-7-15,-2 0-10 0,-1-1-20 0,-2 0-19 16,-4 0-33-16,0 0 9 0,0 0-132 16,6-3-175-16,-8 1 24 0,-1 2 25 0,-2-1 15 15,-2-1-28-15</inkml:trace>
  <inkml:trace contextRef="#ctx0" brushRef="#br0" timeOffset="16756.0156">21560 1973 357 0,'-3'3'264'0,"1"-1"-58"0,-2 2-12 16,2-1-10-16,-8 7-31 0,5 0-10 0,1-1 16 16,0 6-37-16,-1-2 6 0,0 3 1 15,2 0-33-15,-4 2 3 0,3 1-9 0,-1 0-2 16,2 1-14-16,-1 1 7 0,1 2-10 0,1-3-13 15,-3 2-1-15,2-1-1 0,1 0-19 16,1-3 19-16,-1 5-30 0,1-4 12 0,0 0 5 16,-1-5-20-16,0 3-8 0,0-1 3 0,2-3-18 15,0-2-2-15,-1-2-37 0,0-2-27 16,0-1-7-16,1 0-17 0,0-2-36 0,0 0 11 16,0-1-141-16,-1 0-147 0,1-3 21 0,3 1 24 15,0-1 19-15,1 0 6 0</inkml:trace>
  <inkml:trace contextRef="#ctx0" brushRef="#br0" timeOffset="17554.72">22098 2434 241 0,'3'-4'354'0,"0"-1"-83"0,0 1-28 0,-1-1-33 16,-1 1-23-16,1-2-17 0,0 1-17 16,-2-1-11-16,1 1-1 0,-2 0-23 0,1 5-15 15,0 0-13-15,0-8-13 0,0 8-3 0,-21-17-1 16,7 9-18-16,3 4 5 0,-7 0-17 16,6 1 15-16,-7 2-20 0,8 1 1 0,-5 0-9 15,-5 0 13-15,-2 0-23 0,-2 0-18 0,-26 14 13 16,25-11-14-16,2 3 24 0,-4 0-13 15,4 4 1-15,2 2-17 0,2-1 17 0,1 6-17 16,1-4 14-16,2 6-9 0,-3-1-5 0,4-2 20 16,3 5-24-16,3 1 8 0,-3 2 2 15,3 2 23-15,1 0-22 0,3 0 20 0,0 1-23 16,3-2-4-16,2-11 0 0,0 9 3 0,13 21 4 16,-2-19-3-16,1-4-4 0,3-3 8 15,5 3-10-15,1-4 15 0,0 0-21 0,5-3 2 16,0 0 4-16,0-1 7 0,1-3-13 15,2 1 5-15,1-4 9 0,1-4 11 0,4 0-12 16,-19-3 15-16,10 0-23 0,2 0 23 0,25-19-12 16,-26 7-18-16,-1-3 4 0,-2-4 4 15,-2-2 8-15,2-2-8 0,-5-4 7 0,0 0 17 16,-3-5-9-16,-3 2 12 0,-2-4-6 16,-2 5-4-16,-4-1-2 0,0 2 2 0,-5 12 16 15,0-6-21-15,-15-30 8 0,4 25 27 16,-1 0-17-16,-3 4-16 0,0 0 17 0,-2 3 7 15,0 1-19-15,-2 3-2 0,-1 2-6 0,-1 0-3 16,-3 1 17-16,2 4 13 0,1 3-39 0,0 1 9 16,0 5 7-16,0 0-2 0,12 0 0 15,-20 14 3-15,10-6-16 0,-2 5 12 0,1 4-7 16,7 3 2-16,-2 2-15 0,1-2 15 0,0 2 1 16,4 2-18-16,-2 2 26 0,1 2 6 0,3 1-2 15,0 2 8-15,3 3-5 0,3-1-12 16,-4 1 11-16,0 0 5 0,4 5-3 0,-2-3-20 15,1 2 19-15,3 0 27 0,-2-2-26 16,0 2-22-16,-1-1 17 0,2-2 5 0,-1-2 10 16,0 0-2-16,-3 0-36 0,2-4 13 0,2 3-4 15,-3-4 1-15,-1 0 35 0,0-3-26 0,1-2 17 16,1-3-24-16,-1-2 4 0,2-2-39 16,-1-4 7-16,2-4-10 0,1-3 1 0,-1 1-15 15,0-1-26-15,1-3-41 16,0 0-25-16,0-2 13 0,0-3-225 0,3-1 27 0,-1-1 26 15,9-10 21-15,1-7 22 0,3 1-72 16,2-7 21-16,6 1 13 0,-1-7 10 0</inkml:trace>
  <inkml:trace contextRef="#ctx0" brushRef="#br0" timeOffset="17938.5182">22609 2353 217 0,'7'-7'305'0,"-4"2"-46"0,3 2-28 16,-3-2-55-16,0 3-9 0,-1 0-26 16,0 0 2-16,-2 0-37 0,2 1-14 0,-2 1-5 15,-1 2 7-15,-2 0-23 0,1 1 2 0,-7 7 10 16,-1 0-29-16,-1 2-16 0,2 1 8 15,-5 2-2-15,3 1 6 0,-2 1-27 0,2 4 9 16,-1-3 3-16,-2 1-16 0,3 2 12 0,0 3 0 16,2 1-25-16,2 1 14 0,-2 5 12 15,2 1-14-15,2 3 4 0,1-3-13 16,2 2 11-16,2-18-19 0,0 8 5 0,0 5-1 16,0 0-1-16,13 31 2 0,-4-33-4 15,1 0-3-15,1-4 10 0,1 2-4 0,2-4 17 16,0 0-37-16,2-5-9 0,2 0 0 15,-2-4-15-15,1-4-34 0,0 3-18 0,4-8 9 16,-3-1-121-16,-11-2-99 0,17-11 22 16,-7-1 20-16,0-3-61 0,-2-2 11 0,-2-3-1 15</inkml:trace>
  <inkml:trace contextRef="#ctx0" brushRef="#br0" timeOffset="18237.5113">22927 2486 510 0,'0'-6'248'16,"0"1"-39"-16,0 1-38 0,0 0-15 0,0 0-23 15,1 1-7-15,-1 0-3 0,2 3-18 0,-1 1-24 16,1 3 5-16,1-1 12 0,6 9 0 0,-4 5-30 16,7-1-15-16,-2 5 7 0,-3-2-9 15,6 5-8-15,0-2 2 0,-1 1-10 0,2 2-1 16,0 0 11-16,1 0-36 0,-2-2 25 15,-2 1-18-15,3-1 12 0,-2 1-11 0,1-1 17 16,-1-2-26-16,1-1 8 0,-2-1-16 16,0-2-26-16,0-3-19 0,-3 1-11 0,-3-7-10 15,1-3-24-15,-2-1 8 0,0-4-160 16,-4 0-117-16,0 0 23 0,0 0 23 0,7-13 0 16,-7-6-8-16</inkml:trace>
  <inkml:trace contextRef="#ctx0" brushRef="#br0" timeOffset="18449.7037">23223 2619 394 0,'0'-7'322'0,"0"2"-42"16,0-1-58-16,-1 1-45 0,2 3-11 0,-3-1-18 15,-1 2-28-15,0 1 14 0,-2 0-24 16,-1 4-1-16,-9 3-13 0,-2 2-21 0,0 2 5 16,-4 5-16-16,1-2 6 0,2 1-15 15,-2 1 10-15,-1 0-10 0,3 3-2 0,-4-2-16 16,3 1 11-16,-2 1-9 0,0-1-12 15,3-1-16-15,-1-2-14 0,2 2-10 0,-1-3-17 16,6-1-34-16,-2-1-37 0,4 3 9 0,1-5-105 16,1-5-94-16,3 1-86 0,4-3 22 0,1-2-26 15,0-1 13-15,4 0 53 0</inkml:trace>
  <inkml:trace contextRef="#ctx0" brushRef="#br0" timeOffset="18737.3419">23486 2736 404 0,'6'1'358'15,"0"0"-63"-15,-1 1-51 0,-2 0-19 0,2 1-42 16,0 2-22-16,2 8 2 0,-3 1-14 0,4 3-24 16,-5-1 5-16,-1 2-20 0,1 3-4 0,-3 0-15 15,1 3-7-15,1-4-20 0,-2-8 10 16,0 6-5-16,0 4-5 0,0 1-28 15,0 1 5-15,0-2 12 0,0 1-33 0,0-2 15 16,0-2 3-16,-8 3-31 0,8-3-7 0,-11 13-8 16,10-22-3-16,-1-3-22 0,1 0-37 15,0-2-33-15,0-2 8 0,0 3-44 0,1-5 14 16,-2-1-162-16,2-1 22 0,0-4-151 16,0-1 2-16,-2-10 54 0,1-4 12 0,1 7 0 15</inkml:trace>
  <inkml:trace contextRef="#ctx0" brushRef="#br0" timeOffset="18894.6331">23474 2657 239 0,'-1'-6'329'0,"0"-1"-45"0,1 1-53 16,-1 3-46-16,-1 0-7 0,1 0-39 0,0 0-13 16,2 0-12-16,-1 1-36 0,-1 0-42 0,0-1-15 15,1 1-2-15,0 1-179 0,-1-2-114 16,1 3 20-16,0 0-109 0,0 0 9 15,0 0-8-15</inkml:trace>
  <inkml:trace contextRef="#ctx0" brushRef="#br0" timeOffset="19254.6109">23690 2391 544 0,'3'-1'300'0,"-2"0"-29"15,1 0-45-15,0 0-41 0,-2-1-30 16,5 2 6-16,-3 0-26 0,1 2-30 0,0 0 6 16,7 7-12-16,1 1-27 0,-3 8-3 0,4 2-15 15,1 1 19-15,-1 3-30 0,0 4-1 0,0 1 2 16,-1 2-9-16,1 3 13 0,-3 1-19 16,1 4 4-16,-3-3-12 0,2 1-3 0,-3 1 0 15,-2 1-8-15,-1-3 22 0,-3 3-4 0,0-19-18 16,0 8-6-16,-10 39 20 0,-3-30-1 15,4-2-6-15,0-2-24 0,-4-4 13 0,4-3-5 16,-5-1 5-16,-1-3-1 0,0-2-8 0,-1-3 13 16,-2 0 5-16,2-5-18 0,-3 0 12 15,4-5 13-15,-1-1-23 0,2 0-3 0,3-3-46 16,1-3-23-16,10 0 9 0,0 0-137 0,-17-14-125 16,12-4 26-16,1 2-104 0,4 6 26 15,0-6 49-15,19-23 10 16,-10 16-28-16</inkml:trace>
  <inkml:trace contextRef="#ctx0" brushRef="#br0" timeOffset="19588.0285">24298 2726 285 0,'2'1'364'0,"-1"-1"-74"0,1 0-26 15,-2 0-14-15,2 0-45 0,-1 0-8 16,1 0-27-16,2 0-2 0,2 1-40 0,0-1-10 16,11 4-13-16,-6-4-11 0,20 5-17 0,-10-3-6 15,4 3 8-15,1-3-20 0,-1 2 3 0,-2-3-16 16,-1 3 3-16,0 0-21 0,-2-1-6 15,-3-1 13-15,3 1-31 0,-13-3-25 16,3 0-10-16,5 0-39 0,-1 0-48 0,16-12 11 16,-20 5-201-16,1-2 25 0,-5 2-128 0,0-6 0 15,-5 1 24-15,-1 1 13 0,0 11-8 0</inkml:trace>
  <inkml:trace contextRef="#ctx0" brushRef="#br0" timeOffset="19838.5816">24599 2571 446 0,'-4'-1'301'0,"2"0"-76"16,-1 1-15-16,0 0-32 0,0 0-9 16,2 0-35-16,-1 1-14 0,-2 0-18 0,2 4 19 15,2-1-33-15,0 4-1 0,-5 10-3 16,1 3-12-16,-2-2-17 0,3 5 7 0,-5 1-10 16,4 1 10-16,0 2-8 0,0 0-16 15,0-3 9-15,-2 2-7 0,1-2-27 0,2 1 20 16,-2-2-8-16,-1-1 13 0,0-1-13 15,6-2-9-15,-4-1 11 0,2-3-25 0,0-3-28 16,2-13-7-16,0 9-8 0,0-2-25 0,0-1 6 16,0-6 5-16,0 7 6 0,0-7-231 0,0 0-99 15,0 0 11-15,1 11 31 0,4-15 19 0,8-7 11 16,-1-5-13-16</inkml:trace>
  <inkml:trace contextRef="#ctx0" brushRef="#br0" timeOffset="20376.7256">25089 2413 475 0,'4'-3'265'0,"-1"0"-23"16,1 1-42-16,-2 1-23 0,0 1-14 15,-1 0-39-15,2 3-20 0,0 0-12 0,-1 3-8 16,2 10 22-16,-2 1-19 0,-1 3-2 0,-1-10-21 15,0 9 9-15,0 4-16 16,0 4 4-16,-15 29-36 0,6-28 10 0,2 1-6 16,-2 1 2-16,0-1-14 0,-2 0 21 0,1-2-21 15,1-1 10-15,-2-1 0 0,2 0-8 0,0 0-13 16,-2-4 13-16,3 0 8 0,0-3-6 16,0-4-16-16,3-4 24 0,1-1-6 0,2-3-4 15,0-1 29-15,-2 0-8 0,4-2 6 0,-2-1-4 16,0-2-1-16,1 1 0 0,1-1 13 15,0 0 5-15,1-7 13 0,-1 3-13 0,7-8-22 16,2-2 5-16,2-1 15 0,5-2-22 0,3 4-24 16,0-1 1-16,2 1-6 0,-1 1 0 15,-1 4-5-15,1 2-2 0,-2 1 17 0,-3 3 1 16,-9 2-1-16,5 0-16 0,16 10 11 16,-11-1-20-16,-3 2 3 0,1 5 18 15,-2 1 3-15,-2 3-22 0,2 3-9 0,-8 1 26 16,-1 1-14-16,-2 0-2 0,-1-11 21 0,0 5-9 15,0 6 3-15,-15 20-18 0,6-19 18 0,0-3 11 16,-5-1-12-16,1-3-12 0,-5-1 15 16,-1-2 0-16,-5-2-4 0,-1-3 31 0,-6 1-50 15,-2-4-3-15,1 0 0 0,-6-5-78 16,-3 0-58-16,19-3 13 0,-46-13 16 0,15 4 9 0,-4-8-314 16,-1-3 30-16,-4-8 28 0,-6-7 16 15,-1-5 7-15,-4 0 47 0,-5-5-18 16</inkml:trace>
  <inkml:trace contextRef="#ctx0" brushRef="#br0" timeOffset="21108.6541">20609 2049 574 0,'0'-1'182'0,"0"-1"-3"15,-1 2-5-15,2-1 3 0,-2 1-23 16,1 0 3-16,-1-1-12 0,1-1 14 0,0 2-37 16,0 0 6-16,-1 0 16 0,1 0-12 15,1 0-17-15,-2 0-17 0,1 0 10 0,0 0-6 16,0 0-15-16,0 0-1 0,-1 0-16 0,1 2 9 16,-2-2-30-16,2 0-23 0,0 1 16 15,0 0-6-15,-1-1 7 0,1 2-30 0,-2 1 18 16,0 1-18-16,1-1-3 0,-3 3 9 15,-3 10-21-15,-4 0 9 0,0 2 1 0,-1 1-1 16,-2 3-2-16,0-4 3 0,0 1-10 0,1 2 11 16,-2 4 20-16,2-3-12 0,-1 3-9 0,0 0-2 15,-7 2 13-15,8-1 0 0,-5 0-6 16,2 4 2-16,-1-3-12 0,1 3 25 0,0 1 13 16,2 0-30-16,1 2 6 0,0 1 25 0,0 0-37 15,4 1 3-15,-1 1 4 0,2 0-1 16,5 2 39-16,-2-1-42 0,1 4 17 0,2-2-6 15,2 4 2-15,-1-3-11 0,1-21-3 16,12 41 4-16,-2-21-12 0,5 1-17 0,1-2-13 16,5 1-22-16,7-1-22 0,2-4-31 0,5-1-12 15,5 0-28-15,6-2 15 0,5-4-233 0,6-1-72 16,8-1 25-16,2-3 43 0,3-1 29 16,1-4 13-16,6-2 12 0,1-4-27 0</inkml:trace>
  <inkml:trace contextRef="#ctx0" brushRef="#br0" timeOffset="22070.1211">25520 2207 247 0,'0'0'247'16,"0"0"-42"-16,0 0-47 0,0 0-29 0,0 0 5 15,0 0-20-15,0 0 2 0,0 0-26 16,0 0-3-16,24 6-21 0,-14 8 22 0,-3 0-18 15,1 8-11-15,4-3 9 0,-1 6-16 16,-1 1-19-16,3 1 22 0,2 2-4 0,1 5 3 16,-3 1 5-16,5 5-18 0,0 0-3 0,-2 2 7 15,-1 4-3-15,-3-2 10 0,1 2-13 0,1 1 1 16,-5 0 18-16,-1 2-17 0,-3 0 17 16,-3 1-5-16,0 0 7 0,-2 2-12 0,0-27 6 15,0 11-7-15,-19 47 1 0,10-36 0 16,-3-3-8-16,-3-1 15 0,1-2-29 0,-4-3 9 15,-2-4 0-15,2 0 6 0,-7-3-12 16,-1-5-4-16,-1-1 11 0,1 1-10 0,-3-6 7 16,3-1-17-16,0-3 1 0,1-3 10 0,1 1-12 15,2-2-11-15,-1-1-1 0,1 1 17 0,4-3-4 16,-1-1-11-16,8-3-2 0,-2 1-10 16,4-2 22-16,1-1-9 0,5 0 13 0,-1-2-5 15,0 1 3-15,3-1-8 0,-3-1-7 0,1 2-25 16,-1 0 5-16,4-2-54 0,0 0-22 15,0 0-48-15,-5-5 14 0,5-1-174 16,0 2-122-16,7-10 29 0,0 1 25 0,6-2 25 16,-2 0-2-16,1-4 11 0,-1 0-7 15</inkml:trace>
  <inkml:trace contextRef="#ctx0" brushRef="#br0" timeOffset="23236.8486">17904 2256 267 0,'0'0'226'0,"0"0"-35"0,-14 0-2 0,14 0 2 16,0-12-25-16,0 12-13 0,0 0 0 0,-29-17-24 16,27 17 11-16,1-3-5 0,-1 3 4 0,1-1-21 15,0-1-6-15,1 1-9 0,-2 1-8 16,1 0 4-16,-1-1-40 0,1 1 5 0,-1 0-1 16,1 1-25-16,1-1-7 0,-1 0 5 0,1 1 12 15,0-1-22-15,0 3 16 0,-1 0-31 16,-1 1-1-16,3 1-3 0,-1 0-1 0,-4 11 29 15,4-7 4-15,-7 20 1 0,6-4-16 16,-6 3-4-16,4-2 6 0,-2 4 11 0,2 0-1 16,-3 1-18-16,-2 0 1 0,-2 5 15 0,2 1-22 15,2 1 19-15,-3 3-2 0,0 0-15 16,-1 2-12-16,1 1 18 0,-5-1 1 0,4 0-4 16,2-3-16-16,0 2 9 0,-1-1-3 0,0 3 13 15,1-2 15-15,-2 1-6 0,1-3 10 16,1-3-35-16,0 1 13 0,2 0-15 15,-2-3 9-15,1 1 15 0,-1-3-11 0,-1 3-17 0,0-5 29 16,4 1-30-16,-3 0 11 0,-2 1 2 16,3-1 35-16,1-1-11 0,0 0-3 15,5-1-2-15,-5-4-29 0,0 4 7 0,2-4 8 0,4-3 10 16,-3 0-16-16,-1-3-2 0,0-2 16 16,3-4-36-16,0-3 24 0,1-4-17 0,0-1 23 15,-1-2 12-15,1-4-31 0,0 0 10 16,0 0-22-16,0 9 21 0,0-9-27 0,0 6-6 15,0-6 26-15,0 0-3 0,0 0-33 16,3 9 8-16,-2-10-18 0,2-3-15 16,0 0-23-16,-1 0-35 0,7-10-5 0,1-4-41 15,3 1 17-15,1-5-102 0,-4 0-65 0,4-3-110 16,4-4 35-16,2-3 31 0,1-1 7 16,7-4 14-16,-2-1 7 0</inkml:trace>
  <inkml:trace contextRef="#ctx0" brushRef="#br0" timeOffset="24135.9109">17753 2299 403 0,'-1'0'165'0,"-1"-3"-2"0,2 3-71 0,-2-1 14 16,3 0 2-16,-2-1-9 0,0 2-1 15,0-1-33-15,-1 0 24 0,1 0-22 0,-2 0-8 16,1 1 9-16,1 0 10 0,0-2-4 0,0 2-13 16,2-1 7-16,0 1-15 0,-1 0-8 15,0 0 5-15,-1 0-11 0,1 0-11 0,1 0-3 16,-2 0 11-16,-1 2-21 0,1-1 10 0,-2 0 0 15,0 5 3-15,-1-2-10 0,-5 7 7 16,1 0 0-16,0 0 8 0,-2 3-1 0,1 3-10 16,-2-3 8-16,-1 5 5 0,0 2 19 15,-2 1-9-15,3 2 0 0,1 1-7 0,-2-5 10 16,1 7-6-16,1 1 4 0,-1 3-1 0,1 2 23 16,0 3-10-16,2 2 8 0,1 1-17 0,1 0-1 15,-1-3-25-15,1 0 14 0,-1 0 8 16,3 3 10-16,-1-2-34 0,1-1 10 0,-2-2 0 15,1 2-7-15,0-4-5 0,1 0 18 16,2-1-23-16,-3 0-1 0,-2 1 2 0,0-3 10 16,-1 0 5-16,0-1-20 0,1-1 3 0,-2-1-3 15,0-1 25-15,1-1 10 0,-1 2-36 0,1-1 4 16,0-3 16-16,-1-1-24 0,0-3 9 16,2 0-2-16,-1-1 4 0,2-2 10 0,2-3 21 15,-3 1-39-15,2-2 4 0,2-1 3 16,-3 3-24-16,4-3 12 0,0-2-1 0,1 0 2 15,-3-3-16-15,2 1 7 0,1 0 16 0,1-1-5 16,-2 0-14-16,1-2 21 0,-2 3 14 16,3-2-3-16,-3 1-46 0,2-2 20 0,-1 1-28 15,2-2 12-15,0-2-4 0,0 0-20 16,0 0-25-16,0 0-21 0,0 0-16 0,-5 9-53 0,6-11 16 16,-1-4-176-16,3 2-108 0,5-17 28 15,6-1 36-15,3-2 13 0,3-5 23 0,6-3-32 16,6-8-26-16</inkml:trace>
  <inkml:trace contextRef="#ctx0" brushRef="#br0" timeOffset="25334.1375">26196 2227 421 0,'0'0'156'0,"0"0"-1"0,0 0-12 0,0 0-10 16,0 0-17-16,-5 11 6 0,1 5-16 15,0 1-6-15,1 4-24 0,-1 1 4 0,-3 6 9 16,3-1-13-16,-3-1-12 0,4 3 11 16,-3 5-13-16,1 2 6 0,-1 1-13 0,-2 2 3 15,0 2-3-15,1 2-17 0,-4 1 3 0,2 0 5 16,-2 1 9-16,2-2-35 0,-1 0 23 0,0 3 8 15,1 1-9-15,-3 0 1 0,1 3-1 16,2-3 1-16,-5 0-6 0,2-2-11 0,3-2-3 16,-3 0 19-16,3-4-6 0,0 1-1 15,0-3 3-15,0-1-19 0,1-5 31 0,3-1-26 16,-2-3 9-16,2 2-10 0,-1-2-4 0,3-4 8 16,-1-3-2-16,0-2 8 0,-2-3-12 15,4-4-11-15,0-3 13 0,2-1-18 0,0-1 14 16,-2 0-12-16,2-2 12 0,-2-2 4 0,2-2-4 15,0 0-18-15,0 0-12 0,0 0-27 0,2 2-12 16,0-7-59-16,0-2-25 0,3-10 11 16,0-4-157-16,3-3-133 0,1-4 27 15,-2 1 27-15,5-4 28 0,-4-5 35 0,6-1-24 16</inkml:trace>
  <inkml:trace contextRef="#ctx0" brushRef="#br0" timeOffset="25902.5421">26398 2214 339 0,'-2'-1'268'16,"2"-2"-35"-16,0 0-31 0,0 3-21 15,0-1-20-15,-2 0-18 0,4-1-20 0,-4 3-25 16,4-2 6-16,-2 1-23 0,0 1-7 0,-2 0-12 16,2 1-1-16,0 2 10 0,0 1-26 15,0 0 2-15,-2 12-1 0,2-7 3 0,0 5-6 16,0 2 10-16,0 5-3 0,-9 30-6 0,5-24 10 15,0 4-27-15,0 0 3 0,2 7 7 16,-3 1 13-16,-3 5-3 0,4 2-6 0,-2 1-25 16,0 1 2-16,3 0 10 0,-3 1-13 0,-1 0-7 15,1 0 4-15,-4-2 13 0,2-1-6 16,3-1 0-16,-7 0-1 0,6-1 11 0,-1-1-8 16,-2-3-1-16,2 0 2 0,0-3 3 0,-1-2 7 15,-1-2-9-15,-1-1 16 0,2-3-18 0,-3-4 7 16,6-1-3-16,-4 2 11 0,0-6-14 15,2-2-1-15,1 0 14 0,1-3-18 0,0-2 11 16,1-6 18-16,2 1 2 0,2-9 4 0,0 0-2 16,0 6 3-16,0-6 5 0,0 7-9 15,0-7-19-15,0 0 6 0,0 6-3 16,0-6-4-16,0 0-20 0,0 0-31 0,-5 9-22 16,5-11-38-16,-2 0-42 0,4-2-18 0,-1 0-30 15,1 0 16-15,4-9-136 0,1 4-144 16,4 0 30-16,1-2-29 0,1 0 38 0,0 3 22 15,-2 4 49-15,-1 1-5 0</inkml:trace>
  <inkml:trace contextRef="#ctx0" brushRef="#br0" timeOffset="26386.8137">26553 3648 605 0,'4'-2'332'0,"-2"0"-66"0,1 0-20 0,0 1 17 15,-3-2-46-15,2 3-7 0,-2 0-14 0,2-2-27 16,0 1 11-16,-2 0-28 0,3 1-2 0,-3-2-30 16,0 2-28-16,0-1-3 0,0-1-4 15,0 2-17-15,2 0-11 0,-2 2 20 0,0-1-17 16,0 1-18-16,0 0 28 0,0 2-35 0,0 0 19 15,-5 11-17-15,-1 2-23 0,0-2 22 0,0 3-5 16,-3 0-9-16,1 3-22 0,0-2 8 16,1 3 39-16,-5 0-33 0,-2 1 3 0,7-2-16 15,-2 2 14-15,-2-2-17 0,2 1 18 0,-2-2 2 16,6 2-17-16,-4-1 15 0,0-2-4 16,3-1-11-16,3-1-1 0,-3-2 6 0,1-5 1 15,-2 2 0-15,5-3 5 0,0-1 5 16,2-2-2-16,-2-2-1 0,1-1-2 0,1-1 16 15,0 1 29-15,-2 0-12 0,2-1 9 16,0-1 13-16,0 0-23 0,0-1-6 0,-2 1 0 16,2-1-8-16,0-1-30 0,0-1 1 15,2 0-61-15,-2-2-53 0,0-2-65 0,2-1 16 16,-1-15-229-16,-1 8-108 0,11-23 39 16,-4 6 38-16,4 1 28 0,0-6 25 0,7-1 40 15,-1-3 19-15,6-2 13 0,4-1 7 0</inkml:trace>
  <inkml:trace contextRef="#ctx0" brushRef="#br0" timeOffset="27981.8224">26226 4113 314 0,'0'0'202'16,"0"0"-10"-16,0 0-16 0,0 0-40 0,0 0-2 16,0 0-26-16,0 0 0 0,0 0 0 15,0 0-5-15,0 0-7 0,0 0-9 0,0 0-17 16,0 0-2-16,8 25-1 0,-3-24 6 0,-1 1-18 15,0-1-3-15,1 2 16 0,2-2-25 0,-2 1 3 16,1 1-10-16,11 3 4 0,2 0-6 16,1-2 10-16,-2 2-20 0,0-1 0 0,1 1-4 15,0 0 1-15,2 2 10 0,-1-3 3 16,0-1-10-16,3 4-4 0,-3-4 9 16,-3 0-2-16,0 0-6 0,-6-2 19 0,-1 1-5 15,0-1-6-15,-5 0 15 0,1 0-16 0,-2-1 9 16,1-1-3-16,0 1 12 0,-1 0-14 15,-1 0 0-15,-1-1-3 0,0 0 10 0,2 0-13 16,-2 0-3-16,-1 1 14 0,-1-1-38 0,0 0-4 16,0 0-39-16,0 0-3 0,0 0-41 0,16-9-58 15,-14 7 15-15,0-1-77 0,0-3-79 16,0 0 24-16,-2 0 19 0,3-1-126 0,-3-9 25 16,0 1-6-16,0 5 2 0</inkml:trace>
  <inkml:trace contextRef="#ctx0" brushRef="#br0" timeOffset="28697.4524">26538 3663 322 0,'-2'0'169'15,"4"0"4"-15,-2-2-15 0,0 2-27 0,0-1 4 16,0 1-30-16,0 0 21 0,-2-1-28 0,2 1 6 16,0 0-11-16,0 0 13 0,0 0-19 0,0 0 2 15,-2 0 9-15,2 0-11 0,0 0 13 0,2 0-11 16,-2 0-20-16,0 0-5 0,-2 0 5 16,1 0 3-16,1 0-7 0,0 1-24 15,0-1 9-15,0-1 1 0,-3 1-16 0,3 1-4 16,-2 0 11-16,0 1-14 0,-2 0 16 0,-1 0-11 15,-1 0 12-15,-8 3-18 0,-2 3-2 16,2-2-3-16,1-3 10 0,0 2-13 0,4 1-3 16,-2-1-2-16,4-1-1 0,-2-1-9 15,2 0 8-15,3-2-13 0,-1 2 24 0,-1-1-3 16,2 1-9-16,-2-2 10 0,2 1-15 16,0 1-10-16,1-1 14 0,-1-1 7 0,2-1 3 15,-2 2-18-15,3 0 0 0,-1-1-3 0,-1 0 4 16,1-1-21-16,2 1 5 0,-2-1-19 15,0 0-25-15,-1 1-22 0,3-1-22 0,0 0-43 16,0 0 15-16,0 0-217 0,0 0 29 0,-2-3 22 16,2 1 20-16,0-2 22 0,2-1-85 15,1 2 62-15,1-2 4 0</inkml:trace>
  <inkml:trace contextRef="#ctx0" brushRef="#br0" timeOffset="32564.4739">9776 5317 448 0,'0'0'233'0,"0"0"-40"16,0 0-25-16,-13 0-9 0,13 0-5 16,0 0-26-16,0 0 6 0,0 0-13 0,0 0 1 15,0 0-20-15,0 0-3 0,0 0-2 0,0 0 9 16,0 0-25-16,0 0-12 0,0 0-5 0,-13-8-1 16,16 3-25-16,8-5 8 0,2 0-13 0,3-3-16 15,-1-2 22-15,4 3-21 0,2 0 1 16,0 2 5-16,2-1-24 0,2 1 13 0,2 0 6 15,3 4-12-15,1-1-5 0,-2 1 16 16,1 1-10-16,2 4 6 0,-2-1-16 0,-16 2 4 16,10 0 4-16,5 0-1 0,31 16 14 15,-28-7-23-15,-1 0-7 0,2 2 17 0,1 0 1 16,-1 1 9-16,3 3-13 0,-1-1 12 16,2 4 1-16,-1 0-25 0,2-1 26 0,-2 0-15 15,0 4 0-15,4-5 7 0,-2 1-20 0,4-3 12 16,-3-2 4-16,4 1-14 0,1-1 12 0,3-2-6 15,-2-2 6-15,3-2-2 0,2-3-6 16,-2 1 7-16,4-3-4 0,-27-1 18 16,13 0 1-16,5 0-23 0,58-11 8 0,-46 7-2 15,2-7 0-15,3 1 6 0,1 0 0 0,-2-3 0 16,2 1-1-16,3-3-8 0,1 2 0 16,-2-1 18-16,2 1-20 0,1 2-7 15,-1-2 17-15,-9 2 4 0,4 5-14 0,-3-3-4 16,-1 3 16-16,-4 4 8 0,-1-2-21 0,1 2-3 15,0 2 11-15,-29 0-3 0,13 0-5 0,53 10 0 16,-42-4 16-16,5-2-4 0,-1 3 5 16,3-1-5-16,4 3-10 0,-1-1-1 0,1-1 0 15,-1 0 2-15,3-1 7 0,3 2 5 16,0-1-12-16,2-2-3 0,-2 0 6 0,2 0 17 16,0-2-25-16,2-3 5 0,-4 4 20 15,2-4-1-15,-31 0-12 0,13 0-10 0,9 0 7 16,3 0-13-16,67-12 10 0,-57 3-19 0,3 1 11 15,2-2-7-15,-2-1 6 0,3-2 14 16,0 0-22-16,0-1 20 0,-1 0-20 0,0 5 14 16,0 0-10-16,-4 2 14 0,-5 3-13 0,0 0 20 15,-5 1-20-15,-32 3 2 0,12 0-3 16,3 0 3-16,1 0 4 0,44 12 15 0,-52-6-6 16,2 2-5-16,-3-1-3 0,-1 1 14 15,-1 1-21-15,-2-1 19 0,1 0 7 0,-1 3-3 16,1-4-28-16,2 0 19 0,-2 2 0 0,0-1-8 15,5-2-5-15,3 1 15 0,0-1 6 16,1-1-17-16,2-1 12 0,0 1-7 0,5-2-10 16,-4 0 6-16,6-3 6 0,-3 0-9 0,-20 0-3 15,12 0 2-15,10 0 5 0,57-11-9 16,-46 3 15-16,0 2-14 0,-1-2 14 0,4-2-2 16,-1 1 6-16,2-2-17 0,-1 4 3 0,3-4-10 15,1 3 42-15,-5-2-3 0,-2 3-6 16,-3 2-2-16,0-2 4 0,-4 3 18 0,0-1-27 15,-5 1 14-15,-1 2-11 0,-23 2 0 16,11 0 7-16,4 0-4 0,2 0 6 0,1 0 14 16,-1 0-24-16,42 13 14 0,-44-7 3 15,1 0-13-15,1-1-11 0,0 2 11 0,-4 0-2 16,3 0 3-16,0-1-15 0,-1 1 12 16,2 2-16-16,1-3-11 0,1-1-1 0,2 0 17 0,2 0 14 15,0-2-14-15,5-3 2 0,-25 0-11 16,17 0-2-16,9 0 14 0,69-15-19 0,-49 6 0 15,3-2 3-15,3-3 7 0,1-1 12 0,2-1-8 16,2-3 2-16,0-2 7 0,6 0-4 16,-1 0-14-16,-1-3 15 0,0-1-5 0,3 2-17 15,-3-4 11-15,-1 1 9 0,2 0-19 16,-3 0 15-16,-3 0-16 0,-3 1-8 0,-3 1 24 16,-7 1 6-16,-1 1-8 0,-2 1-3 15,-2 2-16-15,-4 3 17 0,-4-2-1 0,1 4 22 16,-6 3-30-16,1-1 9 0,-4 5 2 0,-4 0 12 15,-1 2-6-15,0 2-15 0,-1-1 5 16,-3 1-10-16,-1 3-4 0,-22 0 1 0,10 0 14 16,2 0-13-16,3 0-4 0,33 15-12 15,-31-12 27-15,3 0-17 0,1 1-9 16,2 3-6-16,4 1 5 0,3 0-2 0,3 1 5 16,1 0 5-16,3-1 4 0,0 0 1 0,0 1-8 15,3 2-6-15,-2-3 18 0,0 0-9 0,3 1 27 16,0-2-16-16,1 0 22 0,3-4-11 15,-2 5 6-15,-3-4 27 0,4 0-2 0,-6 1 15 16,-1-4-12-16,-5-1-5 0,-23 0 13 0,10 0-7 16,7 0-1-16,5 0 17 0,53-13 6 15,-47 9-41-15,5-4 29 0,-2 1-8 0,4 0-10 16,-2 1 3-16,2-5 2 0,-2 7 1 0,1-6-17 16,-1 2 0-16,-1-1 8 0,-1 3-21 15,2-1 21-15,-4-2-5 0,-2 4 0 0,0-1 0 16,-2 2-3-16,-3 0-6 0,0-2 16 15,-5 3 5-15,0-2-19 0,-2 2-14 0,-2-1 20 16,-1 3-6-16,-1 0-1 0,-20 1-17 16,10 0 5-16,3 0 21 0,2 0-11 15,0 0-17-15,32 14 10 0,-38-9-22 0,0 1 16 16,-5 0 0-16,-4 1 8 0,-3 5-23 16,0 0 4-16,0 1 5 0,-3 0 1 0,-1 3-2 15,4-2 18-15,-4 2-13 0,1 0-1 0,0 1-15 16,4 0 33-16,0 0-16 0,1 1 24 0,5-2-3 15,-5 0-12-15,4 2-2 0,2-2-2 16,2 1 9-16,3 0-2 0,0 1-3 0,2-2 2 16,1-2-10-16,1 1 19 0,-2 0 8 0,2-3-15 15,2 2 8-15,0-2-22 0,1 0 13 0,1-3 2 16,1-1 9-16,-1 2-11 0,-2-3 3 16,1 0 1-16,-3 1-2 0,1-1 4 0,1-1-18 15,-6-1 16-15,4 2-2 0,1-1-3 16,-3-1 12-16,-6-2 0 0,1 1 18 0,1 2-8 15,-5-3-7-15,1-1 7 0,-1 0 0 16,0 0-8-16,-1 0 18 0,-4-2-11 0,1 0 21 16,-7 0-25-16,3 0 6 0,5 0 2 15,-2 0-4-15,1 0-7 0,0 0 10 16,22-15 7-16,-22 12-16 0,4-1-1 0,-3 1 5 16,6-2 7-16,-2-1-14 0,6 0 0 15,-1 1-2-15,1 0-4 0,0-1-5 0,-2 0 6 16,4 2 20-16,-4-2-4 0,-3 5 7 0,1-4 11 15,-1 1-7-15,-4-1 4 0,3 1-12 0,-1 1-6 16,-7-1 22-16,1 1 16 0,1 0-22 0,-3-3 14 16,-3 3-8-16,0 0-7 0,-1-1 10 15,0 1 22-15,-4 0-27 0,11-1 15 0,-7-1-4 16,-2 2-21-16,1 0 3 0,-3 0-17 0,0 1 5 16,-1 0-15-16,1 0 19 0,-1 0-21 15,-1 1-4-15,0 0-19 0,1 0-18 0,-1-2-7 16,0 2-20-16,0 0-27 0,-2 0-35 0,0 0-36 15,2 0 15-15,-2 1-160 0,0 0-123 16,0 0 30-16,0 0-2 0,-22-14 27 16,7 6 15-16,-4-4-2 0</inkml:trace>
  <inkml:trace contextRef="#ctx0" brushRef="#br0" timeOffset="34351.6876">7002 2269 470 0,'0'0'187'0,"0"0"-4"15,0 0-26-15,0 0-29 0,0 0-35 0,0 0 7 16,0 0 2-16,0 0-17 0,0 0-9 0,0 0 27 16,0 0-22-16,0 0-12 0,0 0 4 15,-23 5-11-15,19 12 2 0,4-6-7 0,-8 25-2 16,2-10-7-16,-1 1 9 0,0 1-12 16,-3-2-4-16,1 3-5 0,0 2-1 0,-3-1-16 15,1 0 10-15,-3 0-6 0,1-4 3 0,1-1-5 16,4-1-15-16,0 1 6 0,0-3 18 0,0-4-16 15,2-1-10-15,2-2 6 0,-1-5 7 16,2 0-1-16,0-5 4 0,1-1 30 0,0 1-6 16,1-3 30-16,-1 0-25 0,1-2 1 15,2-1-17-15,-3-2 13 0,2-2-19 0,-5-9 6 16,9-3 10-16,-4 7-15 0,0-6 6 0,0-4-14 16,12-29-11-16,-6 23-5 0,1-6 15 15,0 1-4-15,1-1 2 0,-1-1 0 16,3 3 2-16,-1 0-4 0,-1 5 10 0,1-2-16 15,-2 1-1-15,3 2 9 0,-4 2-24 0,-1 3 27 16,1 1-10-16,1 6-8 0,-1-1 15 0,3 1-13 16,-1 4-11-16,-1 2 7 0,5 0 2 15,-3 1 4-15,1 4-6 0,0-1 0 0,-10 2 2 16,8 0-2-16,6 0-10 0,14 16 7 0,-7-5-6 16,-1 2 16-16,-3 5-14 0,-5-4-7 15,1 8 10-15,0-1 6 0,-4 3-7 0,-1-1 6 16,-2 2-18-16,1 0 9 0,-4-2-8 0,0 3 5 15,-3-1 28-15,0-15-22 0,0 4 6 16,0 1 0-16,0-1-20 0,0-2 17 0,-12 8-6 16,12-14 11-16,-3-1-4 0,0-1 2 15,0-1-12-15,1-1 3 0,0 0-3 0,1-1 19 16,-2-2-11-16,1-1 18 0,-1 1-5 16,1-4-2-16,1-2-26 0,0-13 22 0,1 9-8 15,0-7-1-15,13-28-7 0,-1 22 27 16,-1-2-27-16,1 5 12 0,2 0-4 0,-1 0 10 15,2 2 3-15,-1 2-15 0,0 2 8 0,1 4-13 16,0 1 1-16,-3 2 5 0,-1 3-5 0,0 3-2 16,-2 1-2-16,-9 1 10 0,8 0 3 0,3 0 6 15,16 17-9-15,-12-4-1 0,-3 1 16 16,4 3-11-16,-7 4 17 0,3 1-6 0,-3 3 14 16,2 0-20-16,-6-1-1 0,2 2 5 0,-2 2-7 15,2-2 10-15,-5-1 9 0,-2-12-6 16,0 6-23-16,0 2 4 0,0 1 1 0,-10 21-17 15,6-24 12-15,0-2-7 0,0-6-14 16,-2 2-19-16,4-4 4 0,0-1-26 0,-1-2 14 16,3-1-8-16,-4-2-11 0,4 0-33 15,0-3 9-15,-2 0-105 0,0 0-62 0,-1-5-75 16,2 1 24-16,1-2-61 0,2-10 34 16,-2 6 8-16</inkml:trace>
  <inkml:trace contextRef="#ctx0" brushRef="#br0" timeOffset="34601.1917">7577 2486 309 0,'3'-4'218'0,"-1"4"-54"15,1-2-37-15,0 1 19 0,0 3-16 0,1-1 24 16,0 2-30-16,0 0-3 0,-1 0-2 16,1 1 6-16,5 8-10 0,-4 0-20 0,-1 2 16 15,2 1-33-15,0 0 19 0,-4 3-25 16,2-3-25-16,-2 4 4 0,-1-5 2 0,-1 1 5 15,0-15-30-15,0 13 25 0,0 1 0 16,0 2-20-16,0-4-25 0,-13 10-14 0,12-16-7 16,0 0-32-16,-1-1-6 0,2 1-2 0,0-5-26 15,-1 2 9-15,0-1-69 0,-2-4-124 16,2 0-81-16,0 0-16 0,0-4 23 0,1 0-27 16,0 0 18-16</inkml:trace>
  <inkml:trace contextRef="#ctx0" brushRef="#br0" timeOffset="34778.7933">7675 2330 533 0,'-1'-4'284'15,"1"-1"-74"-15,-2 3-15 0,2-3-38 16,0 2 8-16,0-1-18 0,0 1-23 0,0 1-46 16,0-1 3-16,0 0-24 0,1 1-14 0,-3 0-24 15,1 1-5-15,2-1-24 0,0 2-4 0,0 0-29 16,0 2 2-16,2 1-129 0,-3-2-75 0,3 0-113 15,-2 2 19-15,4 0 8 0</inkml:trace>
  <inkml:trace contextRef="#ctx0" brushRef="#br0" timeOffset="35198.2403">7820 2341 540 0,'12'7'178'16,"-4"-1"16"-16,-3 0-27 0,5 3-22 0,-5 0-8 15,5 4-6-15,0-2-17 0,-4 6 1 0,1 2 1 16,0-3-40-16,-2 3 0 0,1 0 4 0,0 2-29 16,-3-2 5-16,0 1 9 0,-1-1-14 0,5 0-15 15,-5-7-2-15,3 5-9 0,-4-7-6 16,1-4 0-16,-2-6-5 0,0 6 1 0,0-6-21 16,0 8 13-16,0-8 17 0,0 7-2 15,0-7 14-15,0 0 1 0,10 7-20 0,-7-9-9 16,1-2 7-16,5-9-9 0,-2-1 13 0,3-2 5 15,0 0-21-15,2 0-4 0,-1-2 13 16,0 6-2-16,0-1 24 0,0 5-1 0,4-2-24 16,-7 4-2-16,-1 4-4 0,1-2 1 15,0 3 5-15,-1 1 11 0,18 12-7 0,-13-5-11 16,2 1 0-16,1 1 14 0,0 1-11 16,0 5-3-16,1-2 5 0,-3 1-3 0,1 3-4 15,-2-1-4-15,0 0 12 0,1 2 13 16,0 1-4-16,1-2-40 0,-7-3 14 15,1 2-33-15,-1-1-10 0,-4-3-14 0,1-3-34 16,4 3 9-16,-4-2-83 0,-1-3-124 0,0-5-58 16,-2 3 22-16,1-3 22 0,0-1-24 0,-2-1 33 15</inkml:trace>
  <inkml:trace contextRef="#ctx0" brushRef="#br0" timeOffset="43375.3474">6648 3438 398 0,'0'0'202'0,"0"0"-6"0,0 0-35 0,0 0-44 16,0-12-5-16,0 12-4 0,0 0-55 0,0 0 28 16,0 0-30-16,0 0 26 0,0 0-15 15,0 0-7-15,0 0-11 0,0 0 0 0,0 0 4 16,0 0 8-16,0 0-8 0,-2 3-20 0,4 3 9 16,-1 13-18-16,-1-12 16 0,0 5 5 15,0 6-7-15,0 1-3 0,0 1 7 0,0 2-21 16,-16 22 6-16,13-20 0 0,3-12-4 15,0 7-4-15,0 1 7 0,0 1-5 0,-12 21-8 16,12-34-22-16,0 7 25 0,0 1 1 16,0 0-5-16,0-2-21 0,0-1 20 0,0-3 15 15,0-2-11-15,0-2-9 0,0-6 17 0,0 8-21 16,0-8 37-16,0 6 9 0,0-6-9 16,0 0-2-16,0 0 12 0,7 12-13 0,-4-14-1 15,8-5-6-15,-1-5 0 0,2-1-1 0,1-2 1 16,-1-4 13-16,1-2 14 0,0 1-4 0,0-2-20 15,2 0 6-15,0 1-7 0,-1-1 15 16,-2 2-10-16,2-1 13 0,-2 3 9 0,-3 2-14 16,0 3 3-16,-4 4-9 0,1 2-32 15,-2 0 20-15,-1 2-19 0,-2 1 2 0,2 2 19 16,-3 2-19-16,0 0 15 0,0 0-2 0,0 0-7 16,11 11-7-16,-10-4-15 0,5 11 30 15,1 1-5-15,0 1-11 0,-1-1-19 0,2 2 10 16,-2 0 4-16,-2-3 5 0,5 0-21 15,0-1 27-15,0-1-1 0,2-1-24 0,-1-1-2 16,5-3 13-16,0-1-12 0,0-1 13 16,5-4-8-16,-2-1 24 0,-2-4-20 15,-5 0 11-15,6 0-6 0,23-14-1 0,-18 5 14 16,0-3 2-16,-3 1 10 0,2-3-24 0,-2-2 4 16,-1-2 17-16,-1 1 2 0,-3-4 0 0,-4-1 2 15,2-1-6-15,-2 0 26 0,0 0-25 16,3 1 19-16,-5-3-11 0,-1 1-3 0,-3 4 10 0,2 2 7 15,-1 2-17-15,-3 5-11 0,0 1 22 16,0 3-45-16,-1 0 4 0,0 3-18 0,-1-1-6 16,0 5-21-16,0 0-5 0,0 0-2 15,-4-4-18-15,0 6-14 0,1 3-8 0,-7 9-52 16,-1 3 16-16,-1 2-53 0,0-6-96 0,-1 7-105 16,4-1 10-16,-2-1 33 0,4 0 36 15,3-1 9-15,2-2-34 0</inkml:trace>
  <inkml:trace contextRef="#ctx0" brushRef="#br0" timeOffset="43709.643">7435 3792 400 0,'4'0'261'0,"-2"0"-29"0,0 0-44 16,0 0-25-16,1 0-10 0,-2-1-8 0,1 1-13 15,0 0-2-15,0-1-28 0,-1 1-3 16,1 1 13-16,-1-1-26 0,1 1-14 0,0-1-9 15,-1 0-1-15,-2 1-7 0,-1 4-4 0,0-1-14 16,-2 0 18-16,-3 10-16 0,-1 0 7 16,-3 3-22-16,1 0-12 0,0 2 27 0,-4-1-22 15,2 0 8-15,-2 2-4 0,2 3 5 16,-2-5-20-16,3 1 12 0,1 1-3 0,-1-4-10 16,1 0 6-16,2-1-22 0,0-1 24 15,0-2-9-15,3-1-1 0,0-2 8 16,0 3-18-16,0-4-10 0,3-2-12 0,-1-2 1 15,2 1 6-15,1-2-16 0,-2 0-27 0,1-1 12 16,0-2-31-16,1 1-7 0,0-1 8 16,5-1-123-16,1-2-117 0,6-5 23 0,3-1 20 15,1-3-52-15,5-3 11 16,-5-3-39-16</inkml:trace>
  <inkml:trace contextRef="#ctx0" brushRef="#br0" timeOffset="44258.6971">7814 3471 386 0,'7'-12'246'0,"-4"1"-46"0,0 3-36 16,0 2-30-16,-1-1-34 0,0 3 7 0,-1 2-22 16,1 2 21-16,-2 0-21 0,3 2-1 0,-3 1 9 15,1 3-13-15,-2 0 20 0,-4 13-29 16,5-10-14-16,-7 20 11 0,3-5-21 0,-1 2 8 15,-1 3-5-15,2-1-9 0,-2 4-10 16,-1-7-2-16,2 5 18 0,-2-2-6 0,0-3-10 16,-2 0-14-16,3 0 14 0,1-6-27 15,-2-1 20-15,-1-2-16 0,6-2 4 0,-1-4 8 16,2-1-14-16,-3-2-5 0,3-2 17 16,0-2 11-16,1 2 17 0,-2-2-10 0,2-1 8 15,0 2 17-15,-1-2-26 0,1-2 12 0,-1 0-10 16,2 0-1-16,0-3 4 0,1-2-14 0,2 0-9 15,8-9 0-15,2-2-10 0,4 0 19 16,-2-2-5-16,0 1 1 0,4 2-9 0,-1 3-14 16,-1 0-3-16,-1 3 19 0,0 2-15 0,-3 1 22 15,0 6-6-15,-14 0-20 0,12 0-10 16,0 0 11-16,16 19-4 0,-15-8 10 0,-4 0-6 16,-4 3 0-16,4 5 0 0,-9-6 4 15,2-2 11-15,0 6-7 0,-2-8 9 0,0 4-12 16,0 1-3-16,-16 15 7 0,8-15 10 0,-4-2 5 15,0 1-8-15,-2 0-1 0,-1-1-7 16,-6-1 1-16,0 0 13 0,-2-3-14 0,0 2-12 16,-2-3 9-16,2-1 0 0,-2 0-13 15,3-1 34-15,2-1-14 0,2-3-16 0,3 0 0 16,4 1-2-16,1 1-7 0,1-3-47 0,1 2-8 16,1-2-57-16,0 1 12 0,0-1-172 15,1 0-108-15,6 0 3 0,-8 0 25 0,0 0 24 16,-6 0 19-16,-4 0 10 0</inkml:trace>
  <inkml:trace contextRef="#ctx0" brushRef="#br0" timeOffset="44894.4681">6226 4725 595 0,'1'-5'193'0,"-1"0"-28"0,2-1-37 15,0 1 2-15,6-8-9 0,3 1 3 0,1 4-30 16,3-4-4-16,1 1-14 0,2 2-7 0,4-1 5 15,-2 4-10-15,2 0-15 0,1 0 6 16,-2 2-21-16,1 3-13 0,-2-1 9 0,-10 2 4 16,8 0 0-16,0 0-5 0,24 13-9 15,-24-7 8-15,3 3 13 0,-2 1-20 0,-2 2-7 16,3 1 4-16,-7 2 11 0,5 1-8 16,-2 0 0-16,1-1-8 0,0 1-15 0,-2 0 12 15,2 2 0-15,2-1 8 0,-2-2-14 0,2 2 6 16,1-4 8-16,3-1-13 0,-2 1 14 15,3-1-9-15,2-6 12 0,-1 2-19 16,9-3-3-16,-3 1-1 0,3-3 2 0,-2 0 4 16,1-3-13-16,-17 0 25 0,8 0-20 15,6 0 3-15,30-14 12 0,-28 9-8 0,-2 0-4 16,4 0 3-16,-4-2 15 0,0 1 6 0,0 0-10 16,0 1 16-16,-3-3-13 0,-3 7 31 0,-4-4-17 15,0 5 26-15,-4-2-12 0,-4-2 13 0,-2 4 4 16,-3-2-19-16,-3 0 20 0,1 2-2 15,0-1-10-15,-1 1-9 0,-1-2 11 16,-3 2-13-16,0 0 17 0,0 0-26 0,0 0-7 16,8 0-16-16,-8 0 24 0,0 0-5 0,7 0-2 15,-7 0-25-15,0 0 0 0,0 0 8 0,7 0-23 16,1-8-26-16,-7 7-16 0,4-2-14 16,-4 3-66-16,4-1 11 0,-1 0-241 15,0 0 27-15,1 1 26 0,-1-3 24 0,9-8 20 16,-3-3-64-16,1 1 0 0,-1-3 37 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24T06:39:12.67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4350 7980 412 0,'0'0'231'16,"0"0"-36"-16,0 0-22 0,0 0-23 0,0 0-2 16,0 0 2-16,0 0 9 0,0-14-29 15,0 14-6-15,0 0-11 0,0 0-7 0,0 0 0 16,6-19 4-16,-6 18-7 0,0-1-25 0,-1 2 12 15,1 0-10-15,0-1-14 0,0 1-13 16,-1-1 5-16,2 1-11 0,-1 0-6 0,-1 0-6 16,1 0 7-16,2 0-5 0,-3 0 13 15,2 0-34-15,-1 0-9 0,1 0 21 0,-1 0 12 16,2 0-26-16,-4-1 15 0,2 1-18 16,0 0-15-16,-1 0 11 0,1 0 11 0,0 0-21 15,0 0 3-15,0 0 3 0,0 1 6 0,0 0-4 16,0-1 2-16,0 3-8 0,1-2-6 0,-1 1 18 15,2-1-18-15,-1 1 10 0,-1 2-11 16,1-2-1-16,0 3 15 0,-1 0-6 0,1-1 20 16,0 2-32-16,-1-2-4 0,2 2 14 0,-2-6-4 15,0 0 8-15,1 18-1 0,-1-10 7 16,1 10-22-16,-1-4 20 0,1 0 12 0,-1-2-2 16,2 4-24-16,-1-1 24 0,-1-8-28 15,0 5 3-15,0 1 16 0,0 1-10 0,0-2 22 16,0-1-20-16,0-1 17 0,0 1-28 0,0-3 18 15,0 0-3-15,0 5-19 0,0-1 32 16,0 1-6-16,0 1 2 0,0-1-18 0,0 0 25 16,0-1-17-16,0-1 10 0,6 9-17 0,-3-3 31 15,-1-1-8-15,-1-4-20 0,1 6 26 16,-2-5-11-16,0-1 15 0,1 0-13 16,0 9-4-16,-1-2 1 0,0-5 3 0,2 3-3 15,-2-8 11-15,0 0-14 0,0 3-3 16,0-2 5-16,0 0-11 0,0 1-11 0,0-3 16 15,0 1 1-15,0 4-2 0,0-1 8 16,0 1-11-16,0 1 2 0,0-1-5 0,0 0 8 16,0 1 3-16,0 0 9 0,0-3 6 0,0 0-21 15,7 3 2-15,0 12 0 0,-4-15-8 16,-1-1-7-16,-1-2-2 0,-1-8 23 0,0 12-8 16,0 3 3-16,0 0 2 0,0-4-18 0,10 21 14 15,-8-19-5-15,0 0-2 0,-1-4 8 16,1 9-18-16,0-1 25 0,0-6-4 15,1 4 7-15,-3-1-23 0,1 5 16 0,2-2-10 16,-1 0-8-16,-1 0 8 0,2-1-9 16,2 1 21-16,-3 0-20 0,0-1 29 0,1 1-15 15,0-3 6-15,-1 3 1 0,1 2-7 16,0-5-15-16,-1-1 13 0,0-1-9 0,2 7 19 16,-1-2-15-16,1 0 14 0,0-1 3 0,1 1-20 15,-3-1 2-15,1 0 2 0,-2-3-8 0,3 4 33 16,-1-2-28-16,-1 2 1 0,1 0 19 15,-1-1-15-15,2 0-2 0,-3-2-10 0,3 4-4 16,-3-10 12-16,1 9 2 0,0-4 28 16,1-1-18-16,0 4 8 0,0 4-5 0,1-2-9 0,-2 3 6 15,2-1-8-15,-4 1-9 0,3-1 9 16,0 2 13-16,2-1-21 0,-2 1 19 0,0-1-4 16,0 0 13-16,-1 0-21 0,3 1 22 0,-1 0-6 15,-3-1-2-15,0 0-13 0,0-1 15 16,-1 1-20-16,2-2 8 0,-1 1 6 15,-1 0 14-15,0-11-5 0,0 7-26 0,0-3 20 16,0 0 12-16,0 0-6 0,0 2 0 0,0 1-21 16,0 1 24-16,0 1 2 0,0 2 3 15,0-1-7-15,0 0-4 0,0 4-7 0,0 0 10 16,0 1-1-16,-6 28 37 0,1-25-21 0,3-1-2 16,-1-1-4-16,-1 0 12 0,-2-1-4 15,2-2-4-15,0 4-3 0,1-1 30 16,-3 3-43-16,4-2 37 0,-2 4-3 0,0-2-14 15,0 0-6-15,2 1 11 0,-2 2-17 0,0 0-5 16,-3-5 26-16,5 4-29 0,1-1 15 16,-1 2-7-16,0-3-1 0,1 0-3 0,-1-1-25 15,0 2 21-15,1-3 16 0,-1 1-21 0,2 1 3 16,-2-1 10-16,1 0-30 0,0 2 2 0,-1 1 26 16,1-2-11-16,0 2-19 0,-1 0 29 15,0 0-17-15,2 1 4 0,0 1 1 0,0 0 12 16,0-17 4-16,0 9-19 0,0 2 6 0,0 3-1 15,0 3 0-15,0 1-9 0,12 33-13 16,-11-33 16-16,2-1 17 0,-2 2-24 0,1 1 21 16,0-1-7-16,-1 1 11 0,4 2 3 0,-3-3-6 15,0 1-3-15,1 0 7 0,-1-1-5 0,1 2-16 16,0 0 12-16,-1 1 5 0,0-1-6 16,1 3 4-16,-1 3 2 0,-2 0 1 0,2-2-3 15,1 2 15-15,0 2-4 0,-2 0 6 16,3 1-14-16,0 1 16 0,1-2 0 0,-1 1-24 15,2 2-3-15,-2 0 12 0,1-2 8 0,-1 3-9 16,1-2 1-16,-2-1-10 0,0 2 9 16,-1-2-14-16,-1 0 14 0,4-1-12 0,-4-1 8 15,0-1-19-15,-1-3 4 0,0 3 20 0,0-3-18 16,0-2 15-16,0-19 4 0,0 13-21 16,0 2 14-16,0 2 0 0,0 1-4 0,0 0 3 15,0-2-13-15,0 0 3 0,0 1 14 0,0 0-11 16,0-1 20-16,0-1-3 0,0 0-12 15,0 0-3-15,0 0 21 0,0-1-5 16,0 1-7-16,0 1 7 0,0-2 11 0,0-1 7 16,0 2-27-16,0-2 9 0,0 0-7 0,0 1 23 15,0-2-4-15,0 0 6 0,0 0 18 16,0-2-30-16,0-1 4 0,0-1 5 0,0-1 6 16,0-3-13-16,0 3 0 0,0-2-8 0,0-2-16 15,0 2 24-15,0-4 13 0,0-3-11 16,0-3-7-16,0-3-20 0,0 1 20 0,0-3-34 15,0-3-4-15,0-5-3 0,0 7-9 16,0-7-5-16,8 9-20 0,-8-10-65 16,0-2-69-16,0-21 17 0,0 6-181 0,0-5 29 15,0-8-304-15,0-5 38 0,-10-43 49 0,3 35 38 16,-4 2 38-16,-5 1 46 0,-3 2 16 0,-7 4 28 16,-6 0-23-16,-1 3 25 0,2 0 90 0,-2 1 8 15</inkml:trace>
  <inkml:trace contextRef="#ctx0" brushRef="#br0" timeOffset="2069.5545">3123 13310 357 0,'0'0'239'0,"0"0"-22"0,0 0-7 0,0 0-48 16,0 0-10-16,0 0 4 0,0 0-28 15,0 0 2-15,0 0-1 0,0 0-35 0,0 0 2 16,0 0 1-16,0 0-30 0,0 0 0 0,0 0 7 15,12-17 7-15,-6 15 3 0,1 2-20 16,4 0-3-16,3 0-18 0,18-5 19 0,-18 3-19 16,0 1 13-16,9 1-19 0,2-2 0 15,-13 2-7-15,8 0-6 0,3 0 10 0,3 0-22 16,1 0-3-16,31-9 7 0,-28 9 5 0,0-1-21 16,0 1 22-16,2-2-8 0,-2 1-11 15,-15 1 4-15,9 0-13 0,2 0 31 0,2 0-33 16,3 0 1-16,-1 0 10 0,1 0 5 15,0 0-15-15,0 0 25 0,1 0 1 0,2 0-15 16,0 0-15-16,0 0 23 0,2 0 10 0,38-10-2 16,-35 9-27-16,0-2 5 0,0 2-5 0,0-2 7 15,2 2 16-15,0-1-14 0,-1 1 10 16,-3-1-18-16,2 1 0 0,-19 1 7 0,9 0-2 16,3 0-7-16,1 0 28 0,0 0-10 15,1 0 8-15,0 0-4 0,1 0 10 0,1 0-21 16,37-10 9-16,-38 9 13 0,-1-1-15 0,3 2 8 15,-2-3 4-15,-3 0 2 0,3 2-22 0,-1-1 12 16,-1 0-9-16,0-1 10 0,0 3-3 16,-14 0 13-16,6 0-8 0,5 0 4 0,2 0 6 15,2 0 2-15,0 0-21 0,1 0-2 16,1 0 11-16,37-11-11 0,-35 9 20 0,0-2-5 16,-1 2-1-16,0 1-17 0,1-2 19 15,1 0 7-15,-21 3-16 0,10 0 37 0,6 0-32 16,1 0 1-16,3 0-15 0,-1 0 12 0,42-12 7 15,-41 11 8-15,1-1 10 0,1-1-13 16,-1 2-1-16,0-2-6 0,1 0-2 0,-4 0-6 16,6 0 16-16,1 0-3 0,-4 0-25 0,3 0 26 15,-3 0-34-15,2 2 1 0,-1-2 1 0,1-1 0 16,-1 2 2-16,2-2 31 0,0 1-20 16,-3 1 4-16,3-2-1 0,-3 1-2 0,3 0 7 15,0-1-2-15,-3 1 21 0,2-1-4 16,-3 0-3-16,4 1-3 0,-5-1-31 0,-2-2 17 15,0 3-7-15,-2-1-1 0,0-1-1 16,-1 2-1-16,4 1 21 0,-4-1-3 0,-1-1-8 16,0-1-1-16,-1 2-2 0,4-1 8 15,-2 1-1-15,0-1-2 0,-3 0 7 0,0 2 14 16,-1-2-16-16,-1 0 9 0,-1 1-3 0,0 1-1 16,-2-1-6-16,3 0-11 0,-3 0-12 15,1 0 18-15,-1 1-2 0,1 0-14 0,2 0 32 16,0 0-14-16,1-1-2 0,0 1 0 0,0 0 9 15,2-1-21-15,0 2-12 0,0-1 22 16,-2 0-17-16,1 0 14 0,0 2 3 16,-2-2-7-16,-2 0 18 0,0 2-5 0,-2-2-14 0,-1 1-2 15,-1 0 0-15,-2 1-2 0,2 0-10 16,-2-2 8-16,0 2 8 0,0-2 4 16,1 1 1-16,1 1-11 0,-9 0-5 0,4 0-1 15,5 0 24-15,1 0-15 0,1 0 0 0,2 0 1 16,1 0-9-16,0 0 18 0,0 0-16 15,1 0-6-15,-3 0 17 0,0 0-5 16,1 0 4-16,-2 0-23 0,0 0 19 0,1 0-10 16,0 0 17-16,-1 0-12 0,-2 0 19 0,1 0-14 15,-1 0-24-15,0 0 6 0,-1 0 27 16,20-3-24-16,-19 0 36 0,-3 2-46 0,1 1 29 16,3-3 3-16,-2 1 11 0,1 0-9 0,0-3-6 15,0 3 6-15,-3-2-14 0,7 3-24 16,-2-1 28-16,-2-1 6 0,-1 1 0 0,2 0 0 15,0-1 14-15,-1 2-27 0,1-2 9 0,1 2-7 16,1-1-17-16,0 2 23 0,0-2 5 16,0-1-14-16,1 1 25 0,1-2-13 0,-1 1 3 15,2 0-15-15,1 2 5 0,1-2 4 0,0 3 8 16,0-4-8-16,2 2 13 0,-2-1-4 0,1 2-8 16,-2-2 1-16,-1 0-2 0,1 0 8 15,-2 1-18-15,2 0 9 0,-4-2 8 16,7 3-21-16,-1 0-1 0,0-1 33 0,-15 2 1 15,8 0-5-15,3 0-3 0,1 0-7 0,0 0 12 16,2 0-15-16,-3 0 13 0,2 0 6 0,1 0-9 16,-2 0 5-16,1 0-4 0,0 0 5 15,1 0-10-15,-1 0 18 0,1 0-13 0,30-12-2 16,-45 12-3-16,7 0 20 0,4 0-16 0,2 0-7 16,1 0 16-16,0 0-27 0,-1 0 18 0,1 0-5 15,28 11-11-15,-28-10 13 0,1 1 8 16,-1-1-13-16,-2 1 2 0,-14-2 13 0,7 0-12 15,2 0 0-15,3 0-9 0,-1 0 17 0,1 0 3 16,0 0-3-16,-1 0 5 0,0 0-4 16,0 0 2-16,0 0-2 0,0 0 0 0,0 0-8 15,0 0 7-15,1 0 4 0,-4 0-10 0,2 0 2 16,-1 0 5-16,0 0-4 0,1 0 3 16,-2 0-3-16,0 0-6 0,2 0 13 0,18-3-2 15,-22 3-10-15,-2 0 7 0,-6 0-8 16,3 0 10-16,3 0-4 0,1 0 0 0,-1 0-10 15,1 0 9-15,0 0-1 0,1 0-2 16,1 0-7-16,0 0 0 0,0 0 2 0,-2 0 5 16,-2 0-3-16,-1 0-8 0,-3 0 16 0,-2 0-6 15,2 0-2-15,-3 0 2 0,0 0-1 0,1 0-6 16,-2 0-8-16,-1 0 13 0,1 0-1 0,-7 0-8 16,9 0 3-16,-3 0 2 0,-6 0 2 15,8 0-21-15,-8 0-29 0,6 0-7 0,-6 0-47 16,0 0 10-16,13-11-95 0,-19 7-63 0,-5-2 22 15,-12-5-258-15,-1 1-28 0,-7 0 38 0,-10-5 35 16,-4 0 32-16,-13 0 29 0,-9 0 4 16,-6-1 27-16,-7 0 18 0,-8 2 40 15,-4-2-1-15</inkml:trace>
  <inkml:trace contextRef="#ctx0" brushRef="#br0" timeOffset="3599.5193">3185 13122 304 0,'0'0'104'15,"0"0"37"-15,0 0 12 0,0 0-12 0,0-13-17 16,0 13-35-16,0 0 1 0,0 0 2 15,0 0-22-15,14 0 3 0,-14 0 16 0,0 0-31 16,0 0-14-16,0 0 0 0,0 0 5 16,0 0 12-16,0 0-7 0,0 0 9 0,0 0-12 15,0 0 2-15,0 0-14 0,8 7 13 0,-16 9-6 16,3-1-18-16,-2 0 0 0,0-2 12 16,0 2-15-16,-2-2 15 0,3 0-19 0,-3-4 4 15,4-1 10-15,2-1-21 0,-1-1 4 0,0-2 15 16,1 0-3-16,0-2-29 0,0 1 24 15,1 2-10-15,1-4 5 0,0 2-4 0,-1 0-3 16,1-2-5-16,-1 2 8 0,1 0-13 0,-1-2 21 16,1 1-18-16,1 0 0 0,0-2 7 0,0 0 5 15,0 0-3-15,0 0 16 0,0 0-2 16,0 0-2-16,0 6-14 0,0-6 2 16,0 0 2-16,0 6-7 0,0-6 5 0,0 6-4 15,0-6 12-15,0 7-7 0,9 3-11 16,-4-6 10-16,-3 1-8 0,1-1-9 0,0 1 17 15,5 6-9-15,-1-3-2 0,-3-1 17 16,2-3-30-16,-3 2 8 0,1-1 18 0,5 7-11 16,-1-5 13-16,2 2-23 0,-6 0 2 0,7-1 16 15,-3 2-27-15,1-2 10 0,-3-3 15 16,-1 0 6-16,0 0-16 0,-2 0-4 0,1-1 13 16,-1 0 2-16,1 0-10 0,-1 1-7 15,0-3 11-15,0 2-5 0,-1-1 10 0,-1 0-29 16,2-1 24-16,-2 2-11 0,1-2-2 15,0 1 2-15,-1-1 15 0,1 0-15 0,0-1 1 16,1 1 2-16,-1-1 2 0,0 0 2 0,-1 1-34 16,-1-2-41-16,0 0 4 0,0 0-37 15,0 0 10-15,0 0-310 0,25-14 9 0,-10 2 42 16,2-4 25-16,0-3 18 0,2 0-3 0</inkml:trace>
  <inkml:trace contextRef="#ctx0" brushRef="#br0" timeOffset="5094.3015">11630 12631 475 0,'0'0'143'15,"0"0"-22"-15,0 0 11 0,0 0-18 0,0 0-30 16,0 0-21-16,0 0 23 0,0 0 9 15,0 0-28-15,0 0 15 0,0 0-11 0,0 0-7 16,0 0-3-16,0 0 11 0,0 0-20 16,0 0 5-16,0 0 11 0,0 0-11 0,0 0-11 15,0 0-16-15,0 0 16 0,0 0-23 0,0 0 3 16,0 0 9-16,0 0 4 0,0 0 10 16,0 0-12-16,0 0 4 0,14 0-6 0,-14 0-4 15,0 0 8-15,0 0-3 0,0 0 2 0,27 13-12 16,-25-10 2-16,2 2 0 0,0-1-10 15,1-1-4-15,7 10 5 0,-6-4 7 0,4 0-5 16,1 1-9-16,3 1 16 0,-3 0-11 16,-3 0 5-16,0 2-8 0,4-3 9 0,-2 0-4 15,-1 1-9-15,-3-4 11 0,-4 0-16 16,3 1-10-16,0-3 27 0,-3 0-19 0,1 1 22 16,0-1-17-16,0-2 7 0,-1 1-14 15,0 1 12-15,0-3 12 0,0 3 17 0,-1-3-13 16,1 2 1-16,0-2 6 0,0 2 8 0,-2-1-5 15,3 1-10-15,-3-2-8 0,1 2 5 0,-1-2 1 16,1 2 20-16,-1-1-28 0,1 1 5 16,-1-2 3-16,0 2-7 0,0-4-2 0,0 0 15 15,0 0-34-15,0 6 16 0,0-6 2 16,0 7-9-16,0-1 6 0,-14 6-4 0,12-10 6 16,-1 3-10-16,-1-1 9 0,-7 6-5 0,1 2 8 15,-1-3-7-15,2-1 9 0,-3 0-21 0,0 2 1 16,-4-2 24-16,4-1-12 0,1 2-10 0,-5-1 0 15,3 0-10-15,-3-1-6 0,3 1 15 16,3-2 8-16,4-2-5 0,-2 2 2 0,3-3-6 16,-1 2 4-16,1-2-25 0,2-1 38 15,0 2-42-15,1-2 36 0,-1 0 2 0,2 2-14 16,-1-3 20-16,0 1-5 0,0 0-36 16,0-1 26-16,0 1-13 0,0-1 13 0,1 1-27 15,1-2 23-15,-3 2-9 0,3-2 4 0,-2 2 2 16,2-2 2-16,-2 0 1 0,1 2 0 15,1-1-6-15,0-1 10 0,-1 1-13 0,0-1-18 16,1 0-7-16,-1 0-6 0,1 0-18 0,0 0 2 16,-1-4-59-16,5 2 10 0,-3-2-216 15,11-5-120-15,-3-3 30 0,1 0 26 0,0-1 64 16,0 3-15-16,-9 4 11 0,-1-3 1 0</inkml:trace>
  <inkml:trace contextRef="#ctx0" brushRef="#br0" timeOffset="6615.592">4369 14380 214 0,'0'0'172'0,"0"0"-29"0,0 0-21 0,13-14-15 16,-13 14-22-16,0 0 25 0,0 0-30 0,0 0-9 16,0 0-9-16,19-25 13 0,-19 25-9 15,0-1 13-15,0 0-37 0,0-1 30 0,0 2-4 16,2-1-11-16,-2 1 0 0,0 0 14 16,0-1-16-16,0 0 2 0,0 0-6 0,0-1-9 15,0 2 10-15,2 0-2 0,-2 0 1 0,0 0-2 16,0 0-4-16,0 0-14 0,0-1 4 15,1 2-15-15,0-1-2 0,-2 0 1 0,1 0 6 16,1 2-4-16,-1-2-15 0,0 0-7 16,0 0-14-16,0 0 9 0,0 0 27 0,1 1-35 15,0 0 10-15,-1 1 16 0,0 1-12 0,3 0-9 16,-1 0 12-16,0 3 6 0,4 7 13 16,-3-3-7-16,5 2-32 0,-2 2 27 0,-1-3-8 15,-1-2 1-15,2 6-6 0,-1-1 15 0,1 1-13 16,0 0 20-16,-1 0-23 0,1-2 2 15,0 1 3-15,-3-3 1 0,1-3-2 0,1 9 4 16,-2-9-12-16,0-1 30 0,-2 0-30 0,2 0 8 16,0-3 3-16,-1 0 4 0,0 0-1 15,1-1 5-15,-2 2-5 0,1-3 2 0,-2 1-3 16,1 0 5-16,0 0 1 0,1-3 19 0,-1 4-5 16,0-2-4-16,1-2 9 0,0 2 15 15,0-1-7-15,0 1-13 0,3-2 19 0,0 0-11 16,-5 0 3-16,0 0-3 0,12 0 0 15,17-18-14-15,-12 9 20 0,-1-4-18 0,5 1 8 16,-6-1 10-16,2-2-7 0,-2-1-21 0,2-1 15 16,-3 5-19-16,2 1 4 0,-5 2-11 15,1 0 33-15,-1-1-15 0,-4 4-1 0,0 2-9 16,-3 1 8-16,0-2-15 0,-1 4 3 0,-1-2 9 16,-1 3-5-16,2 0-16 0,-3-2 23 0,2 1-21 15,-2 0 27-15,3-1-2 0,-2 1-12 16,1 0 1-16,-2-1-14 0,2 2 6 0,-1-3 12 15,-1 3 1-15,0 0-11 0,0 0-9 16,0 0 4-16,0 0 17 0,0 0-21 0,0 0 3 16,0 0-9-16,0 0-19 0,0 0-8 0,0 0 0 15,0 0-34-15,0 0-13 0,0 0-52 0,0 0 11 16,0 0-130-16,0-6-107 0,0 6-20 16,0 0 23-16,0 0-12 0,0-8 12 0,0 8 77 15</inkml:trace>
  <inkml:trace contextRef="#ctx0" brushRef="#br0" timeOffset="8857.58">4277 7960 212 0,'0'0'182'0,"0"0"-37"16,0 0-11-16,0 0-31 0,0 0 18 15,0 0-21-15,0 0 6 0,0 0-24 0,0 0 9 16,0 0-6-16,0 0-43 0,0 0-5 15,0 0 34-15,0 0-26 0,0 0 6 0,0 0-11 16,0 0 5-16,0 0 8 0,0 0 12 0,0 0-3 16,0 0-24-16,0 0 8 0,0 0-11 15,0 0 7-15,0 0 5 0,0 0-17 0,0 0 9 16,0 0-26-16,0 0 22 0,0 0 7 16,0 0-8-16,0 0 16 0,0 1-27 0,-7 12-11 15,-1-5 12-15,-1 4 20 0,1 0-23 16,2 2-3-16,-3-3-1 0,5-1 10 0,-3 2-17 15,-2-1-1-15,2-1 3 0,4-5-4 0,0 4 8 16,0-2-6-16,0-1 0 0,-1 0-5 0,-4 5 18 16,3-5-8-16,2 1 1 0,1 0-3 15,-1-3-1-15,2 0-15 0,-1-1 19 0,1-1-18 16,0 1 4-16,1-1-7 0,-2-1 10 0,2 3 3 16,-1-4-4-16,0 2-12 0,1-1 8 15,0 1 18-15,0-2-14 0,0 0-5 0,1 2 3 16,0-4-3-16,1 0 14 0,-1-1 5 0,3-1 1 15,-2 1-4-15,10-12 4 0,-1 0-30 16,1 2 14-16,2-4-4 0,-1-1 8 0,2 2 16 16,1 2-3-16,-2-1-25 0,0 2 11 15,-3 0 2-15,1 0-6 0,0 2 13 0,-2 2-17 16,1-2 7-16,0 4-10 0,0-4-11 16,-1 0 17-16,-3 3 7 0,-1 3-13 15,0 0 9-15,0 1 5 0,1 0 14 0,-3 1 6 16,1 0-9-16,-1 2 12 0,0-3-24 15,-2 2-4-15,1 0 21 0,1 1 20 0,-1-1-24 16,-1-1 12-16,0 2 0 0,0-1-28 0,0 2 17 16,0 0 10-16,1 0-14 0,-2-1-14 15,1 0-1-15,-2 1 7 0,0 0-7 0,0 0-4 16,0 0 0-16,6-1-3 0,-5 2 20 16,3 1 2-16,0 1-17 0,-1 0 5 0,7 9-4 15,1-3-16-15,-1 1 19 0,0 0-14 0,0 2 19 16,0-3-6-16,-3-1-2 0,5 4 21 0,-2-2-31 15,-2 1-7-15,2-1 21 0,-2 2-10 0,0-1 14 16,-2-6 4-16,0 2-28 0,0 1 12 16,4-1 1-16,-6 2 0 0,0-5 12 0,0 1 13 15,-1 0-15-15,-1 0 6 0,0-1-10 0,0 1 10 16,0-2-2-16,-2 1 7 0,2-2-20 16,0 2 22-16,0-1-7 0,-1-1-15 0,0 2 24 15,1-3-14-15,-1 1 6 0,0 1-20 16,0-1 34-16,0-1-37 0,0 0 15 0,1 1 11 15,-2-2-10-15,0 0 3 0,0 0-5 0,0 0 26 16,0 0-35-16,0 0 9 0,0 0-13 16,0 0-22-16,5 4 7 0,-4-6-15 0,2 0-45 15,0-1-44-15,6-6 12 0,0-8-190 16,10-2-138-16,-3 1 33 0,-2-2 47 0,3-3 37 16,-2-2 25-16,2 5 11 0,0-2 8 0</inkml:trace>
  <inkml:trace contextRef="#ctx0" brushRef="#br0" timeOffset="11048.4304">5117 10845 257 0,'0'0'226'0,"0"0"-80"15,0 0 18-15,0 0-26 0,0 0-2 0,0 0-15 16,0 0-10-16,0 0 1 0,0 0-15 15,0 0-3-15,0 0-32 0,0 0 17 0,0 0-15 16,0 0-8-16,0 0 5 0,0 0 4 16,0 0-6-16,0 0-12 0,0 0-8 0,0 0-5 15,0 0 17-15,0 0-19 0,15 29-11 16,-4-25 8-16,-1 0-2 0,5 3 4 0,-1 0-3 16,-2-4-3-16,3 2 2 0,1 2-5 0,-1-1 2 15,2 1-3-15,-1-3-1 0,0 0 5 0,-2 3-5 16,1-3-7-16,-4-1-5 0,-1 2 11 15,0-2-6-15,4 3 5 0,-4-2-11 0,0-2 4 16,-5 3 9-16,2-4-20 0,-3 1 4 16,1 0 2-16,1-2-6 0,-2 2-3 0,0-1 5 15,-3 1 13-15,2-1-6 0,0-1 0 16,-1 2-13-16,1-1 4 0,-2 0 2 0,1 0-15 16,2-1 6-16,-3 0 6 0,1 0 2 0,0 0-3 15,-1 0 20-15,-1 0-18 0,0 0-9 0,0 0-16 16,0 0-1-16,0 0-12 0,0 0-55 15,0 0 3-15,0 0 8 0,0 0-104 0,8-5-183 16,-9 3 27-16,-1 0 16 0,0-1 17 0,0 0 8 16</inkml:trace>
  <inkml:trace contextRef="#ctx0" brushRef="#br0" timeOffset="11478.7967">5368 10842 507 0,'0'-3'228'16,"-1"-2"-25"-16,0 2-11 0,0 0-28 16,-1 1-15-16,2 0-23 0,-2 2 4 0,2-3-48 15,-1 1 0-15,0 1-7 0,0 1-6 0,1-2-2 16,0 1-8-16,0 1-31 0,-1 1 18 15,0 1-26-15,1-1 31 0,-2 1-17 0,0 1-6 16,0 1 9-16,1 0-16 0,-1 3-11 0,0-2 18 16,-6 8-14-16,4 1 6 0,0-3-7 0,-4 6 9 15,5-2-4-15,0 0 18 0,-4 1-26 16,2-2 1-16,1-2-4 0,1-2 14 16,-4 3-13-16,3 0-4 0,0-4 13 0,1 0 6 15,1-4-32-15,0 0 9 0,1 0 5 0,-1 0 13 16,0-2-15-16,1 0 8 0,0 0 8 0,-1 0-17 15,2 1 18-15,0-1-20 0,-2-2 0 16,2 2 11-16,-1-2-29 0,1 1 5 16,0 0-5-16,0-1-1 0,0 1-5 0,-1-2-12 15,0 2-32-15,1-2 5 0,-1 1 5 0,0-1-108 16,1 0-96-16,0 0-116 0,0 0 39 0,-5-11 20 16,4 7 7-16,-1 0-4 0</inkml:trace>
  <inkml:trace contextRef="#ctx0" brushRef="#br0" timeOffset="11673.481">5228 11022 348 0,'0'-1'198'0,"1"-1"16"0,0 1-27 0,1-1-14 16,0 0-18-16,-2 0-36 0,2 0 17 16,1-1-8-16,1 2-24 0,-1-2-14 0,3 0 2 15,-1 0-22-15,8-3-11 0,3-1-12 0,0-1-24 16,-2 3-21-16,3-2-18 0,2 3 2 0,0 0-145 15,1-1-149-15,3 3-44 0,-4 0 22 0,-1-1 11 16,-9 3 11-16</inkml:trace>
  <inkml:trace contextRef="#ctx0" brushRef="#br0" timeOffset="12258.5224">6173 11608 486 0,'-2'-2'299'0,"1"1"-26"0,-1-1-51 16,0 2-17-16,-1 0-42 0,3 0-4 16,2 0-11-16,0 0-8 0,1 0-19 0,1 2-13 15,2 1-15-15,7 1-9 0,3 2-6 16,-3 1-14-16,2 1 9 0,1-2 0 0,4 1 2 16,-4 0-28-16,3 2 9 0,-2-1 0 15,1-2-21-15,-3 2 22 0,3 1-28 0,-2-2 9 16,-2 2-11-16,0 0 14 0,0-1-11 0,-2-1 0 15,3 0-24-15,-5 1 18 0,-1-2-15 0,-1 1 1 16,-1-1-7-16,-1-4 10 0,-1 1-6 16,0 1-3-16,0-2 13 0,-2 2-23 0,1-1-15 15,-2-1-14-15,1 1-23 0,0-2-6 16,-2 0-19-16,-1-1-37 0,0 0-5 0,0 0 12 16,0 0-191-16,0 0-97 0,6-14 29 15,-7 8 23-15,-4-7 22 0,-1 0 14 0,-1 0-20 16</inkml:trace>
  <inkml:trace contextRef="#ctx0" brushRef="#br0" timeOffset="12639.4857">6451 11633 419 0,'-2'-3'256'0,"0"-1"-49"15,0 2-4-15,-1-1-18 0,0 1 11 0,2 1-6 16,0-2 9-16,0 0-37 0,0 3-17 16,-1-3-4-16,1 3-34 0,1-1-3 0,-2 1-28 15,2-2-1-15,-1 2 15 0,2 2-31 0,0-1-3 16,-2 1-1-16,1 1-30 0,-1 1 9 0,0 0-5 15,-1 2 3-15,-2 10-7 0,0-5 0 0,3-2 6 16,-1 1-23-16,-2 5-3 0,1-5 9 16,3 1 21-16,-2-2-9 0,-4 6-15 0,1-1 4 15,-4 2-20-15,2-4 8 0,0-1-34 16,3-1 9-16,-1-4 3 0,0-1-8 0,1-1 23 16,1 0-25-16,-1-1 11 0,1-1 4 0,1 0 4 15,-2 0-13-15,2-1 17 0,1-1 12 0,-2 2 5 16,1-2 4-16,-1 2 13 15,1-1 5-15,0-1-7 0,2 2-1 0,0-2 10 16,0-3-15-16,1 1-17 0,1 0 8 0,2 0-1 16,-1-1 19-16,0-2-22 0,10-2 5 0,-1-1 17 15,0-1-24-15,0 0 2 0,2-1 14 0,-1 1-38 16,0-2 11-16,-1 2-21 0,-2-1-36 16,2-2-52-16,-5 5-42 0,2-7 15 0,-4 4-289 15,3-5 44-15,-3 3 26 0,-2-5 24 16,-1 1 19-16,-2 0 15 0,0-4-65 0</inkml:trace>
  <inkml:trace contextRef="#ctx0" brushRef="#br0" timeOffset="13178.1112">5988 10143 376 0,'-2'0'253'0,"2"0"-16"16,0-1-35-16,0-1-30 0,0 2-9 0,0 0-10 15,0-1-25-15,0 1 8 0,0 0-16 16,2-1-14-16,1 1-4 0,0 0-21 0,1 0 11 15,2-1-22-15,-1 1-8 0,1 0 12 0,2 0-12 16,0 0-19-16,2 0 9 0,4 0-12 0,2 0 4 16,2 0 4-16,-2 0-18 0,19 14 11 0,-16-10-19 15,-1-2 13-15,-2 3-26 0,0 0 14 16,0-1-15-16,0 0 4 0,-2 1-4 0,-3-1 3 16,5 2 15-16,-2-1-21 0,-2-1 5 15,5 1 15-15,-6-2-31 0,-1-1 0 0,-1-2-25 16,-1 3-17-16,-3-3-20 0,1 1-1 0,-3 0-59 15,1-1 12-15,-2 0 10 0,-2 0-174 16,0 0-104-16,0 0 7 0,5-10 25 0,-6 6 16 16,-1-1 32-16</inkml:trace>
  <inkml:trace contextRef="#ctx0" brushRef="#br0" timeOffset="13472.3332">6312 10101 397 0,'-4'-2'302'0,"1"-1"-39"0,0 1-37 0,1 0-11 0,-2 0-4 16,2 0-33-16,0 0-25 0,1 0-21 0,-3 1-10 16,3 0-20-16,-1 1-5 0,1-1-13 15,0 1-33-15,1 0 6 0,-1 1 7 0,0 1-11 16,-1 2-25-16,1 1 9 0,-1-1-13 16,0 2 22-16,2 0-14 0,-2 0-8 0,-5 11-3 15,0-2-5-15,3-3-10 0,1-2 22 0,0 0-17 16,0-2 3-16,2 0-3 0,-1 0-25 15,-6 5-8-15,4-1-22 0,-2 1-5 0,-1 0-36 16,0-5-24-16,-3 1 12 0,3-4 13 0,3 0 8 16,-3-2-36-16,3-3-32 0,4 0-51 15,0 0-32-15,0 0-30 0,-12-10 13 0,11 7 46 16,1-1 46-16,0-1 101 0</inkml:trace>
  <inkml:trace contextRef="#ctx0" brushRef="#br0" timeOffset="13624.46">6166 10253 939 0,'1'-6'66'0,"1"2"38"0,0-1-4 0,-1 0 5 15,1 1-11-15,1 0 21 0,1 0 3 16,-2 1 7-16,1-2-5 0,0-1 12 0,7-2-19 15,-6-1 6-15,2 2-11 0,-1 0-13 16,5-1-19-16,0-3-12 0,2 3 11 0,-3 0-30 16,7 1 2-16,-1-1-8 0,-5 3 8 15,4-2-26-15,1 2-38 0,-4 2-11 0,-1 2-22 16,-1 0-44-16,1 1 11 0,0 0-168 16,0 0-124-16,16 11-9 0,-11-2 27 0,-1 2 20 15,3 5 31-15</inkml:trace>
  <inkml:trace contextRef="#ctx0" brushRef="#br0" timeOffset="15222.3034">6247 8532 306 0,'-1'0'314'0,"-1"-1"-34"0,2 0-42 15,1 0-37-15,0 2-29 0,0 0 7 0,1-2-11 16,0 2-31-16,0 0-17 0,-2-1 10 15,0 0-31-15,12-1 5 0,-5 2-8 0,-2-1-14 16,1 0-21-16,2 0 3 0,3 0-5 0,-1 0 10 16,17 14-15-16,-12-9-16 0,1 1-13 0,3-1 27 15,-3 3-30-15,2 1 12 0,-3 0-11 0,4 2 8 16,-1-1 11-16,3 0-21 0,2 0-20 16,-2 1 8-16,0-2-1 0,-2 2 17 0,1-2-26 15,0 0 8-15,-4-1 23 0,2 0-13 16,-1 1-11-16,-2-3-10 0,-1 0 10 0,0 1 4 15,-5-3 10-15,1-1-6 0,-2 0-21 0,-2 1 0 16,0-2-14-16,-3-1-10 0,2 2-26 16,-1-2-17-16,-2 0 1 0,0 0-13 0,-1-1-33 15,-1 0 9-15,0 0-142 0,0 0-114 0,8-12-15 16,-8 7 28-16,1-2 23 0,-4-8 9 0,3 6 20 16</inkml:trace>
  <inkml:trace contextRef="#ctx0" brushRef="#br0" timeOffset="15622.4602">6682 8487 497 0,'-2'-5'304'0,"0"3"-54"16,2 0-47-16,-1-1-28 0,-1 2 2 0,3-1-37 15,-3-1-20-15,1 3-22 0,-1 0 20 0,1 0-23 16,0 3 4-16,-2 1-3 0,2 1-18 16,-3 13-17-16,-3-5-4 0,-1 3-9 0,4 3 24 15,-5-3-29-15,3 2 12 0,-2-2-11 16,2 0 7-16,0-1-6 0,-2 0-15 0,-1-2-23 15,3-1-9-15,1-4-19 0,-2-1-30 0,3 0 2 16,0-2-27-16,1 1-12 0,1-1 8 16,-1-2-57-16,0-2 22 0,0 2-34 15,0-3 20-15,-1 1 0 0,2 0 77 0,1 1-25 16,0-2 26-16,-1 0 4 0,0 0 63 0,2 0 2 16,-1 0-10-16,2 0 30 0,-1 0-3 0,0-1-6 15,3 1 20-15,0-1 8 0,1-1 1 16,0 2 20-16,-1-1 7 0,2-1-22 15,1 2 19-15,-1-1-27 0,1-1 3 0,13-1-6 16,-3-1-14-16,-1-2-5 0,1 3 20 0,1-1-12 16,-4 2 1-16,8-3-10 0,0 1-18 15,-2-2-19-15,2 4-21 0,3-1-31 0,1 1-46 16,-12 2 9-16,6 0-115 0,2 0-100 16,0 0-56-16,22 11 24 0,-26-4 20 0,4 5 9 15,0-2-3-15</inkml:trace>
  <inkml:trace contextRef="#ctx0" brushRef="#br0" timeOffset="16111.459">7321 9247 209 0,'2'2'275'0,"0"-1"-40"0,1-1-9 16,1 0-25-16,-1 0 3 0,3 0-12 16,1 1-33-16,0-1-9 0,9 5-22 0,3-1 8 15,-1 1-6-15,-1-2-32 0,1 3-2 16,-3-1-12-16,3 1-25 0,-2-1 19 0,1 2-9 15,1-1-16-15,-2 0-12 0,-2 0-1 0,1 0 17 16,-3-1-21-16,-1-2-13 0,3 3-4 16,-2-3-22-16,-4 0-13 0,-1 0 10 15,-2-1-22-15,-1-1-26 0,-1 1-24 0,0-1-15 16,0 0 7-16,0-1-80 0,-3 0-65 0,0 0-96 16,0 0-27-16,0 0-2 0,2-13 20 0,-2 8-15 15</inkml:trace>
  <inkml:trace contextRef="#ctx0" brushRef="#br0" timeOffset="16299.6708">7593 9188 239 0,'-4'-1'281'0,"-2"1"-34"0,3 0-56 15,-3 3-21-15,1 0-29 0,1 0-20 16,2 0-8-16,-9 7 13 0,0-3-41 0,4 1 9 16,5-1-13-16,-2 1-29 0,1-2 2 15,0 0 1-15,2 0-21 0,-2-1-28 0,1-1 8 16,-1 0-31-16,1 1-10 0,-1-1-22 15,1-1 4-15,0 3-63 0,1-2-9 0,-1-2-63 16,-2 0-69-16,0 1-65 0,2-2 15 0,-1 0 3 16</inkml:trace>
  <inkml:trace contextRef="#ctx0" brushRef="#br0" timeOffset="16444.776">7480 9316 373 0,'2'0'195'15,"5"2"-21"-15,-2-2-19 0,-2 0 12 0,5 0 5 16,-1 0-28-16,0 0-32 0,0 0 8 0,3 0-27 15,1 0-3-15,4 0-25 0,-1 0 9 16,-1 0-48-16,10-11-29 0,-14 11-1 0,0-3-194 16,-3 2-157-16,0-1 26 0,-3 2-14 0,2-1-22 15</inkml:trace>
  <inkml:trace contextRef="#ctx0" brushRef="#br0" timeOffset="18453.369">9189 8378 322 0,'0'-14'305'0,"0"14"-58"0,0 0-26 0,0 0-20 16,0 0-21-16,0-13-24 0,0 13 7 0,-18-16-36 15,21 16 5-15,0-1-7 0,2 2-2 16,1-1-18-16,0 2 4 0,0-1-17 0,14 2-10 16,-1 1 9-16,1 2-9 0,-1 0-21 0,4 0-3 15,1 1 1-15,-1 1-16 0,0 1-4 16,0-1 6-16,0 0 10 0,-2 2-18 0,3-2-16 16,-3-1 9-16,0 2-27 0,-3 1 29 0,-2-3-19 15,2 1 0-15,-3-2-1 0,0 1 16 0,-5-2-36 16,-1-1-17-16,-1 0-29 0,-1-2-22 15,-1 0-52-15,-2-1 5 0,1 2 11 0,-1-2-159 16,-2-1-72-16,-2 0-56 0,0 0 25 16,-1 0 25-16,-2-3 18 0,0 1 6 0</inkml:trace>
  <inkml:trace contextRef="#ctx0" brushRef="#br0" timeOffset="18819.4101">9536 8338 242 0,'-6'-3'383'0,"4"-1"-69"0,0 2-53 15,0 1-58-15,0-1-24 0,2 0-11 0,-2 3-17 16,1 0-12-16,-1 1-17 0,0 0 7 0,1 3-9 16,0 0-12-16,-1 2-30 0,0 8 7 15,-3 1-1-15,1 0-18 0,2 3-19 16,-4-3-9-16,1 2-19 0,-3-2-14 0,-2-3-11 16,-1-1-12-16,4 0 2 0,-2-2-43 15,1-3 5-15,2 0-14 0,-1-5-6 0,2 2-16 16,-1-1 16-16,0-1-11 0,2 0 8 0,-1-1-19 15,1 0-5-15,4-1 23 0,0 0 7 0,0 0 47 16,-7 0 8-16,7 0 22 0,0 0 25 16,0 0-17-16,-7 0 31 0,7 0-22 0,-7-6 34 15,9 5-8-15,2 1 9 0,2-3 10 16,-1 0 2-16,1 2 14 0,8-5 12 0,5-1-13 16,-1 5-3-16,2-4-7 0,2 2-14 0,1-2 17 15,-2 0-12-15,1 2-9 0,4-1-7 16,-3 1-11-16,-4 1-19 0,0 1-25 0,-1-1-22 15,-6 0-39-15,-1 2-8 0,-1 0-56 0,-3 1 11 16,-7 0-180-16,0 0-106 0,7 0 28 16,-7 0 24-16,4 10 19 0,-11 3 12 0,-3-1-13 15</inkml:trace>
  <inkml:trace contextRef="#ctx0" brushRef="#br0" timeOffset="19338.2954">9041 9253 470 0,'-3'-2'319'0,"1"0"-48"0,1-1-29 0,1 1-10 15,0 1-39-15,2-2-10 0,-1 1-2 0,3 1-6 16,1-1-11-16,0 2-30 0,2-1 9 16,-1 1-34-16,14 1-1 0,-9-1-4 0,6 0-4 15,17 9-19-15,-10-4-5 0,-4 0 4 0,-1 1-4 16,2-1-27-16,-1 1 35 0,0 1-42 0,-1 3 28 16,-3-5-32-16,3 3-22 0,-4-2 6 15,2 0-15-15,-2 2 20 0,0 0 6 0,-2-1-27 16,-1 0 5-16,-5-1-25 0,2-1-22 0,-2 0-39 15,0-1 5-15,-3-1-46 0,0-1-19 16,-1-1 1-16,-1 1-37 0,0 1 15 0,-2-3-164 16,0 0-76-16,-3-3 26 0,2 1 23 15,-3 1 29-15,1-4 15 0,-7-7 13 0</inkml:trace>
  <inkml:trace contextRef="#ctx0" brushRef="#br0" timeOffset="19702.3779">9341 9219 742 0,'-3'-2'283'0,"1"0"-34"0,0 0-9 0,-1-1-11 16,1 3-36-16,0 0-8 0,0-2-42 0,1 4 7 16,0 0-9-16,-1 1-16 0,1 1-7 15,-1 1 2-15,-1 1-31 0,3 2-21 0,-3 10-4 16,-5 1 8-16,2-1-15 0,1 0-15 0,-2-3 1 16,1 5 2-16,-1-4 26 0,1-3-41 15,1-3 1-15,-5 1-18 0,1 0-33 0,4-3 17 16,0-4-23-16,0 2-7 0,2-3-8 0,-1 1 16 15,3-3-9-15,-1 2-9 0,0-1 24 16,0 0-23-16,-1 1 9 0,2-2 21 0,-2-1 1 16,2 2-9-16,0-1-4 0,0 1 16 15,1-1-7-15,0-1 3 0,0 0 11 0,0 0 5 16,0 0 11-16,0 0 9 0,9 3-7 16,-4-5 3-16,0 1-2 0,3 0 1 0,-2 1 20 15,1-3-20-15,0 1-2 0,0 1 9 0,-1 1-6 16,1-3-4-16,-2 2-9 0,-1 1-14 15,3-1-26-15,-2 0-24 0,0-1-23 0,-2 1-15 16,-3 1 10-16,0 0-145 0,0 0-110 0,3 3 25 16,-4-3 24-16,-4 1-66 0,1 1 3 15,-2-1 45-15,-1 0-26 0</inkml:trace>
  <inkml:trace contextRef="#ctx0" brushRef="#br0" timeOffset="20410.4354">7661 9846 516 0,'0'0'333'0,"2"0"-52"16,0 0-21-16,1 1-34 0,1-1 3 15,1 0-38-15,5 2 7 0,7 0-44 0,-7-2 13 16,22 6-44-16,-10 0 16 0,0-1-31 0,2-1 2 16,-2 0-40-16,4 0 8 0,-2 0-5 15,-1-1-21-15,-1 0 18 0,4 0-11 0,-3 0-3 16,-2 0-29-16,-1-1 25 0,-2 1-8 0,0-1-8 16,-3 1 4-16,-1 0-16 0,-5-2-25 15,1 1-22-15,-5-1 11 0,2 0-24 0,-5 0-5 16,2-1-10-16,-1 0 0 0,0 0-11 15,-2 0 8-15,1 0-28 0,-2 0-2 0,-2 0 7 16,2-1-42-16,-3-2 22 0,0 1-8 0,-1-2 1 16,-7-4 5-16,2-2 23 0,0-4-16 15,-1 0 29-15,3-1-25 0,3 1 34 16,-4-3 13-16,2 2 11 0,-2 2 20 0,3 3 18 16,2 0-7-16,-2 3 44 0,2 0-3 0,0 2 9 15,0 0 22-15,1 1 3 0,-1 0 11 16,0 0-3-16,2 2-8 0,-1-2-30 0,1 3 7 15,1 0-10-15,-3-2 17 0,2 1-36 0,-1 2 23 16,2 0-11-16,0 0 15 0,0 0-10 16,-5 13 8-16,-2 4 10 0,0 2-21 15,0 0-13-15,-2 0 8 0,1 0-3 0,1 3-13 16,1-1 23-16,-2-1-15 0,-2-1-16 0,-1 0 1 0,0-1-20 16,4-1-40-16,-3 1 4 0,0-6-24 15,4-3-25-15,0-2-32 0,-1 0-16 0,3-1 13 16,0-2-110-16,-3-2-73 0,3 0-67 15,0-1 31-15,0-1-4 0,4 0 50 0,0 0-21 16</inkml:trace>
  <inkml:trace contextRef="#ctx0" brushRef="#br0" timeOffset="20652.9237">7828 9957 214 0,'4'-3'351'0,"1"-1"-36"15,7-3-49-15,-1-4-7 0,2 1-46 16,0 1-13-16,2-1-2 0,0 0-55 0,1-1 15 16,0 0-35-16,5-1-8 0,-2 2-12 0,0 0 7 15,2 2-2-15,-3-1-28 0,4-1 14 16,1 2-54-16,2 0-6 0,-9-3-12 0,-1 2-21 16,2 2-13-16,-3-1-5 0,-3 3-34 15,-1 0-30-15,1 5-36 0,-11 0 11 0,0 0-162 16,7 0-108-16,-7 0 26 0,7-2-31 0,-9 3 19 15,-2-1 4-15,-10 6-3 0</inkml:trace>
  <inkml:trace contextRef="#ctx0" brushRef="#br0" timeOffset="22889.6653">4994 12059 430 0,'0'0'166'0,"0"0"-6"0,0 0-4 15,0 0-7-15,0-13-15 0,0 13-20 0,24-20 5 16,-22 19-17-16,1-1-19 0,-2-1-6 0,2-1-4 16,-1 2 14-16,1-2-25 0,2 1 11 0,-2-1-14 15,0 2 17-15,0-2-27 0,2 1 16 16,-1 0-4-16,1-1-4 0,-1 1-4 16,10-7-4-16,-2 1-5 0,2-3 11 0,-1 0-12 15,1 4 7-15,1-3-12 0,0 0 4 0,-3 1-17 16,3 0 1-16,2 0 7 0,-8 0 6 0,5 0-25 15,0 2-2-15,0-1 5 0,0 1-9 0,-1 0 18 16,0 2-4-16,-3 2-10 0,4-2 1 16,-5 1-6-16,0-1-12 0,5 1 34 15,-1-2-19-15,-1 0-20 0,0-2 5 0,3 0 17 16,0-2 6-16,-1 1 3 0,2 0-13 0,-1-2-8 16,4-1-2-16,-2 1 19 0,1 2-23 15,-1-1 9-15,-3-2 5 0,2 2-10 0,-3 3-11 16,3-2 20-16,-4-1-9 0,1 3 1 0,-2-3 19 15,1 2-15-15,6-1 1 0,-6 0 17 16,4-2-18-16,-6 0 1 0,2-1 1 0,2 2 25 16,0-3-24-16,2 1 7 0,-1 0-3 15,2-3 6-15,-2 1-6 0,0 1-9 0,0-1-12 16,3 3 17-16,-4-1 9 0,3 3-7 0,-3-3 4 16,3 3-9-16,-2 0 9 0,-5-1-7 0,5 3 2 15,0-3-5-15,-3 2-1 0,1 1 23 16,-1 0-12-16,-1-1-9 0,2 1 0 0,-1 0 26 15,0-1-6-15,0 0-13 0,-2 0-10 16,6-2 14-16,-6 6-26 0,1-4 20 0,3 2 11 16,1 0-22-16,-5-4 10 0,4 3-1 15,2-4-8-15,-3 3 29 0,2-1-32 0,-3-1 5 0,1 2 1 16,1-1 1-16,-2 0 4 0,2 2-5 16,-2-2 8-16,-2 2-3 0,0 1-17 0,3-2 4 15,-5 2 4-15,8-1 8 0,-4-1-9 0,1 0 25 16,-2-1-12-16,3 1-4 0,-1-1 9 15,-2-2-1-15,5 2-24 0,-2 3 28 0,1-6-32 16,0-1 27-16,1 1-11 0,0-1 0 16,1 1-7-16,0-3 19 0,4 3-21 0,-6 0 14 15,1-3-16-15,1 1 13 0,-5 3 8 0,6-3-11 16,-1 1 3-16,0 1-11 0,-2 2-8 16,1-2 14-16,-2 1 4 0,2 0-6 0,0-3 21 15,1 2-6-15,0 0-6 0,2-1 2 0,0 0 18 16,-1-2-23-16,3 0-9 0,-1 0 26 15,0 1-12-15,2 0-16 0,3 1 2 0,-2-4 28 16,2 1-12-16,2 2 8 0,0-2-13 0,0-2 6 16,0 1-15-16,-1-1 16 0,0 2 13 15,-3 0-24-15,-1-3-4 0,-1 2 3 0,0 1 20 16,0 0-13-16,1-1 3 0,-2 1-26 0,1 0 5 16,-1-1 14-16,-1 0 2 0,3 0 1 0,1 0-6 15,0 2-1-15,3-1-3 0,-1 1 2 16,0-1-3-16,1 0 8 0,0-1-5 15,0 2 0-15,1 0 7 0,-1-2-1 0,0 2-19 16,1 0 32-16,-3 0-17 0,1 1-13 0,-1 0 32 16,0 0-13-16,1 0-2 0,0-1-15 15,-3 2-3-15,3-2 27 0,-1 1-6 0,2 2 6 16,-3-5-22-16,4 5 8 0,-3-3-12 0,1-1 3 16,2-1 10-16,-1 1-1 0,5 1 10 0,-5-1 5 15,-4-1-7-15,6 0-9 0,-4 4 23 16,3-4-33-16,1 0 24 0,-2 4 14 15,-1-4-30-15,0 1 0 0,-1 0 10 0,0 0-1 16,-4 3-8-16,6 1-2 0,-2-2-5 16,0-2 20-16,2 3-13 0,-3-1 12 0,2 1-25 0,1-1 22 15,0 1-1-15,2-1-15 0,0-1 22 16,2-2-6-16,-2 2-1 0,2-2 6 0,1 1-13 16,-3-1 7-16,4 2-13 0,-1-2 21 15,0 1-10-15,-1-1 20 0,-5 2-33 0,4-3-5 16,-1 1 24-16,0 1 9 0,-2 0-38 0,0-1 15 15,0 2 13-15,-1 0 5 0,-2 1-20 16,0-1 14-16,0 2-12 0,0-5 2 0,1 4 12 16,-1-1-14-16,2 3 31 0,0-2-45 0,-1 0 14 15,0 0 15-15,2-1-20 0,-1-2 28 16,0 4-23-16,-1 1 3 0,1 1-2 0,-1-3 9 16,-1 3 0-16,-2-1 3 0,1-1-3 0,1 0-8 15,-1 1 23-15,0 2-17 0,0-1-11 0,0 1 21 16,0-3-14-16,2 1 3 0,-3 0-13 15,2 1 25-15,-2 0-3 0,-1 2-11 0,-3 0 21 16,6 0-5-16,-6 0 7 0,1-1 15 0,-1 1-33 16,2 0-18-16,-4-2 3 0,4-1 1 15,3 5 24-15,0-5-20 0,0 1 35 0,0-2-39 16,-1 1 17-16,-1 2-7 0,2 0 2 0,-4-1 9 16,2 0-16-16,-3 1 7 0,1 3 5 15,-1-3 10-15,-2 1 2 0,3 0-15 0,-3 1 9 16,1-1-6-16,-2 0 19 0,0 2 20 15,0-2-39-15,-1 0-17 0,2 2 8 0,-1-4-6 0,1 1 36 16,-1 0-8-16,3-1-32 0,-2 0 21 0,1 1 35 16,0-4-25-16,0 3 0 0,0-1 14 15,2 0-33-15,2-1 11 0,-4 0-13 0,-3 1 33 16,2 0-36-16,-3 2-4 0,0 0 11 16,-1 0 0-16,-1 7-10 0,-4-4 16 0,-1 4-7 15,0 0-20-15,-1-1 1 0,-1 2 3 0,1 0 44 16,-2 1-16-16,1-2-1 0,-1 2 32 0,0 0-16 15,0-2 11-15,1 2-4 0,-2 0-34 16,1-1 10-16,1 1 0 0,-1-1 3 0,1 0 0 16,0-1 24-16,1 2-4 0,0-1-4 0,-1 0-24 15,0 0 8-15,-1 0 0 0,0 0-3 16,0 2 26-16,0-1-41 0,1-1 23 0,-2 1-28 16,0 2 30-16,1-2 2 0,-1 2-6 0,1-2-5 15,-2 1 4-15,2 0-2 0,-1 0 11 0,0 0-4 16,2 1-7-16,-3-2 1 0,1 1-25 15,-1 1 16-15,2-2-4 0,-2 2 10 0,0 0-14 16,0 0 12-16,0 0-27 0,0 0 28 16,0 0-16-16,0 0-8 0,0 0-8 0,0 0 9 15,0 0-1-15,0 0-43 0,0 0-32 0,4-6-19 16,-4 6-32-16,1 0-31 0,-2-1-32 16,3 0 20-16,-3-1-204 0,2 2-71 0,-1-1 27 15,-1 0 40-15,0-1-3 0,-1 2 61 0,1-3 3 16,0 2 11-16,1-1 5 0</inkml:trace>
  <inkml:trace contextRef="#ctx0" brushRef="#br0" timeOffset="28390.1952">12983 10297 342 0,'0'-2'316'0,"-3"0"-59"16,1 2-22-16,2-3-35 0,-2 1 10 0,0 1-34 16,1-1-1-16,-1 1-23 0,2-1-20 0,0 2 24 15,0-1-38-15,0-1-25 0,0 1 8 0,2-3-18 16,1 2-14-16,1-2-13 0,10-2-2 15,-1-5 3-15,1 3 0 0,3-1-11 0,4-1-14 16,0-2-18-16,2-1 13 0,0 1 20 16,2-1-23-16,0-3-8 0,0 1-4 0,-1-3-4 15,3-3 3-15,-2-1 13 0,0 0-18 16,0-1 24-16,-2 0-26 0,-2 1 13 0,0-2-6 16,-4 2-13-16,-3 1 25 0,-5-4-4 0,-1 0 1 15,-2 1 21-15,-2 7-10 0,-2-4-4 16,-2 11 22-16,0 0-17 0,0-4-1 0,-14-15-14 15,6 16 7-15,-1-2 6 0,2 7-17 16,-2 4 29-16,4 0-22 0,-1 1 5 0,-1 1-3 16,3 2-15-16,4 0 15 0,-12 0-26 15,-11 18 19-15,8-5-9 0,-1 2-6 0,3 3-8 16,2 0 16-16,-1 2 19 0,4 2-2 0,1 2-30 16,0-1 16-16,0 2 5 0,5 0 8 0,-1 2-19 15,3-2 15-15,0 2 15 0,0-12-9 16,0 6-1-16,0 5-4 0,0 1 5 0,14 32-1 15,-9-32-4-15,-1 3 19 0,1 1 10 16,-1 0-17-16,2-2-3 0,-3 0-3 0,4 1-3 16,-3-4-3-16,1 4 8 0,-1-2 1 0,-2 3-1 15,-2-2-4-15,0-13-7 0,0 7-2 0,0 3-1 16,0 5-2-16,0-2-2 0,-15 28-9 16,11-30 23-16,-4-2-25 0,2 1 7 15,-1-2-11-15,1-3 7 0,-2-2-1 16,2-2-45-16,1-1 2 0,-1-5-24 0,1 3 16 15,-1-7-32-15,1-2 35 0,0-2-19 0,1 0-13 16,0-3-9-16,4 0 3 0,0 0-12 16,-14 0 1-16,-12-18 2 0,14 5 7 0,-1-2 1 15,-2-2 7-15,2 0 12 0,3-3 10 0,-4-1 13 16,0 0 6-16,5 1 24 0,0 1 18 0,0 1 13 16,3 0-9-16,1 4-12 0,0-2 7 15,5-2 1-15,0 11 9 0,0-4 6 0,0-5 3 16,12-14 15-16,-5 16-3 0,4 1-30 15,0-2 31-15,5 1-7 0,2 2 22 0,-1-1-37 16,4-1 1-16,-1 1 32 0,0 0-48 0,1 0 14 16,3 0-8-16,1 0 18 0,-3 1 2 15,5-3-50-15,0 2 17 0,0-2-8 0,-2 2-30 16,2-4-42-16,-3 3-48 0,3-2-26 16,-2-1 15-16,-2 1-151 0,0-1-66 0,-4 0-1 15,-2 1 14-15,0 2 22 0,3-3-20 16,-4 1 10-16,0 1 13 0</inkml:trace>
  <inkml:trace contextRef="#ctx0" brushRef="#br0" timeOffset="28667.2578">13710 10071 264 0,'7'-13'287'0,"0"4"-30"0,-3-2-2 0,-1 4-48 16,-1 0 21-16,0-2-15 0,0 3-17 0,0 2-6 15,-1-1 16-15,0 0 7 0,-1 5-35 16,0 0-18-16,0 0-18 0,0-7-17 0,0 7-12 16,0 0 0-16,0-7-14 0,0 7-30 0,0 0-25 15,1-9 24-15,-2 12-23 0,-1 1 36 0,-2 1-11 16,-2 11-22-16,1 2-1 0,-7 2-38 0,6-1 12 15,-3 6 28-15,0-1-15 0,0-1-5 16,2 5 1-16,-1 0-5 0,-2-3 20 0,5 2-3 16,-3-2-44-16,4 3 26 0,1 0-20 15,-1-3 0-15,1 0 38 0,1-4-20 0,2-9-3 16,0 5-12-16,0 2-21 0,16 18-7 16,-8-23-20-16,1 1-8 0,1-1-30 0,3-5 1 15,-1 0-58-15,5-2-33 0,1-2-24 16,0-1 17-16,-8-4-200 0,3 0-47 0,3 0 31 15,15-14-13-15,-15 6 23 0,-2-2 26 16,-2-2 12-16,-1-2 1 0</inkml:trace>
  <inkml:trace contextRef="#ctx0" brushRef="#br0" timeOffset="28919.4227">13858 10182 573 0,'-1'-10'320'15,"1"1"-53"-15,1 0-13 0,-1 4-20 0,1-3-2 16,1 2-35-16,-2 6-16 0,6-9-28 15,-1 5-4-15,0 0-17 0,1 2-22 0,-1 1 21 16,4 0-29-16,-3 2-13 0,4-1-1 0,17 10-24 16,-10 0-10-16,-3 4-2 0,-1-1 3 15,4 3-2-15,-9 3 6 0,-1 0-24 0,1 2 15 16,-5-2-32-16,0 0 1 0,-3 0-8 16,0-9-19-16,0 4 1 0,-12 19-36 0,5-18-17 15,-2 0-14-15,-2-2-50 0,2-3-22 0,-2-1-15 16,6-1 15-16,0-5-154 0,-1-3-69 15,2 1 27-15,4-1 23 0,0 0-22 0,0 0 20 16,-3-10 13-16,8-4 9 0</inkml:trace>
  <inkml:trace contextRef="#ctx0" brushRef="#br0" timeOffset="29184.0456">14171 10112 536 0,'0'-5'366'0,"2"3"-86"0,-2-2-29 15,2 2-28-15,-2 0-16 0,0 1-55 0,-2 1 14 16,0 1-24-16,2 2-11 0,-4 2-9 0,-6 9-7 16,-3 4-20-16,2 1 10 0,2 3-14 15,-5-1-10-15,6 0-4 0,-2-1-10 0,3 2-26 16,1 0-11-16,-1 0 6 0,3-2 25 0,0 0-37 16,3-2 25-16,1 0-35 0,0-12-24 15,0 3 15-15,0 0-17 0,13 14-21 0,-4-14 5 16,1-2-25-16,-1-3-47 0,4 2 2 15,0-4-20-15,3-1 13 0,-5-1-103 0,2 0-84 16,2 0-74-16,19-16-16 0,-18 5 25 0,1-2 22 16,-2-4 16-16,-1-4 24 0</inkml:trace>
  <inkml:trace contextRef="#ctx0" brushRef="#br0" timeOffset="29503.6686">14315 9990 299 0,'-2'-18'416'0,"-3"1"-78"0,3 5-34 0,-3 2-4 15,4 3-24-15,0 0-32 0,-1 2-30 16,1 1 11-16,1 1-25 0,0 2-52 0,0 1-29 16,4 0-17-16,-1 1 9 0,11 10 0 0,-3 2-15 15,7 0-11-15,-3 7-7 0,-2 0-9 0,2 0-7 16,1 2-16-16,3 1-2 0,-3 3 12 16,-1 4-3-16,-1-1-34 0,0 5-1 0,0-6 23 15,-6 1-4-15,1 0-5 0,1 1-15 0,-5-1 15 16,-2 3-17-16,-1-2-17 0,-2-15-6 15,0 7 24-15,-12 23-42 0,4-21 28 0,-2-4-25 16,-2 1 16-16,-3-5-31 0,1 1-10 16,-2-3-11-16,-5-2-18 0,2-2 22 0,0-4-35 15,0 0 5-15,1-3-2 0,-1-3-14 0,12 0-17 16,-3 0-38-16,3 0 14 0,-13-16-56 0,9 7-80 16,3-2-100-16,4-2-14 0,4 13 25 15,0-16 25-15,16-21 45 0,-5 15 2 0</inkml:trace>
  <inkml:trace contextRef="#ctx0" brushRef="#br0" timeOffset="29849.4129">14817 10051 635 0,'-3'-1'263'0,"2"0"-28"0,-3-2-21 15,4 1 19-15,-2 1-31 0,2 0-37 0,-1-1-15 16,4 0-26-16,1 1 6 0,0 0 14 0,1-1-44 16,11-1-16-16,2 0 19 0,0 0 2 15,2 2-15-15,-2-3-4 0,3 1-6 0,-4-2-7 16,2 2 11-16,-1 0-33 0,-4-2 7 15,5 3-6-15,-10 0-31 0,1-1 14 0,0 2-17 16,-3-2-42-16,-1 1-13 0,-2 0-14 0,-1 0-66 16,1 0-47-16,-3 1 14 0,-1 1-236 15,0 0-33-15,-5 0 27 0,0 1 25 0,-1 1 34 16,-7 7 4-16,-4-1 6 0</inkml:trace>
  <inkml:trace contextRef="#ctx0" brushRef="#br0" timeOffset="30065.7595">14872 10200 328 0,'0'4'296'0,"4"-1"-44"0,-1-1-11 16,0 1-33-16,2-2-5 0,3-1 3 0,-2 0-34 15,17 3 9-15,-14-3-13 0,2 0-6 16,3 0-21-16,1 0-1 0,3 0-11 0,0 0-4 16,18-15-1-16,-17 13-30 0,-11 2-26 0,8 0-8 15,1 0 28-15,17-12-41 0,-12 9 9 0,-3-1-20 16,-7 0-48-16,1 3-39 0,1-3-47 15,0-3-57-15,-1 0 13 0,-5-1-252 0,1 2 28 16,3-4 27-16,-4-1-34 0,-2-3 30 0,0-1 20 16,0-2 23-16,-2-2 5 0</inkml:trace>
  <inkml:trace contextRef="#ctx0" brushRef="#br0" timeOffset="31263.4717">15826 9965 497 0,'0'-14'262'0,"0"14"-14"0,0 0-26 0,0-11-5 16,0 11 12-16,3-22-32 0,-4 17-28 0,1 0-4 15,-1 0-22-15,0-1 14 0,1 6-38 0,0-7 3 16,0-1-20-16,0 2 9 0,0-1-28 15,0 1 9-15,0 0-21 0,0-1 6 0,0 7-5 16,0-9-21-16,0 1-1 0,-10-13 26 16,5 12-44-16,-1 0 2 0,0 5 6 0,-4-4-15 15,-4 1-2-15,0 1-1 0,0 5-3 0,1 1 18 16,5 0-41-16,-5 0-3 0,-20 13 7 16,16-6 16-16,0 2-25 0,2 1 11 0,-1 4 16 15,1-1-20-15,0 2 20 0,3 1-12 16,-2 1-12-16,2 0 14 0,1 2 0 0,1-2-9 15,1 2-18-15,2-1 4 0,2-1 20 0,1 0-15 16,2 1 11-16,1-3-15 0,1-3 14 16,0-3-1-16,0 5 14 0,18 13-4 0,-5-10-3 15,1-4-8-15,2-4 0 0,2-2-20 0,0 2 8 16,2-3 29-16,2-1-25 0,-2-4 27 0,0 0-13 16,-10-1-6-16,6 0-6 0,16-12-11 15,-13 4 13-15,-7-3 11 0,2-2 6 0,0-3-16 16,-2 1 51-16,-5-3-28 0,3-2 11 15,-4 4-12-15,1 0 18 0,0-1-3 0,-4 5 43 16,2-1-7-16,-4 0-9 0,0 3 27 0,0 2-31 16,-1 1 17-16,1 2 16 0,-1 0-24 0,0 5 2 15,0 0-31-15,0 0 9 0,0-6-8 0,0 6-16 16,0 0-13-16,0 0 17 0,0-6-8 16,1 2 6-16,0 5-30 0,0 5 27 15,0 0-13-15,-1 1-3 0,3 12 22 0,-3-9-10 16,0 5-17-16,4 22 19 0,-4-16-24 0,2-2-6 15,-1 4 18-15,0-4 5 0,0 4-15 16,-1 0 10-16,1-2-6 0,0 2 16 0,-1-2-5 16,1-1-18-16,0-1 1 0,2 0-43 0,0-2-41 15,-2-5 29-15,-1-12-50 0,0 7-30 0,0-1 8 16,0-6-45-16,0 9-30 0,0-9 19 16,0 5-130-16,0-5-91 0,-2 6-28 0,3-8 39 15,-1-3 12-15,2-2 57 0,4-8-12 0,0-6 42 16,2-2 27-16</inkml:trace>
  <inkml:trace contextRef="#ctx0" brushRef="#br0" timeOffset="31579.6734">16064 9907 437 0,'0'-3'271'0,"3"-2"-40"0,-1 2-20 0,0-2-16 0,1 1 5 16,1 1-22-16,1 0-12 0,0 1-20 15,2-1 10-15,7-1-43 0,0 4 4 0,-6 0-21 16,5 0-14-16,20 16-10 0,-15-5 6 16,0-3 1-16,-1 7-13 0,-3 0-17 0,0 1-5 15,-1 2 16-15,0-1-13 0,-5 2-14 16,1 0 4-16,-2 0 5 0,-2 0-21 0,-3-1 16 16,-1 0-2-16,-1 0-2 0,0-11 4 0,0 5 8 15,0 2-19-15,-12 11 8 0,4-13-4 0,2 1-40 16,1-4 6-16,0-2-15 0,-2 0-10 15,1-5-20-15,0 2-21 0,2-2-28 0,-1-2-21 16,0 2 11-16,5-2-104 0,0 0-85 0,0 0-83 16,-8 0-6-16,2-12 29 0,6 5 42 15,5-8 14-15,2-3 7 0</inkml:trace>
  <inkml:trace contextRef="#ctx0" brushRef="#br0" timeOffset="32005.5759">16509 9934 340 0,'4'-6'426'0,"0"0"-97"16,-1 2-34-16,1 0 5 0,-3 0-58 0,1 1 1 16,-1 1-36-16,0-2-10 0,1 4-37 0,-1-2-7 15,0 2-15-15,-2 0-19 0,0 0 5 0,-2 2-8 16,0 3-43-16,-9 6 2 0,-2 3 15 0,0-1-20 16,0 3-45-16,0-1 23 0,2 2 5 15,0-1-14-15,1 1-6 0,3-2 26 0,1 4-37 16,2 1 24-16,0-2-32 0,3-2 15 15,2 3-23-15,0-11-10 0,11 20 7 0,-5-13-18 16,7 1 3-16,2-1-2 0,0-3-6 16,3 2 11-16,2-1-2 0,-3-4 16 0,3 1-30 15,2-3 14-15,0-2-9 0,-1-2 17 16,2 1-4-16,-6 1-12 0,-2-4 32 0,-4-1-19 16,-2 3 54-16,-1-3-4 0,-1 0-5 0,-2 0 25 15,-1 0-23-15,-4 0 14 0,0 0 11 16,0 0-3-16,6 0 9 0,-6 0-12 15,8 0-20-15,2-12 2 0,-8 9 8 0,-1 0 5 16,1 2-11-16,-1-2-22 0,1 0-38 0,-1 2 19 16,0-2 0-16,0 0-79 0,0 2-21 0,-1-3-14 15,0-1-27-15,0 1-32 0,0 4-46 16,0 0 20-16,0-16-212 0,0 0-56 0,0 0 51 16,0 0 29-16,0-2 23 0,12-14 26 15,-4 14-10-15,2 3 14 0,1 2-1 0</inkml:trace>
  <inkml:trace contextRef="#ctx0" brushRef="#br0" timeOffset="32397.7517">17050 9961 347 0,'-1'-2'273'0,"-1"0"-35"0,0 1-17 0,0-1-30 0,1-1-5 0,0 2 4 15,0 0-9-15,0-1-14 0,1 1-45 16,-1-1-2-16,1 1-13 0,2 1-11 0,0 0-2 16,0-2 9-16,4 1-2 0,-2-1-17 0,3 2-16 15,10-3-11-15,0 0-9 0,0-1 28 16,2 2-6-16,-1 0-14 0,-5 0-21 0,4-2 26 15,0 1-8-15,-4 2-14 0,-4-1 29 0,0 1-20 16,-2-1 3-16,0 0-10 0,-1 2-17 0,-2 0-4 16,1-1 18-16,-1 0 11 0,2 0-35 15,-3 1-4-15,0 0-14 0,-1-3-32 0,0 2-20 16,0 0-5-16,0 1-34 0,-2-2-50 16,2 2 13-16,-2 0-174 0,0 0-101 0,0 0 6 15,0 0 41-15,-13-15 6 0,9 15 38 16,-2-2 16-16,1-2 9 0</inkml:trace>
  <inkml:trace contextRef="#ctx0" brushRef="#br0" timeOffset="32714.4286">17185 9851 537 0,'-3'0'321'0,"2"0"-44"0,-1-1-26 0,-2 1-30 16,3 0-16-16,-2 0-19 0,0 1-37 0,2 1-1 15,0 1-9-15,1-1 3 0,0 3 2 16,0 1-10-16,1 0-18 0,-2 1-25 0,1 4-3 15,0 3 16-15,0 4 15 0,0 1-45 16,0 0-8-16,0 2-7 0,11 21-18 16,-9-17 24-16,0-1 15 0,-2-2-57 0,2-1 0 15,-2-10 27-15,0 6-4 0,0 3-3 0,0 1 24 16,0-1-7-16,0 2-40 0,0-2-28 16,-11 15 1-16,10-20 3 0,-2 1 0 0,1-2 12 15,1-7 21-15,0 0-6 0,-2 0 0 0,3-2-8 16,0-5 15-16,0 0-43 0,0 0-9 15,0 7 6-15,0-7-46 0,0 0-33 0,0 8-48 16,0-10-37-16,2-3 17 0,-1-1-239 0,2-12 30 16,-3 8 29-16,7-24 26 0,-1 8-93 15,-1 0 24-15,1-2 42 0,6 5 38 0,1-4 17 16</inkml:trace>
  <inkml:trace contextRef="#ctx0" brushRef="#br0" timeOffset="33595.2808">17720 9580 380 0,'1'-4'384'0,"0"2"-71"0,-1-2-36 0,1 2-54 16,1 0-15-16,-1 0-18 0,0-1-7 0,0 2-29 16,0 1-27-16,-1 2-6 0,1 1-14 15,-1 3-25-15,3 10-4 0,-1 4 10 0,-2 2-11 16,2 3 9-16,0 3-15 0,-1 0 4 16,1 2-21-16,0-1-9 0,-2 1 14 0,3 1-19 15,0-1 12-15,-3 0 28 0,1-1-29 0,0 1 5 16,0-1-22-16,-1-16 20 0,0 6-31 15,0 3 1-15,0 3-4 0,0-1-1 0,0-4 23 16,0 1-31-16,0-3 7 0,0-5 27 16,0-2-54-16,0-1 29 0,0-3 10 0,0-1-8 15,0-6-2-15,0 6 43 0,-12 2-17 0,10-4 30 16,1-3-1-16,0-1-28 0,-1-2 24 16,2-1-19-16,0 1 9 0,0-2-12 0,2-3 7 15,1-9 7-15,-3 6-13 0,12-21-14 16,-3 7 16-16,2-1-14 0,-1 2-8 0,3 2-11 15,-1-2 21-15,1 1-16 0,0-2 7 0,-1 5-15 16,2-1 0-16,-1 2-9 0,2 3 17 0,-2-1-11 16,-1 3-3-16,-1 1-4 0,2 3 14 0,0 2-15 15,-2 2 17-15,0 2-9 0,0 2-11 16,-2 1 0-16,4 0 2 0,2 0-16 0,20 15 26 16,-16-7-27-16,-2 3 20 0,0 3 5 0,-2 1-28 15,0 2 1-15,-3 2 22 0,-3 1-12 16,0 1-2-16,-3 2-13 0,-1 0 31 0,-3 0-4 15,0 1-2-15,-2-13 6 0,0 7-5 16,-19 23-6-16,5-19-3 0,-1-2 8 0,-1 0 1 16,0-4-12-16,-3-2 9 0,0 3-4 0,-3-4 13 15,2 3-12-15,-2-4-17 0,0-3 26 0,1 2 5 16,0-3-25-16,1-2-3 0,4 0 20 0,2 0-3 16,2-4 13-16,3 4-4 0,9-6-7 15,-8 0 3-15,2 0-16 0,6 0 1 0,-8 0-2 16,8 0 11-16,0 0-27 0,-8 0 15 15,8 0-34-15,0 0 4 0,-7 0-72 0,7 0-34 16,-6 0-26-16,6 0-55 0,-9 0 23 0,-3 0-244 16,-5 0-37-16,-2 0 33 0,-4 0 7 15,-2 0 32-15,-29 12 30 0,19-6 26 0,-3 2-19 16,-6 0 5-16</inkml:trace>
  <inkml:trace contextRef="#ctx0" brushRef="#br0" timeOffset="34880.684">14049 11289 474 0,'-2'-4'268'16,"2"-3"-42"-16,0 2-8 0,0 0-52 0,6-8 4 15,2 1-22-15,1-2 21 0,2 0-44 0,3 0 0 16,-1 0 10-16,7 0-25 0,0 2-33 15,3-2 26-15,-1 1-26 0,1 1-5 0,3 0-9 16,2 1 15-16,2 1-27 0,0 0 16 0,-1 0-18 16,3 3 4-16,-1-1-2 0,3 1-5 15,1 3-14-15,-2-2 24 0,5 0 3 0,0 1-7 16,-3 3-2-16,-1 0-10 0,0 2-9 0,-16 0-12 16,7 0 16-16,2 0 6 0,31 14-27 0,-32-7 19 15,4-1 4-15,-3 2 18 0,0 3-9 16,-4-1-14-16,3-1-20 0,-6 1 21 0,1 0-15 15,0-2 5-15,3 2 0 0,-6-1 35 0,1 0-37 16,-2-5 19-16,1 2-6 0,4 3-4 16,-1-3-6-16,3-5-27 0,-1 2 44 0,2-3-49 15,-14 0 22-15,8 0-1 0,4 0-1 0,4 0 9 16,33-10-10-16,-32 2-1 0,7 0 0 16,2-3-30-16,4-2 1 0,-1 1 3 0,5-1 31 15,-3 0-22-15,-1 1 24 0,-2 1 13 0,1 0-34 16,-3 4-23-16,-1-4 27 0,-2 4-5 15,-5 0-12-15,-2 1 6 0,2 0-12 0,-1 1 9 16,-4 0 23-16,-2 3-16 0,1-3 1 16,-4 3 47-16,-1 2-5 0,-3 0-25 0,-15 0 19 15,12 0-40-15,5 0 9 0,-1 0-23 0,4 0 26 16,-1 0-10-16,19 12 26 0,-19-12-5 0,2 2 15 16,1 0-3-16,-1-1-24 0,1 0 6 0,1 0-21 15,-12-1 29-15,7 0 1 0,0 0-3 16,5 0 2-16,28-11-2 0,-22 6-1 0,0-3-2 15,-1 4-1-15,5-2-47 0,0 2 4 0,-5-2 19 16,3 1 5-16,0-1-13 0,1 4 36 16,-1-3-14-16,2 2-17 0,-2-1 24 0,-1 1-2 15,-1 0 2-15,0 1-8 0,-1 1 6 0,-4-1-24 16,4 1 1-16,0 0 2 0,0 1-6 16,-1-2 32-16,0 2-17 0,-13 0 2 0,9 0-16 15,4 0 25-15,4 0 5 0,1 0-22 0,1 0 24 16,34-10-18-16,-33 5-6 0,0 2 9 15,3-4-13-15,-1 2 21 0,-1 0 9 0,2 0-9 16,-1-3 11-16,-2-1 10 0,2 0 6 16,1-3-15-16,-3 0 14 0,0 1-25 0,-1-2 19 15,-1 2-2-15,-1-3 24 0,-3 3 5 0,0 1-8 16,-3-2 0-16,-3 2 26 0,2-1 9 0,-1 0-17 16,-5 3 16-16,-2 1-17 0,-1 0 4 15,-2 0 5-15,-2 0-10 0,-1 3-12 0,-4 0-1 16,-1 0-6-16,0 1-12 0,-1 1 13 15,0 0-8-15,0 1-9 0,-2-1-8 0,1 0 18 16,-1 1-19-16,0 0-19 0,0-1-20 0,-1 1-24 16,2 1-3-16,-2 0 5 0,0-2-82 15,0 2-9-15,1-1-26 0,-2 0-40 16,0 1-40-16,0 0 22 0,0 0-196 0,0-6-73 16,-18-13 58-16,4 7 30 0,-1-3 27 15,-3 0 29-15,-3 0 25 0,2-1 17 0,-5 1 23 16</inkml:trace>
  <inkml:trace contextRef="#ctx0" brushRef="#br0" timeOffset="39143.3926">13266 9065 385 0,'-50'-29'98'0,"29"21"-16"0,0 2-59 0,0 0 16 0,4 0-26 16,1 2-11-16,-1-1-37 0,0-2-92 15</inkml:trace>
  <inkml:trace contextRef="#ctx0" brushRef="#br0" timeOffset="46922.4313">11617 12052 357 0,'0'0'179'0,"0"0"-11"0,0 0-10 16,0 0-42-16,0 0 4 0,0 0-7 15,0 0-5-15,0 0-16 0,0 0-15 0,0 0 7 16,0 0-19-16,0 0-8 0,0 0-23 15,0 0 13-15,0 0 8 0,0 0-19 0,0 0-1 16,0 0 12-16,0 0-25 0,0 0 27 0,0 0 0 16,0 0 16-16,0 0-22 0,0 6-14 15,4-4 0-15,13 4 20 0,-3 2-22 0,0 0 11 16,6 1-4-16,-6 2 0 0,-1-4-6 16,4 5 4-16,5-1 1 0,0-3 0 0,-4 3-11 15,-2 0 10-15,2 2-26 0,0-4 25 0,-2 4-22 16,2-2 9-16,-3-1 5 0,1-1 0 15,-4-2-26-15,2 0-11 0,0 1 14 0,-3-4-2 16,-3 1 13-16,-2-1-19 0,1-1 19 0,-3-2-5 16,1 1-9-16,-1-1 9 0,-1 1-6 15,1-1-2-15,-2 0 6 0,1 0-23 0,1 0 27 16,-4-1-11-16,0 0-12 0,0 0 7 16,0 0-24-16,0 0-9 0,0-9-18 0,0 5 7 15,-2 1 0-15,2 1-25 0,-4-2 6 0,1-1-43 16,1 1 32-16,0 0-46 0,-8-5 9 0,4 0 1 15,-1-1-43-15,-1-2-86 0,0 5-89 16,-1 1 23-16,1 2 7 0</inkml:trace>
  <inkml:trace contextRef="#ctx0" brushRef="#br0" timeOffset="47222.6216">11776 12095 222 0,'0'-4'214'0,"0"2"-47"16,0-2-28-16,-2 2 7 0,2 0-22 16,0-1-33-16,-2 2 14 0,1 0-23 0,1 1 6 15,0-1-18-15,0-1 3 0,0 1-9 0,-2 0-8 16,3-1-13-16,-1 2-9 0,0-1 12 0,0-1-17 16,-1 2 10-16,0-1 12 0,1 1-21 15,0-1-5-15,0 1-1 0,0 0 0 0,-1-2-6 16,1 2-8-16,0-1-15 0,-1 1-6 15,2 0-10-15,0-1-19 0,-2 2-4 16,2 0 2-16,0-1 5 0,-1 0-13 0,0 0-17 16,0 0-29-16,0 2 41 0,2-4-39 0,1 2 41 15,-1 0 20-15,0-2-17 0,1 1-6 16,-1 0 10-16,1 1 0 0,-1-1 8 16</inkml:trace>
  <inkml:trace contextRef="#ctx0" brushRef="#br0" timeOffset="47560.779">11801 12045 1143 0,'2'-1'32'0,"-1"0"35"0,0-1-19 0,0 1 25 15,0 0-18-15,1-1-9 0,-1 0 12 0,2 1-4 16,-3 2 13-16,0-2-34 0,0 0 24 16,0 1-1-16,2 0-35 0,0 0 27 0,-1-1-10 15,0 2-6-15,-1-1-14 0,0 0-18 16,1 0 26-16,-2-1 0 0,1 2 2 0,0 0-20 16,0 0 16-16,-1 1-12 0,1 2-2 0,-1 1 3 15,1 1-2-15,-2 0 4 0,-5 11 13 16,0-1 7-16,0-1-24 0,1 1-7 0,-6-1 8 15,6 1 2-15,-1-1-10 0,0 1-11 0,1 0 12 16,-2 0 3-16,-1-1-4 0,1 0 2 16,-1-1 9-16,2-1 0 0,-2 0-1 0,3-1-12 15,-2-1 9-15,3-1-32 0,1-3 29 16,0-1-4-16,2-2 10 0,-3 0 0 0,3-1-11 16,1 0 1-16,-1-2-26 0,1 2 1 0,-1-1 36 15,-1 1-20-15,1-2-7 0,0 1-15 0,2-2-11 16,0 0 10-16,0 0 7 0,0 0-41 15,-2 1 36-15,2-2 4 0,0 0-52 0,2-3-56 16,-1 0-22-16,0-1-41 0,1 0-68 16,6-8 19-16,-2-1 12 0,-1 0 11 0</inkml:trace>
  <inkml:trace contextRef="#ctx0" brushRef="#br0" timeOffset="50528.4529">8934 12541 506 0,'0'0'149'0,"0"0"-52"15,0 0 44-15,0 0-51 0,0 0 14 0,0 0 12 16,0 0-36-16,0 0 4 0,0 0 8 0,0 0-28 16,0 0 1-16,0 0-11 0,0 0 15 0,0 0-16 15,0 0-22-15,0 0 15 0,0 0-18 16,0 0 10-16,0 0-12 0,0 0-13 15,0 0-10-15,0 0-2 0,0 0 24 0,0 0-18 16,0 0 16-16,0 0-19 0,0 0-12 0,0 0-10 16,0 0 42-16,0 0-20 0,0 0-1 15,4 25-8-15,7-16 14 0,0 1 3 0,2 1-19 16,2 1-11-16,1-1 28 0,1 1-20 0,-2-2 28 16,2 1-19-16,2 1 7 0,-1-3-4 15,-2 2 13-15,3-1-16 0,0-1 8 0,-2 4 9 16,2-4-32-16,-3-1 30 0,-1-2-13 15,2 1-13-15,-7-3 13 0,-2 0 2 0,-2-3 5 16,2 2-6-16,-3-1-7 0,-1 2 7 16,-1-3 2-16,0 0-1 0,0 1-11 0,-1 1 0 15,0-3 13-15,0 1-2 0,-2-1-20 16,0 0 17-16,0 0-1 0,0 0 8 0,0 0 8 16,0 0-17-16,0 0-31 0,0 0 34 15,0 0-26-15,0 0-13 0,8 0 13 0,-8 0 3 16,0 0-121-16,0 0-111 0,0 0-81 0,9-6 31 15,-9 2-13-15</inkml:trace>
  <inkml:trace contextRef="#ctx0" brushRef="#br0" timeOffset="50996.7405">9270 12536 489 0,'-1'-3'162'0,"-1"1"-21"15,2-1-32-15,-1 0 16 0,0 1-15 16,1 1-18-16,-2-2-19 0,1 2-19 0,0-1 22 16,2 1-9-16,-1 0 4 0,-1 1-11 0,0 0-5 15,1 0-10-15,-3 1-24 0,-2 0 33 0,2 1-7 16,-1 1-16-16,1 1 11 0,0-1-6 15,-1 2-14-15,-6 9 1 0,-1-2 2 0,2 0-3 16,1 0 8-16,1-2-19 0,-1 3 3 0,-2-1 11 16,2 1-8-16,0 0-15 0,1-4-12 15,3 2 22-15,1-3-10 0,0-1 24 16,2-1-5-16,-5 7-19 0,2-3 12 0,1-3-12 16,2 0 19-16,-1 2-37 0,1-3 13 0,-1-2 7 15,0 1 12-15,2-3-13 0,-1 2 0 16,-1-1-7-16,1 1 6 0,-1-1-11 0,2 1 17 15,-2 2-29-15,-1-3 33 0,3 2-25 0,-2-2 13 16,-2 1-5-16,2 0-5 0,0 1 3 16,0 0-1-16,-1 0-21 0,1-2 12 0,0 0 1 15,0 1-45-15,0-1 32 0,0 0-8 0,0-1-16 16,0 1 16-16,1-1 3 0,0 1-72 16,-2-1 48-16,2-1-57 0,-1 0-50 0,2-1-53 15,0 0-55-15,0 0 15 0</inkml:trace>
  <inkml:trace contextRef="#ctx0" brushRef="#br0" timeOffset="51357.7396">9095 12700 376 0,'1'0'86'0,"0"0"-4"0,-2-1-8 16,1 0 40-16,0 2-14 0,0-3-48 15,1 2-11-15,-1-1 4 0,1 1-5 0,0-2 13 16,2 1-6-16,2-1-19 0,-2 0-3 0,1-1 15 16,8-2-11-16,-1-1-1 0,-3 2 7 15,6-3 16-15,2 1-30 0,-1 1 19 0,0 0-18 16,-2 0-3-16,-1 1-14 0,-3 1-2 15,-2 1-38-15,-2 1 4 0,1-1 49 0,-3 1-8 16,1 0-1-16,-1 0-1 0,-1 0 0 0,1 1-11 16,-1-1-2-16,0 0 3 0,0 1 0 15,0-1 18-15,-1 1-1 0,-1 0-1 0,0 0-9 16,0 0-3-16,-1 1-92 0,-1-1-27 0,-2 0-117 16,2 0 13-16,-1 0 10 0,0-1-116 0</inkml:trace>
  <inkml:trace contextRef="#ctx0" brushRef="#br0" timeOffset="66071.2091">9152 12635 242 0,'0'0'41'0,"0"0"-41"0,0 0 15 15,0 0-77-15</inkml:trace>
  <inkml:trace contextRef="#ctx0" brushRef="#br0" timeOffset="68614.8457">6915 10657 314 0,'0'0'95'0,"0"0"6"0,13 0-26 0,-13 0-9 15,0 0-9-15,0 0 15 0,0 0-25 0,0 0 13 16,0 0-38-16,0 0 26 0,0 0-5 16,0 0-6-16,0 0-21 0,0 0 16 0,13 0-3 15,-13 0-5-15,0 0-1 0,0 0 9 16,21 15-3-16,-19-13-42 0,1 2 36 0,0-1-38 16,0-2 2-16,-2 3 3 0,4 0 8 15,-2 0 20-15,0 1-4 0,1-3 12 0,4 9-5 16,2-2-6-16,-6-2-2 0,3 1-2 0,2 2-2 15,-1-3 1-15,0-3-20 0,-2 3 0 16,5 1 2-16,-1-4-6 0,2 7 1 0,-1-4 38 16,1 0 1-16,-2 4-5 0,3-4 0 0,-4 0 4 15,2-1-13-15,0 2-3 0,1 1 10 0,-5-1-3 16,1-1 0-16,-1-2-3 0,4 4 0 16,-4-3-3-16,-1 0 33 0,1 0-43 0,-2-1 32 15,0 1-16-15,-1-1-23 0,-1 1 16 16,5 5-1-16,-1-3-1 0,1 4 9 0,1 0-1 15,-3-5-3-15,-2 1-1 0,1 0-26 16,-1-3 11-16,4 6 23 0,-2-4-14 0,-1 1 8 16,1-1-23-16,-2-1 17 0,0 0-4 0,5 4 20 15,-1 0-5-15,0 1-39 0,-1-4 20 0,-1-1 1 16,-2 0 7-16,3-1-6 0,-2 1-11 16,0-2 6-16,5 4 22 0,4 1-28 15,-6-3-8-15,2 4 25 0,-1 1-29 0,3-3 53 16,1 2-28-16,1 0 2 0,0 1-2 15,0 0-29-15,1-1 44 0,2 2-20 0,-3 1 20 16,-5-2-6-16,2 3 10 0,-1-3-23 16,1 1 5-16,4 1 37 0,-3-1-27 0,5-1 3 15,-3 3-1-15,4-3 17 0,-1 0-18 0,1 3 9 16,1-1-5-16,1-1-8 0,0-2 4 16,3 1 4-16,0-1-13 0,2 0 35 15,0 4-25-15,0-3 21 0,-2 0-34 0,-2 0 14 16,1-1 4-16,-1 0-11 0,-3 4 12 0,2-4-15 15,-4-1-8-15,1 3 1 0,-1-2-5 0,-2 0 17 16,-1 0 4-16,1 1 7 0,-1 1-7 16,-2-2 3-16,2-1-41 0,-2 2 9 15,0-1 21-15,-2 0 2 0,2 0-7 0,0 1 6 16,-2-1 5-16,5 1-17 0,-3 1-5 0,1-1 14 16,4 0 2-16,-3 1-2 0,0 0-13 0,-3-2 13 15,3 1 15-15,0-1-23 0,3 2-2 16,-3-2 4-16,-1 2-5 0,4-2 13 0,1 2-9 15,0-1 7-15,-1 2-6 0,-2-1 8 16,-1 5-13-16,4-6 11 0,-4 0 14 0,4 2-23 16,-1-1 5-16,0 2 7 0,-1 0-19 0,1-3 16 15,-1 3 6-15,1-3 2 0,-2 2-6 16,2-1 10-16,0 2-17 0,0-1 26 0,0 1-1 16,1-3-6-16,-2 3-15 0,2-1 24 15,0 0-8-15,0-1 15 0,2 1-17 0,-1-2-2 16,0 3 14-16,-2-3-19 0,4-4-6 15,-1 7 19-15,2-1-19 0,0 0 15 0,-5 1 13 16,2-3-27-16,-4 1 15 0,1-3-6 16,3 3-12-16,-3 0 9 0,1-3-2 0,0 5 3 15,-3-5 16-15,4 3-28 0,-3-1 9 0,-1-2 9 16,-1 2-12-16,2-3 3 0,-4 3-4 0,2-1-3 16,1 0 21-16,-2 1-32 0,0-3 12 15,-1 3 14-15,-3-3-13 0,7 3 3 0,-3-1-1 16,-4-3-3-16,2 7 12 0,-2-7-11 0,-1-2 13 15,0 2-19-15,-1-1 8 0,-1-3 3 0,1 2-3 16,-1-2-5-16,0 2 1 0,1-2 17 16,-2 2-10-16,7 3-11 0,-2-1 13 0,-3-3-11 15,1 2-1-15,-3-2 18 0,1 0-11 0,-2-1 1 16,1 0 2-16,1-2-16 0,-1 2 17 16,-1 0-17-16,0 1 3 0,0-2 18 15,-1 1-17-15,1-1-6 0,0-1 24 0,-1 0-32 16,1-1 24-16,0 3 8 0,-1-1-3 15,0-2-17-15,0 1 19 0,0-1 4 0,1 0-12 16,-2 0 5-16,0 0-10 0,0 0-3 16,0 0 6-16,0 0 20 0,0 0-20 0,0 0 5 0,4 3-1 15,-2-1-5-15,-1-2-9 0,-2 1 11 16,2-1 21-16,-1 1-19 0,-1 1 10 0,-1-1-4 0,1-1 1 16,1 1-26-16,-1-1 19 0,1 1 10 15,-2-1-15-15,-1 2-5 0,1-2 4 0,-1 3 5 16,0-2 5-16,-1 0-7 0,1 2-11 15,-1 0 6-15,-1 0 5 0,1 1-6 0,-7 7-2 16,3-7 9-16,0 2 1 0,1 0-3 0,2-3-4 16,-1 2-15-16,1-3-1 0,1 3 4 0,-2-4 18 15,2 2-1-15,3-1-13 0,-4 1 4 0,3-2 9 16,-2 1-10-16,2 0 15 0,0 0-24 16,-1 0 18-16,1-1-2 0,-1-1-5 0,3 1 0 15,-2-1 1-15,1 0-13 0,-1 3 16 16,0-3 6-16,2 0-11 0,0 0-7 0,0-3 8 15,1 1 7-15,0-1 0 0,1 0-21 0,-1 1 12 16,1-1 3-16,1 2 3 0,-1-4 0 16,1 2-5-16,-1 0 5 0,0 1-3 0,0-2-2 15,1 1 0-15,1 0 8 0,-1 1-7 0,-1 0-8 16,1-1 21-16,1 0-25 0,-2 2 0 0,0-1 9 16,0 1 4-16,-1 0-8 0,1-1 14 15,0 1-4-15,-1-1 0 0,1 2-23 0,-1-1 23 16,0 1-15-16,-1-1 11 0,1 0-9 15,-1 0 17-15,0 1-5 0,0 0-1 0,0 0-12 16,0 0 10-16,0 0 7 0,0 0-21 0,0 0-7 16,0 0 7-16,0 0-10 0,0 0-2 15,0 0-21-15,0 0-17 0,7-4-6 0,-7 3-53 16,-1 0 10-16,0-1 10 0,-2-1-265 0,0 0 26 16,-6-7-69-16,-3-5 48 0,0-3 18 15,0-3 6-15</inkml:trace>
  <inkml:trace contextRef="#ctx0" brushRef="#br0" timeOffset="69795.1414">6996 10710 262 0,'0'15'114'0,"-27"14"-29"0,22-14-30 16,-2 2 6-16,1-4 1 0,2 2 14 0,-2-3-35 16,0 2 13-16,0-3 7 0,-2 2-66 0,-1-5 36 15,5-1 16-15,1-1-32 0,0-1 8 16,0-1-5-16,0 1 9 0,1-3-1 0,1 0-3 15,-1 1-4-15,2-2 0 0,-1 2 3 0,-2-1-3 16,3-2-2-16,0 2-1 0,0-2 18 16,0 0 25-16,0-4-14 0,0 0-7 0,3-1-5 15,0 1-2-15,7-11 24 0,-2-2-57 0,4-1 29 16,-1-1-13-16,2 1 12 0,1-1 8 0,-3 2-7 16,2 0 6-16,-6 4 11 0,6 0-7 15,-3 2 2-15,-3 3-8 0,-4-1-2 0,1 5-6 16,0-1-23-16,-2 2 4 0,1 0 27 15,-1 2-3-15,-2 1-12 0,0-1-13 16,-1 2-2-16,-2-1 4 0,0 3 12 0,-2 1-19 16,-7 5 9-16,0 1 2 0,0 1-2 0,0-1 19 15,1 0-4-15,1-1-15 0,0 0-10 16,1-4-13-16,4 0 6 0,1-1 22 0,0 0-2 16,0-2-3-16,2 1 0 0,0-1-11 15,0 0 14-15,-2-2-16 0,3 1-22 0,1-1-6 16,0 0 3-16,0 0 6 0,9 0-57 15,4-6-46-15,0-4-118 0,2 0 21 0,4-1 16 16,1-5-124-16,1 1 1 0</inkml:trace>
  <inkml:trace contextRef="#ctx0" brushRef="#br0" timeOffset="73310.6418">8024 9965 229 0,'0'-14'147'0,"0"14"-24"15,0 0-20-15,0 0-12 0,0 0-10 16,0 0-10-16,0 0-9 0,0 0 14 0,0-11-24 15,0 11-8-15,0 0-3 0,0 0 3 16,0 0-5-16,0 0-3 0,0 0-5 0,0 0-2 16,0 0-13-16,0 0-2 0,0 0 1 0,-4-8-5 15,10 9 2-15,0 1 8 0,8 6-8 16,-3-4 21-16,7 2-9 0,-3 0 5 0,-1 0-24 16,3 1 19-16,4-3 4 0,1 3-2 0,0 0 2 15,0 0-24-15,-2 0 42 0,3-2-9 16,2 0-13-16,-2 1 6 0,2 0 6 0,3-1-7 15,-4 0-3-15,1 1 2 0,2-1-1 16,-2 4 2-16,1-3-30 0,1 1 24 0,0 0-28 16,1 0 21-16,-4 2 3 0,3-2 11 15,-1 1-4-15,-1 1-13 0,1 0 3 0,2 0-17 16,-1 0 26-16,-2-1 3 0,0 4-12 0,-2-3-5 16,2 1 11-16,2 3-10 0,0-1-1 15,0-1-5-15,-1 0 3 0,-1 2 1 0,1-2 16 16,2 3-7-16,1 0 3 0,2 1 16 0,0 1-14 15,-1-4 5-15,3 1-35 0,1-1 14 16,0 1 6-16,2 0 2 0,1 0 2 0,0 0-6 16,-1-1 4-16,-2 0 5 0,0 1-11 15,1-2-3-15,-3 3 6 0,1-1-7 0,-3 1 19 16,-3-1-24-16,2 1-3 0,-4 0-5 16,0-1 11-16,-2 0-4 0,-3 1 4 0,2 2 20 15,1-2 8-15,1 3-16 0,-1-3 4 16,2 1 25-16,0-3-10 0,-1 3-13 0,5-2 8 15,-2-1 8-15,4 1-24 0,-1 1 3 0,0 1 5 16,-2-2-14-16,2 2 7 0,-1-2-4 16,-1 1 8-16,0-1-11 0,-1 0 17 0,-2 2-15 15,3-3-14-15,-2 1-1 0,-3-1 27 0,1-1-14 16,0 0 18-16,2 0-17 0,-2 3 1 0,-2-3 15 16,3 3-14-16,0-1-2 0,-1-2 14 15,1 1-13-15,-2 2-13 0,0-1 8 0,1-1-2 16,-2-1 1-16,0 2 6 0,0-1 14 0,0 2-19 15,2-3 6-15,-2 1-4 0,1-3 4 0,0 6-3 16,-3-4 7-16,2 3-6 0,1-2 6 16,-3 1-9-16,5-1 18 0,-1 1-6 0,1-2-8 15,-3 0 12-15,0 0 4 0,0 3-8 16,1-1-12-16,-4 2 5 0,6-4 5 0,-2 3 1 16,0-1-15-16,-1 2-10 0,0-1 2 0,1 1-1 15,-3-1 3-15,3 0 2 0,1 1 15 16,-4-3 11-16,3 2-18 0,-1 0-12 0,0 0 2 15,0 1 21-15,-1-2-14 0,1-1-12 0,-3 2 6 16,3 0 0-16,-2-3 13 0,0 0-2 16,-3-1-14-16,2 1-8 0,-3-5 21 0,1 4-11 15,-1-1-3-15,0 0 16 0,-2 0 0 16,0-1-12-16,-1 1 6 0,6-1 1 0,-5 3 17 16,2-3-31-16,-5 0 23 0,-2-2-14 0,5 3 2 15,-1-2-5-15,0 0 10 0,-5-2-20 0,-2 1 23 16,3-2-20-16,-2 0 0 0,0 1 24 15,-3-1-9-15,7 4-12 0,1-4 6 0,-5 0 23 16,2 7-8-16,2-5-13 0,-5-2 3 0,0 0-8 16,-1 2 20-16,0-3-9 0,-1 2 3 15,2-1-16-15,-2-1 3 0,0 1-7 0,9 6 22 16,-3-3-24-16,-6 0 24 0,1-3-9 16,-3 1 0-16,1-2-19 0,1 1 28 0,0-1-1 15,-2 0-14-15,0 0 0 0,0 0-8 16,1-2 18-16,0 2-6 0,-1-2 14 0,0 0-12 15,0 2-6-15,-2-1 9 0,3-1-11 0,-2 0 25 16,2 2-39-16,-1-2 20 0,0 0 5 16,-2 0-18-16,2 1 15 0,-2 0 0 0,1-2-10 15,-1 2 6-15,1-1 3 0,0 0 0 16,-1 2-10-16,1-3 14 0,-1 0-5 0,4 0 3 16,-4 0-5-16,0 0 22 0,2 0-29 0,-2 0 1 15,0 0-3-15,0 0-5 0,0 1-28 0,0-1-6 16,-2-1-30-16,-2 1-45 0,1-1-22 15,0-1 16-15,-2 0-140 0,2-1-73 0,1-1 24 16,1-1 23-16,-1 1-18 0,2-1 13 0,-2-1 14 16,2 2-52-16</inkml:trace>
  <inkml:trace contextRef="#ctx0" brushRef="#br0" timeOffset="73789.7609">11945 11755 212 0,'0'-4'258'0,"0"2"-24"15,-2-1-36-15,2 0-16 0,0 0-48 16,0 0 22-16,0 0 0 0,0 2-40 16,0-1 2-16,2 0-14 0,-2 1 0 0,0-1-6 15,0 1-31-15,0-1-2 0,0 2 2 0,0-1 3 16,-2 3-27-16,2-2-1 0,0-1 3 16,0 1-1-16,0-1-10 0,-2 1-12 0,2 2 7 15,-1-1 7-15,0 0-5 0,-1 2-8 16,-2 1 3-16,2 0 13 0,-6 10-11 0,-1-3 8 15,2 3-7-15,-5-1-7 0,2-1 5 0,0 2-8 16,-1-3 17-16,2 3-14 0,-5-1-10 16,1-1 2-16,2 1 1 0,2 0-15 0,-3-3 11 15,2 1 19-15,0-4-7 0,4 0-18 0,1 0 15 16,-1-3-5-16,4-1-11 0,0 0-2 16,-1 1 5-16,1 0-8 0,2-2 14 0,-5 1-21 15,3-2 23-15,1 0-15 0,0 0 19 0,-1 1 10 16,1-1 7-16,1-1-27 0,0 2 6 15,0-2 1-15,0 0-4 0,0 0 1 0,-2-6 9 16,4 4 7-16,-1-3-27 0,2 1 4 16,-2 0-6-16,1 1 13 0,3 0 18 15,-5 0 17-15,2 0-38 0,0 0-4 0,0 1 15 16,0-2-12-16,1 1 11 0,-1 0-1 0,-2 2-34 16,2-2-3-16,-2-1-36 0,0 4-13 0,0 0-39 15,0-7 8-15,0 7 9 0,-18-23-151 0,4 11-113 16,-3-1-46-16,-1 4 27 0,-5-4 22 15,-4-2 9-15,-4 0 53 0,-7-2-17 0</inkml:trace>
  <inkml:trace contextRef="#ctx0" brushRef="#br0" timeOffset="75023.3887">8056 9830 282 0,'0'0'136'0,"0"0"-20"0,0 0-14 16,0 0-14-16,0 0-8 0,0 0-28 15,0 13-6-15,0-13 38 0,0 0-22 0,0 0 1 16,7 31-10-16,-13-17-6 0,-1-1-6 16,-1 2 4-16,2 1-3 0,3-4-1 0,-2 1-14 15,-1-2 14-15,1-3-23 0,-2 4 8 16,1-3-3-16,3-1-7 0,-1-1 1 0,1-1 11 15,0 0-3-15,1-1-2 0,-1-2-18 0,1 1-5 16,-1-2 10-16,1 2-4 0,-1-1 6 0,1 1-16 16,1-3 0-16,0 2 1 0,-1-1 16 15,1 0-18-15,0 0-15 0,0-1 44 16,1 1-37-16,0-1 7 0,-1 0 49 0,1 0-33 16,0-1 24-16,0 0-10 0,0 0-29 0,7 0 18 15,-3-2 4-15,1 1-18 0,0-1 36 0,1 0-11 16,0 1 13-16,-1-2-5 0,1 0-2 15,-1 2-16-15,1 0 3 0,2-2 3 0,-3 0-2 16,1 2 3-16,0-2-5 0,0 1-4 16,9-3 11-16,-1 1-16 0,-3 0 4 0,-2 1 1 15,-2 0-2-15,-1 1 6 0,1 0-7 16,-1 1 8-16,-2-1-8 0,0 0-15 0,-1 1 7 16,0 0 4-16,-1 1-10 0,2-1-9 0,-1 0-11 15,-2 0-10-15,0 0-12 0,0 1-1 0,1 0 5 16,-1-2-133-16,-2 4-90 0,-1-1 21 0,-1 0-113 15,-3 0 9-15</inkml:trace>
  <inkml:trace contextRef="#ctx0" brushRef="#br0" timeOffset="81750.5962">4764 12016 293 0,'0'0'70'0,"0"0"45"0,0 0-16 0,0 0 12 16,0 0-15-16,0 0-37 0,0 0-5 15,0 0 37-15,0 0-43 0,0-13 1 0,0 13-9 16,0 0 10-16,0 0-14 0,0 0 1 16,0 0-2-16,0 0 15 0,0 0 0 0,0 0-11 15,0 0-7-15,0 0-27 0,0 0 18 0,0 0 9 16,3-25-9-16,1 22 9 0,2 2 16 15,8-4-29-15,4 1-1 0,-6 1-12 0,3-1 41 16,-3 0-20-16,5 0 15 0,-2 1 11 0,4-4-9 16,-2 1-15-16,1 3-14 0,1-2 7 15,-1-2-13-15,2 3 7 0,-1-2-1 0,-2 0 13 16,4 2-26-16,-5 0 11 0,3 0 3 16,-3 0 0-16,-2 1-22 0,4 2 18 0,-1-1 13 0,1-1-10 15,-2 0 0-15,4 0-30 0,-3 2 18 16,3-4 5-16,0 5 18 0,-2-1-16 0,3-2 18 15,1 1-22-15,3-1-15 0,-2-1 21 16,2-2 7-16,1 5-12 0,1-6 7 0,3 2 3 16,-4-1 13-16,4 0-20 0,-4 0-16 0,4-1 16 15,0 1-6-15,1 2-12 0,0-2 3 16,-3 2 18-16,-1-1-21 0,1 0 28 16,-2 1-6-16,-3 1-8 0,5-2 20 0,-2 0-24 15,0 0 6-15,-3-1 1 0,3 1-7 0,-2 2-4 16,2-1 8-16,-2-1-3 0,0 1-21 0,-1 2 5 15,1-1 21-15,-2 0-4 0,3 3 5 0,-1-4-1 16,-2 4-14-16,0-3 7 0,0 0-8 16,2 2 12-16,0-3 5 0,1-2-4 15,0 2 9-15,0 0-10 0,-1 0 14 0,1-2-12 16,-2-1 0-16,4 2 15 0,1 0-8 0,-2 1-5 16,3-1 12-16,1-2-24 0,-2 0-4 15,2-1 16-15,0 1-5 0,-3 1-1 0,1 0 1 16,2-1 0-16,0 1 4 0,-2-1 9 0,2 0 4 15,-1-1-15-15,4 2 10 0,2-1-1 16,1-2-20-16,0 1 17 0,1 0 5 0,-2-2 2 16,2 1-15-16,0 0 7 0,-2 2-9 15,0-4 10-15,-3 1-1 0,-1 4-7 0,-1-1 18 16,0 0-28-16,-1 1 19 0,1-2-1 16,-1 2-4-16,-2 0-16 0,1-1 20 0,0 1-12 15,0 0 10-15,-1-1-4 0,5 1-9 0,-2 0 8 16,0 0-8-16,-1 2 13 0,3-2-9 15,2 1 8-15,1-2 6 0,0 1 5 0,2-1-21 16,-2 1 2-16,1-3 13 0,1 5 1 16,-3-2 5-16,3-2-16 0,2 4-13 0,-5-3 21 15,1 1-11-15,-1 2 18 0,1-1-15 16,-5-2 13-16,2 0-2 0,-2 0-13 0,3-2 20 16,1 3-8-16,0-2 11 0,-1-4-7 0,3 5-4 15,-3-1 2-15,3-2-8 0,2 2-6 16,3 0 28-16,-1-2-31 0,-1 1 25 0,3 0-9 15,-2-4-7-15,1 6-13 0,0-3 16 16,-3 2-18-16,0 0 12 0,0-2-8 0,-3 4 21 16,2-2 2-16,-1 1-4 0,-1-1-12 0,-1-2 22 15,2 1-30-15,-1 1 17 0,3-1-13 0,-3 0 2 16,0 1 3-16,2-1 3 0,0 0-2 16,-1-1 1-16,4 1 7 0,-2 0-16 0,1 1 33 15,0-2-21-15,-1 2 7 0,1-3-13 0,-1 3 12 16,3-4-22-16,-1 1 17 0,0 2 8 0,-2-1-12 15,2 0-1-15,-1 0 6 0,-5-1 13 16,3 1-8-16,0 1-9 0,-1-1 4 0,1 0 2 16,-1-1-18-16,1-1 6 0,2-2-5 15,-2 1 15-15,1 0-8 0,2 1 12 0,-5 0-30 16,0-1 26-16,0 2-17 0,-1 1 6 0,-1-1-13 16,-1-1 31-16,-2 1-3 0,1 3-8 15,1-1-13-15,-3 1-3 0,2 0 2 0,-1 0 13 16,0-1-9-16,-1 1 12 0,1-1 17 0,-1 1-22 15,2 0 1-15,1-1-1 0,-1 0 3 16,2 0 0-16,-1-1-19 0,0 3 16 0,1-2-20 16,-3 0 28-16,0 0 1 0,0 2-11 15,1-1-20-15,-2 0 17 0,1 2-15 0,-1-3 30 0,-1 4-12 16,0-1-1-16,1-1-13 0,-2 0 27 16,1-1-13-16,0 2 13 0,2 0-16 0,2-1 10 15,3 0-15-15,-3 0 10 0,1-2 21 16,0 1-17-16,2 0 0 0,-1 0-14 0,-2 1 12 15,-1-2 4-15,0 3-16 0,-1-1 5 16,-2 2-8-16,-1-1 4 0,2-1 15 0,-2 0-20 16,-2 1 9-16,-4 1 0 0,0 3 17 0,0-3-32 15,-3 1 9-15,-4 1 25 0,3-2-12 0,1 1-12 16,-2 0 17-16,0-1-11 0,2 0 7 16,0 0-6-16,-2 1-6 0,0-1 13 0,1 1-13 15,0-1 14-15,2 1 0 0,-1-2-14 16,-1 3-3-16,2-3 18 0,-3 2-10 0,-5 2 2 15,0 2 6-15,-2-2 2 0,0 1-8 0,-2 0 24 16,-3 1 5-16,1-3-18 0,0 1-9 16,-1 2 2-16,0 0 6 0,1-1 12 0,-3 0-13 15,1 0-21-15,0 1 21 0,0 0 11 0,-1 0-12 16,0-3 16-16,1 3-23 0,0-1 17 0,-1 1-5 16,0 0 3-16,-2 0 10 0,0 0 6 15,0 0-43-15,0 0 39 0,0 0-35 0,0 0 18 16,0 0-22-16,0 0 9 0,0 0-2 0,0 0 5 15,0 0-5-15,6 0-21 0,-6 0 9 16,0 0 26-16,9-1-16 0,-9 1 26 16,0 0-48-16,0 0 22 0,2 0-39 0,0 0-25 15,-2 0-23-15,-2-2-28 0,2 1-36 0,-2 1-34 16,0-2 19-16,-4 1-286 0,-11-5 55 16,-5 0 32-16,-7 0 22 0,2 0 27 15,-9 4 19-15,-3-3 15 0,-3 0 7 0</inkml:trace>
  <inkml:trace contextRef="#ctx0" brushRef="#br0" timeOffset="155481.4636">21383 8359 242 0,'0'0'241'0,"0"0"-32"16,0 0-19-16,0 0 0 0,0 0-15 0,0 0-23 15,0 0 3-15,0 0-32 0,0 0-16 16,0 0 2-16,0 0 8 0,0 0-10 0,0 0-19 16,0 0 0-16,0 0 22 0,0 0-36 0,0-14 8 15,0 14 4-15,0 0-13 0,0 0-14 0,0 0-11 16,0 0-8-16,0 0 10 0,0 0-3 16,0 0 4-16,0 0-29 0,0 0 28 0,0 0-26 15,0 0 7-15,0 0-7 0,0 0 12 0,0 0-8 16,0 0-1-16,0 0-10 0,0 0-7 15,0 0 5-15,0 0 20 0,0 0-26 0,0 0 18 16,0 0-4-16,0 0-2 0,0 0-6 0,0 0 7 16,14 10-2-16,-14-5-1 0,0 0-9 15,0 2 24-15,0-1-29 0,0-6-10 0,0 7 15 16,0 7 2-16,0-1 4 0,0 3 7 16,0 0 0-16,0-1-22 0,0 1 8 0,0 2 20 15,0-1-21-15,0-1-2 0,0 1 10 16,-13 16-6-16,9-17 4 0,3-4 30 0,-1-2-53 15,1 1 29-15,-3 4-2 0,1-4-17 0,1 0 12 16,0-4 15-16,0 0-2 0,1 0-6 0,-2-1 2 16,1 1-1-16,0-2-16 0,2 0 27 15,0-1 3-15,-2 0-15 0,2 0-3 0,-2 0-17 16,0 0 4-16,2-1 0 0,0-3-2 16,0 0 8-16,0 0 19 0,0 6-11 0,0-6-6 15,0 0 11-15,0 7-4 0,0-7-36 0,0 0 27 16,0 0 23-16,0 7-19 0,0-7-5 15,0 0 0-15,0 0-22 0,0 5 24 0,0-5-34 16,0 0 21-16,0 0-40 0,0 0 6 0,0 0-20 16,0 0-40-16,-5 12-16 0,5-14-51 15,0 1-28-15,0 0 19 0,0 0-295 0,0-1 33 16,0-1 32-16,-1 1 62 0,0 1-2 0,0-1 31 16,-1 1 23-16,0 1 5 0</inkml:trace>
  <inkml:trace contextRef="#ctx0" brushRef="#br0" timeOffset="155986.5454">21211 8783 269 0,'0'-1'291'0,"0"1"-51"0,-1 0-14 0,0-1-51 16,1 1-22-16,-1-1 8 16,1 1-16-16,-1 0 9 0,0-1-28 0,0 1-10 15,3 0 14-15,-3 0-13 0,1 0-18 0,-1 2 3 16,1-2-30-16,0 0-7 0,0-1 7 0,0 1-5 16,0-1-6-16,0 1-13 0,2 1 6 15,-1 0-11-15,0-2 1 0,-1 0-10 0,1 2 1 16,1-1 0-16,1-1 14 0,0 1-5 15,2 0-3-15,1 1-10 0,2 0 12 0,10 0-10 16,-11-1 6-16,7 0-21 0,2 0 0 0,3 0 7 16,1 0-2-16,-1 0-9 0,2 0-7 0,-1 0 23 15,0 0-12-15,0 0 3 0,0 0 16 16,-3 0-24-16,2 0 19 0,-4 0-10 16,13-10-7-16,-20 9 11 0,-8 1 2 0,0 0-12 15,9 0 9-15,-2 0-6 0,-7 0 4 0,8 0-24 16,-8 0 14-16,7 0 11 0,-7 0-7 15,8 0-15-15,-8 0-10 0,7 0 16 0,-7 0-27 16,6 0-15-16,-6 0-18 0,0 0 0 16,0 0-29-16,7 0-17 0,-7 0-19 0,0 0-32 15,0 0 14-15,9-5-168 0,-13 2 26 0,1 1 21 16,-2 0-119-16,1-1 25 0,-6-4 25 16,-1 1 6-16,4 0 28 0,1 0 4 0</inkml:trace>
  <inkml:trace contextRef="#ctx0" brushRef="#br0" timeOffset="156739.22">21399 8329 455 0,'-1'-1'236'0,"0"-1"12"16,0 1-57-16,0 0-30 0,1 1-4 0,-1-2-23 15,2 0-13-15,-3 1-13 0,0 0-5 16,1 1-39-16,1 0 0 0,-2-2 0 0,4 2 2 16,-2 0-24-16,0-1 11 0,-2 1-2 0,4 0-30 15,-4 0 19-15,1 3-14 0,0-3 2 16,-1 2-2-16,-1 0 12 0,-1 2-18 0,-7 6 3 15,-3-2 6-15,0-1-2 0,-1 4-17 16,2-3-7-16,-2 2 8 0,-1-2-8 0,0 3 10 16,3-2-5-16,-4-1-4 0,6 0 6 15,-2-2 12-15,1-1-10 0,5 1-8 0,0-1 4 16,1-2 10-16,1-1-3 0,2 1 6 16,0-2-4-16,0 1 31 0,0 0 4 15,1 0-16-15,-1 0 10 0,1 0 6 0,1-1-1 16,0 1-5-16,-1-1-1 0,1-1-13 0,0 1-4 15,-1-1 10-15,1 2-11 0,-2-2-11 0,2 0-5 16,0 0-1-16,1 2 0 0,0-2-4 16,0 0 5-16,0 0-31 0,0 0 16 0,-2 0-29 15,2 0-26-15,0-2-14 0,0 2-43 16,2-2 10-16,-2 0-196 0,4-2-97 0,1 0-2 16,7-2 77-16,3-1-5 0,-6 3 7 0,-1-1 33 15</inkml:trace>
  <inkml:trace contextRef="#ctx0" brushRef="#br0" timeOffset="157378.5968">21923 8506 484 0,'0'1'111'0,"0"1"1"0,-1-1 36 0,1 0-25 15,1 0-17-15,-2 0-26 0,2-1 12 16,-1 2-14-16,0-1 21 0,0-1-7 0,0 1-15 16,0 0 7-16,2-1-19 0,-1 0 6 0,0 0-13 15,-1 0-17-15,1 0 6 0,-1 0-25 0,0-1 14 16,0 1 11-16,2-1-27 0,-2 0 3 15,0 2 5-15,0 0-7 0,0-1 23 0,0-1-10 16,2 1 19-16,-2-1-24 0,-1 2 14 16,1-2 5-16,0 1-10 0,1 0 15 0,-1 0 5 15,0-1-8-15,0 0 1 0,0 1 5 0,0 0-5 16,1 2-1-16,0-1 30 0,0-1-25 16,0-1-18-16,0-1 22 0,0 2-13 0,-2 0 14 15,1 1-13-15,2-1 3 0,-2-1-9 0,0 2 4 16,0-2-4-16,0 1-10 0,0 0 13 15,0 1-13-15,1-1-8 0,0 0 0 0,-2 0 11 16,1 0-26-16,0 0-19 0,0 0 9 0,0 0-21 16,0 0-34-16,0 0-18 0,0 0-42 15,0 0-8-15,0 0 13 0,0 0-186 0,0 0-139 16,0 0 61-16,0 0 29 0,0 0 20 0,0 0 20 16,0 0-34-16,0 0-7 0</inkml:trace>
  <inkml:trace contextRef="#ctx0" brushRef="#br0" timeOffset="161569.5185">21421 9509 304 0,'0'0'174'16,"0"0"-2"-16,0 0-5 0,0 0-33 0,0 0-24 15,0 0 20-15,0 0-41 0,0 0 7 16,0 0-5-16,0 0-8 0,0 0-1 0,0 0-3 15,0 0-13-15,0 0-9 0,0 0 2 0,0 0-25 16,0 0 7-16,0 0 2 0,0 0 4 16,0 0-10-16,0 0 8 0,0 0-19 0,0 0-3 15,0 0 4-15,0 0-38 0,-13 9 23 0,7-9-2 16,1 1 18-16,-4-1-17 0,4 1-4 16,5-1-5-16,0 0 23 0,-9 0-30 0,1 0 4 15,1 0 23-15,-1 0-17 0,8 0 8 16,-9 0 6-16,3 0-12 0,6 0 20 0,-15-10-31 15,11 8 21-15,0 1-12 0,0-1 15 0,1-2-6 16,0 3 14-16,1 0-6 0,0-4 0 0,1 2-16 16,0 0 14-16,2-1 8 0,-2 1 3 15,2-2-4-15,-1 3-9 0,2-1 7 16,-2 3-7-16,0 0 4 0,0 0 18 0,0-6-18 16,8-3 18-16,-6 6-34 0,-1 1 3 0,1 0 7 15,-1 2 3-15,1-2-26 0,0 1 7 16,-2 0 22-16,2 2-20 0,0 0-10 0,-1 1-3 15,1 0 0-15,-1 1 7 0,-2 0 4 16,1 2 15-16,0 0 1 0,0 0-9 0,-1-1-10 16,0 2-10-16,-1-1 33 0,-1 1-20 15,-1 8 1-15,-5-3-1 0,4-3 5 0,0 2 4 16,-4 0-10-16,2-5 13 0,2 0-26 16,0-1 24-16,0-2-8 0,1 0-7 0,0-1 6 15,-1 0 0-15,2-1-11 0,-2 0 7 0,2 0-4 16,-1 1 9-16,4-1 14 0,0 0-13 15,0 0-11-15,-8 0-19 0,-1-11 13 16,6 5 8-16,1 1-8 0,1 1 10 0,-1-1-11 16,1 0 21-16,0 0-11 0,1 1-10 0,0 0 14 15,0 4 2-15,0 0-15 0,0-8 24 16,14-9 5-16,-6 6-7 0,-2 3-11 0,6-3 1 16,-1 1-11-16,-1 4 11 0,-2-1-5 15,5-1 20-15,-2 4-15 0,-3 0 6 0,0-1 0 16,-2 4-10-16,0-1 2 0,-1 1 14 0,0 0-23 15,-1 0 9-15,0 1-4 0,-4 0 14 0,0 0 1 16,0 0-12-16,17 11 6 0,-14-9 9 16,3 13-8-16,-1-6-1 0,-4 1 7 0,0 0-7 15,0 1 2-15,-1-2 6 0,0 8 5 16,0-6-7-16,0 3 22 0,-10 21-20 0,5-15 16 16,-2 0-11-16,-2 1 9 0,4 0-6 15,-5-4-14-15,-1 2 7 0,2 2-3 0,-1-3-13 16,1 1 14-16,-2-5 0 0,1 1-10 0,-2 0 0 15,2-1 19-15,0 0-4 0,-1-1-4 16,0 2-3-16,0-5-9 0,-3 2 2 16,-2-2 19-16,2 1-30 0,0-1 15 0,-2-2-7 15,1 1 2-15,-2-1-12 0,1 0 14 0,-3-1 16 16,3 1-4-16,-2-3-2 0,-2 0-23 16,4 0 1-16,-3 0 5 0,3-1 11 0,2-1-8 15,3-2 14-15,2 1-6 0,-1-2-16 0,1 0 10 16,2 0-16-16,7 0 17 0,0 0 18 0,-8 0-21 15,0 0-2-15,8 0 7 0,-9 0 2 16,-4-12-9-16,9 8 1 0,-7-4 9 0,5 1 11 16,3-1-13-16,0-1-15 0,2 2 4 15,0 1 1-15,0-1 20 0,1 7-24 0,0-7 23 16,0-3 6-16,13-11 3 0,-6 7-1 0,0 3 0 16,3-2-23-16,0 1 10 0,1 0-5 15,-2 5 10-15,3-6-12 0,0 5 13 0,-4 1 17 16,1 1-16-16,7 0 15 0,-6 1-28 0,-2 1 10 15,0 0-1-15,-1 4-13 0,-2-2 6 16,0 1 15-16,0 0-4 0,-1 0-22 0,-4 1 3 16,0 0-4-16,16 0 6 0,-3 0 10 0,9 13-7 15,-14-8-1-15,8 3 11 0,-6 0-17 16,0 3-4-16,4 0 26 0,-3 2 0 0,1-2-23 16,1 2 5-16,4 2-3 0,-4-3 14 15,-1 1-14-15,1 0 4 0,-2-1 10 0,-1 0-13 16,2 1 1-16,-4-3 15 0,-2 2-20 15,3-1 13-15,0 1 4 0,-3-5-17 0,-1-1 1 16,-1 2 8-16,2-3-4 0,-3 0 7 0,0-2 15 16,-2 1-16-16,1 0-8 0,1 0 5 0,0-1-5 15,-1 0 3-15,0 0-10 0,0-1 28 0,0 2-5 16,1-1-9-16,1-1 14 0,-2 0-4 16,0 1-3-16,0-1-21 0,0-1 9 15,0 2 24-15,0-2-23 0,1 1 4 0,-1-1-4 16,1 0 11-16,-1 1 8 0,-2-1-14 0,2 0-31 15,-2 0-2-15,2-1-11 0,-2 0-23 16,2 0-30-16,-2 0 9 0,0 0-329 0,0 0-2 16,0 0 28-16,0-11 25 0,-2 8 20 0,-2 1 11 15,0 2 23-15</inkml:trace>
  <inkml:trace contextRef="#ctx0" brushRef="#br0" timeOffset="162011.3325">20985 10209 315 0,'0'0'274'0,"0"1"-53"0,-1-2-61 15,0 1 13-15,2 0-27 0,-2 0-11 16,2 0-16-16,0 0-15 0,3-2-17 0,-2 2 4 16,2 0-25-16,0 0-2 0,1-1 11 0,1 0-15 15,2 0-15-15,2 1 6 0,17-7-5 0,-9 3-6 16,2 1 1-16,1-2-8 0,-2 2 27 16,2-3-29-16,3 2 14 0,-3-1-16 15,0 0 9-15,0 2-7 0,-1-2 7 0,0 0-13 16,1-1 11-16,-3 1-2 0,2 1-6 0,-3 1 8 15,-4-2 0-15,-2 4-17 0,-2 0 22 16,0-2-32-16,-4 1 20 0,2 1-7 0,-1 1-3 16,0-1-2-16,0-1 6 0,-2 1 1 0,2 0 4 15,-2 0-22-15,1 1 4 0,-1-2-12 0,-1 1 2 16,1 0-32-16,-2 0-29 0,1 0-6 16,-2 1-49-16,2 0 10 0,-2-2-183 0,0 1 22 15,-1-2 21-15,0 2 19 0,0 1-146 0,0 0 20 16,0-8 32-16,0 1 69 0</inkml:trace>
  <inkml:trace contextRef="#ctx0" brushRef="#br0" timeOffset="162795.2161">21269 9128 382 0,'0'0'265'0,"0"0"-30"16,0 0-43-16,0 0-16 0,0 0-13 0,0 0 3 15,0 0-42-15,0 0-10 0,0 0 8 16,0 0-19-16,0 0-24 0,0 0-11 0,0 0-6 15,16-22 2-15,-2 12-18 0,0 5 1 0,2-4 6 16,0 2-1-16,-1 1-18 0,-1-1-7 16,0 0 7-16,-1 1-4 0,-2-2 6 15,-1 4 2-15,-1-1-11 0,-2 2-19 0,1 0 18 16,-1-1 3-16,-1 1-8 0,0 2 4 16,9-7-18-16,-6 5-6 0,-1 0-4 0,-2 0-8 15,0 2 8-15,0 0-15 0,-2-2-19 0,-1 1-13 16,-2 1-32-16,2 1 8 0,-1 0-89 15,0-1-112-15,-1 0-99 0,-3 1 22 0,0 2 26 16,-2 0 2-16,-1 0 9 0</inkml:trace>
  <inkml:trace contextRef="#ctx0" brushRef="#br0" timeOffset="163165.0285">21254 9335 459 0,'0'0'222'0,"0"-2"-36"0,2 1-7 15,-2 1-31-15,3-1-15 0,0-1-20 0,2 1-5 16,-1-2-27-16,1 2-1 0,10-7 6 15,2 2-13-15,-4 2-24 0,5-3 4 16,-2 0-5-16,1 0-1 0,1 0-25 0,-4 3 3 16,3-2-2-16,0 0 10 0,-7 1-18 0,-1 1 9 15,6 0-24-15,-4-1 7 0,-3 3 0 0,0-2 2 16,-3 2-20-16,0 1-28 0,1-2 12 16,-1 3 18-16,-1-2-43 0,-2 1 4 0,2 0-24 15,0-2-88-15,-1 2-43 0,-1-1-109 0,1 0-2 16,0 1 10-16,-1 0-8 0</inkml:trace>
  <inkml:trace contextRef="#ctx0" brushRef="#br0" timeOffset="194799.5124">21047 10433 209 0,'0'0'84'0,"0"0"-10"0,0 0-5 0,0 0-40 0,0 0 5 15,0 0 53-15,0 0-45 0,0 0 11 16,0 0-35-16,0 0 10 0,0 0 7 0,0 0-16 16,0 0-13-16,0 0 55 0,0 0-21 15,0 0-35-15,0 0-10 0,0 0 60 0,0 0-17 16,0 0-37-16,0 0 33 0,0 0-13 0,0 0 0 16,0 0 27-16,0 0 7 0,0 0-12 15,0 0-6-15,0 0 29 0,0 0-9 16,0 0-6-16,0 0-13 0,0 0-3 0,0-12-4 15,0 12-15-15,15-14-1 0,-13 13-3 16,0 2-1-16,0-1-1 0,0-1-6 0,1-1-7 16,-1 1-5-16,1-1 1 0,1 2-9 0,-1-1 2 15,1-2 33-15,-2 2 11 0,1-1-11 16,1 1-29-16,-1-2 20 0,1 1 0 0,0-2 12 16,2 2 3-16,7-1-22 0,-4-1 26 0,-1-2-8 15,-2 3-20-15,-1 0 2 0,0 2 2 16,-1 1 5-16,2-3-3 0,-2 0-16 0,-2 1 35 15,2-1-32-15,1 2-20 0,-1 0-1 0,0-1 41 16,2 1-18-16,-1-1 9 0,0 1-10 16,1 0 37-16,-2-1-40 0,1 2-9 0,-1-2 25 15,3 1 4-15,-2 1-3 0,-1-3 1 16,0 1-7-16,1 2-6 0,-2-1 12 0,1-1-21 16,1 2-4-16,-2-1 23 0,1 1-9 0,-1 0 21 15,1-2-5-15,-1 1 1 0,0 0-3 0,0 1-7 16,0 0 7-16,2-2 5 0,-1 1-17 15,0 0 15-15,1-1-16 0,0 2 21 0,0 0 5 16,1-2-22-16,0 2-11 0,-6 0 22 16,0 0 9-16,9 0 11 0,-1 0-43 0,-1 0 20 15,1 0-8-15,-2 0 12 0,5 0 10 16,12-12 2-16,-14 11-23 0,1-1 18 0,-4 1-24 16,-1 0 8-16,1 1 6 0,-2-2 7 0,-1 1 17 15,2 1-20-15,-1 0 5 0,-1-1-22 0,0 0-15 16,1 1 15-16,0-1 4 0,-2 1 2 0,1 0 24 15,-1 0-12-15,3 0-15 0,-3-2 17 16,-1 2-17-16,1 0 7 0,1-1-9 0,-1 1 6 16,-2 0-8-16,0 0 7 0,0 0-5 0,0 0 12 15,0 0 3-15,0 0-2 0,0 0-16 16,0 0 16-16,0 0-3 0,0 0-3 0,6 0 1 16,-6 0-17-16,0 0 9 0,0 0-8 0,0 0 14 15,0 0-28-15,0 0-28 0,0 0 21 16,0 0-16-16,0 0-3 0,0 0-2 15,0 0 4-15,0 0-89 0,0 0-16 0,0 0-52 16,0 0-57-16,11-3-43 0,-11 4 12 0,-1 1-70 16</inkml:trace>
  <inkml:trace contextRef="#ctx0" brushRef="#br0" timeOffset="214197.4339">9184 9274 304 0,'0'0'147'0,"0"0"-25"0,0 0-11 15,0 0-2-15,0 0-14 0,0 0 4 0,0 0-20 16,0 0-25-16,0 0 24 0,0 0-19 16,0 0 9-16,0 0 11 0,0 0-8 0,0 0-1 15,0 0-14-15,0 0 7 0,0 0 6 16,0 0-16-16,0 0-5 0,0 0-16 0,0 0 16 15,0 0-13-15,0 0 3 0,0 0-4 0,0 0-40 16,0 0 33-16,0 0-9 0,0 0-12 16,0 0 0-16,0 0-7 0,0 0 1 0,0 0-6 15,0 0 13-15,0 0 5 0,0 0 1 16,0 0-14-16,0 0-3 0,0 0 15 0,0 0-4 16,0 0 8-16,6 5 0 0,-4-2-2 15,2 0-17-15,0 0 22 0,-2-1-2 0,1 1-13 16,2 0-6-16,-1 1 7 0,0-1 8 0,0 1-7 15,0-1-8-15,0 0 12 0,0 2-14 16,9 3 9-16,-4-2 7 0,-3 0 6 0,0 0-22 16,-1 0 15-16,-1-2 2 0,1 1 7 15,-1-1-4-15,-1-1-14 0,1 0 2 16,-2 2-5-16,1-3 10 0,0 3-23 0,-1-3 19 0,1 2 9 16,-1-1-7-16,1 0 10 0,0-1-5 15,0 2-20-15,-1-3 18 0,0 0-14 0,1 2 14 16,-2-3-11-16,1 3 6 0,0-2-1 15,0 2 9-15,0-2-27 0,1-1-17 16,0 1 6-16,0-1-90 0,-3 0-165 0,0 0-92 0,0 0 26 16,0 0 18-16,6-12-4 0</inkml:trace>
  <inkml:trace contextRef="#ctx0" brushRef="#br0" timeOffset="215023.5921">8217 9179 304 0,'1'-1'195'0,"-1"-1"-58"0,0 2 36 0,0-1-23 16,1 0-3-16,-1 1-25 0,0-2-11 16,2 1-8-16,-1 1-4 0,1-1-24 0,-2 0 7 15,0 1-8-15,0 0-5 0,0 0-13 16,0 0-12-16,0 0 2 0,0 0 11 0,0 0-15 15,0 0 3-15,0 0-2 0,0 0-8 0,0 0 14 16,0 0-30-16,0 0 11 0,23-1-7 0,-19 2-1 16,0 1-6-16,1 1-5 0,-2-2 4 15,2 0-14-15,0 2 3 0,6 5 15 0,3-1-19 16,-5-1 15-16,2 1-7 0,1 2 4 16,-3-3-4-16,3 3 2 0,0-2 0 0,-4-1-30 15,-1 0 21-15,0-1-4 0,-2 0 5 16,2-1-8-16,-3 0 11 0,0-1 1 0,0 1-1 15,1-1-6-15,-2 1 3 0,2-1 10 16,-1 0-6-16,-2 0-10 0,1 0 5 0,1 0-11 16,-2 0 11-16,1 0 4 0,0-2 12 15,0 2-23-15,0 0 0 0,-1-1-2 0,0-1 16 16,1 1-9-16,0-1-1 0,-1 1-5 0,0-2 9 16,0 3-39-16,-2-3 14 0,2 1-7 15,-2-1-19-15,0 0 3 0,0 0-132 0,0 0-117 16,5-10-71-16,-5 8 37 0,0-1 15 0,-1-3 10 15</inkml:trace>
  <inkml:trace contextRef="#ctx0" brushRef="#br0" timeOffset="215599.7344">8483 8980 285 0,'-2'-4'205'0,"2"4"-53"0,2-1-32 0,-2 0-16 0,0-2-8 16,1 3-1-16,1-2-15 0,-2 2-26 0,0 0 17 15,1 0-7-15,-2 3-7 0,1 0-8 16,0 0 5-16,0 1 8 0,0 1-15 0,-3-1 12 15,2 1-10-15,0 0 1 0,-1 2 4 16,2 2-12-16,0 3-11 0,-4 14 24 0,1-10-16 16,1-5 3-16,0 6-17 0,-5-4 3 15,4-1 6-15,2-3 1 0,-7 4 5 0,7-2-24 16,0-2-1-16,0 0-4 0,-1-2-4 0,2-1 5 16,-2 0 7-16,2 0-10 0,-2-2-14 15,0 1 20-15,1 2-14 0,1-7 28 0,0 9-1 16,0 1 5-16,0-1 6 0,-10 9-2 0,9-12-3 15,0 1 5-15,-2-1-5 0,1-1 0 0,0-1 13 16,1 2-26-16,-2-2 8 16,-1 0 3-16,2 1-2 0,1-1-7 0,-1 1-5 15,0-2-4-15,0 2-6 0,0-2-1 0,0 1 2 16,1 0 10-16,0-1-11 0,-1 1 7 16,0-1-13-16,1 0 2 0,0 0-9 15,0 0 0-15,1-1 1 0,-1 1 8 0,0-1-4 16,0 0 21-16,0 1-5 0,0-2-6 0,0 1-11 15,-1 1 3-15,0-2-6 0,2-1 19 0,0 1-9 16,-2 1-12-16,1-1 0 0,-1-1-10 16,2 0-18-16,-1 0-14 0,1 0-47 0,0 0 9 15,0 0-94-15,0 0-71 0,-1-11-62 16,1 5-52-16,1 1 25 0,0-1 18 0,-1 1 5 16</inkml:trace>
  <inkml:trace contextRef="#ctx0" brushRef="#br0" timeOffset="216228.5323">8302 9265 520 0,'0'0'135'0,"-1"0"-16"0,2 0-33 0,-2 0-22 16,1 0 13-16,1 0-23 0,-1-1-3 15,0 1-14-15,0 0 24 0,2 1 10 0,-1-1-1 16,1 0-25-16,-1 2 18 0,1-3 7 15,-1 2 0-15,1 0-20 0,0-1-8 0,1 0 1 16,1 0 15-16,-2 0 1 0,-1 0-7 16,1 0-15-16,0 0-2 0,1 0 2 0,-1 0 1 15,-2 0-10-15,3 0 9 0,-1 0-22 0,0 0 22 16,2 0-17-16,-4 0 4 0,2 0-2 16,1 0-4-16,0-1-13 0,-3 1 0 0,0 0 7 15,0 0-5-15,6 0 1 0,-6 0-3 16,9 0 9-16,-2 0-3 0,-1 0-11 0,-6 0 7 15,7 0 5-15,-7 0 17 0,19-10-24 0,-16 8 2 16,2 0 1-16,1 2-1 0,-2-2 17 16,0 1-16-16,0 0 5 0,1 1-12 0,-2 0 3 15,1-3 25-15,0 2-18 0,2 0 14 0,-2 1-30 16,0-1 12-16,0 1-3 0,-1-1 20 16,1 0-5-16,-1 0-10 0,-1 0 1 0,2 1 3 15,-1-1 9-15,-1 1-23 0,1 0 9 0,-1-1 14 16,-1 1-7-16,0-1-13 0,1 0 10 15,0 1 6-15,-1 0 2 0,-1-1-19 16,0 1 21-16,2-1-18 0,1 1-5 0,-3-1-28 16,1 1 3-16,0 0-50 0,-2-2 9 0,2 1 7 15,-2-2-159-15,-1 2-124 0,0-3 23 16,-1 1 23-16,0 0-2 0,0-2 14 16,0 2 4-16</inkml:trace>
  <inkml:trace contextRef="#ctx0" brushRef="#br0" timeOffset="220160.784">8435 9456 367 0,'0'0'137'0,"0"0"-21"0,0 0-13 0,0 0-17 16,0 0-7-16,0 0 24 0,0 0-11 16,0 0-11-16,0 0-42 0,0 0-4 0,0 0-5 15,13 0-3-15,-13 0 7 0,0 0-9 16,0 0-2-16,0 0-3 0,0 0 8 0,0 0-17 16,0 0 6-16,0 0-4 0,14 0 9 0,3-25-15 15,-13 20 13-15,2 3 9 0,-2-1-11 0,0 0 11 16,9-5-13-16,-5 2 0 0,-1 1-2 15,6-2-10-15,-6-2 1 0,4 1 12 0,-3 2-38 16,1 1 17-16,0 0 28 0,1-3-26 16,0 2 5-16,-2 1 11 0,-1 0 14 0,0 1-14 15,-1-1 15-15,-1 3-26 0,-2-3 16 0,3 4-15 16,-3-2 8-16,1 1-38 0,0-1 3 16,-1 0 29-16,0 0-23 0,-1 2 21 0,0-1-8 15,0 1-5-15,1 0 6 0,1-2-14 0,-3 2 0 16,2 0-42-16,-2 1 14 0,1-1-26 0,-2 1-39 15,1 0-38-15,-1 0-46 0,0 0-135 16,0 0 11-16</inkml:trace>
  <inkml:trace contextRef="#ctx0" brushRef="#br0" timeOffset="220488.437">8508 9426 219 0,'1'0'123'0,"1"0"-20"16,3-1 26-16,-2 0 7 0,1 1-54 0,2-2 32 15,8-3-34-15,-5 1 13 0,1 1-34 0,-2 0-8 16,6-3-4-16,-2-1 31 0,2 2-29 0,-3 1-15 15,-4 0 23-15,0 1 10 0,0 1-27 0,-3 0-5 16,1-1 2-16,-1 1-3 0,1 1-11 16,-1-2 1-16,-1 1-18 0,2 1 24 0,-2-1-23 15,1-1-12-15,0 2 3 0,-1-1-9 16,1-1-9-16,0 3 2 0,-1-1-85 0,2 0-7 16,-1-2-78-16,0 1-134 0,0 2 13 0,0-1 7 15</inkml:trace>
  <inkml:trace contextRef="#ctx0" brushRef="#br0" timeOffset="221910.0912">11970 12341 329 0,'0'0'116'0,"0"0"-1"16,0 0 6-16,0 0-14 0,0 0-21 0,0 0-2 15,0 0-25-15,0 0 17 0,0 0 5 0,0 0-3 16,0 0-5-16,0 0-18 0,0 0 5 16,0 0 6-16,0 0-8 0,0 0 4 0,0 0-20 15,0 0-4-15,0 0 0 0,0 0 16 16,0 0-50-16,0-13 23 0,0 13-15 0,0 0 1 15,4-19-2-15,0 18 2 0,1-4-4 0,0 3 23 16,8-5-27-16,-4 2 9 0,4-2-4 0,-3 2 4 16,-4 0-18-16,1 2 14 0,0-1 24 15,-2 3-30-15,1-4 9 0,-2 4-34 0,1-2 34 16,-3 0-6-16,0 1 3 0,2-1-4 16,-1 3 2-16,-1-3-10 0,1 2-21 0,-1-1 1 15,0 1 1-15,0-2-19 0,1 3 17 16,-1-1 1-16,0 1-44 0,0-2-41 0,0 2-45 15,-2 0-20-15,0 0-45 0,0 1-84 0,0 0-5 16</inkml:trace>
  <inkml:trace contextRef="#ctx0" brushRef="#br0" timeOffset="222329.5674">11880 12377 443 0,'-2'1'130'16,"2"-1"-16"-16,0 2-27 0,0-2 26 0,2 1-29 15,-2-1-34-15,2 0-4 0,1-1-5 0,0-1 6 16,0 2 1-16,2-2-17 0,1 1 23 15,1-2-16-15,9-1-6 0,2-4 0 0,-3 1-24 16,5-1 1-16,-4 3-1 0,4-4 18 0,1 3-1 16,-5 0-3-16,1-1-2 0,-1-2 0 15,-2 3-3-15,1 2-10 0,-5 1 3 0,-4 0 12 16,1 0-29-16,-1 2 19 0,-2 0-1 0,2 0-2 16,-4-2-23-16,0 3 40 0,0-1-34 15,0 0 31-15,-2 1-27 0,0 0 48 0,0 0-2 16,0 0-22-16,0 0 0 0,0 0-12 15,0 0 6-15,0 0-12 0,0 0 0 0,7 0 0 16,-7 0-6-16,0 0-30 0,0 0 4 0,0 0-16 16,0 0 5-16,11-7 3 0,-11 8-92 0,0-2-14 15,0 0-96-15,-2-1-65 0,2 2 8 16</inkml:trace>
  <inkml:trace contextRef="#ctx0" brushRef="#br0" timeOffset="230728.5983">8421 9224 280 0,'0'0'162'0,"0"0"-41"16,0 0 22-16,0 0-4 0,0 0-63 0,0 0 14 15,0 0 15-15,0 0-21 0,0 0-8 0,0 0-13 16,-13 0 8-16,13 0-7 0,0 0 21 0,0 0-36 16,0 0 31-16,0 0-23 0,0 0-16 0,0 0 35 15,0 0-5-15,0-14-21 0,0 14 7 16,0 0-3-16,0 0-1 0,0 0-3 0,0 0-5 15,0 0-13-15,0 0 9 0,0 0 15 16,0 0-21-16,0-11 2 0,0 11-4 0,-13 0-20 16,13 0 15-16,-19-25-1 0,18 21 9 0,0 0 1 15,-1 1-12-15,1-1-4 0,-1-1 0 16,0 1 6-16,1 0-5 0,-1-1 9 16,2 2-6-16,-2-2 18 0,-1 0-21 0,0 1 11 15,1-1-9-15,1 2-2 0,-1-1-7 16,0-1 23-16,1-1-22 0,-1 4 14 0,1-4-18 15,-2 1 13-15,3 2-16 0,-3-3 11 0,1 2-11 16,-1 0 18-16,-1 0 5 0,2-1-6 16,-1 0-16-16,1 1 6 0,-5-8 2 0,4 3 7 15,-1 2-12-15,3-2-4 0,-2 4 9 16,0 1 2-16,2 0 5 0,-3 1-1 0,3-1-21 16,1 2-4-16,-1 0 6 0,-1-2 3 0,-1 2 17 15,1-1 0-15,1 1-24 0,-1 0 9 16,1-2 7-16,0 3-4 0,0-4-5 15,0 4-4-15,0-4 10 0,1 1 20 0,-2 1-44 16,0-2 7-16,1 1 7 0,-1 1 22 0,1 1-7 16,0-2 3-16,1 4 4 0,0 0-18 15,0 0-5-15,0-6 11 0,0 6-17 0,0 0-5 16,0-7 15-16,-11-2 5 0,11 5-11 0,-2 0 7 16,2 4 3-16,0 0-4 0,0 0 10 15,0 0-29-15,0-7 7 0,0 7 12 16,0 0-2-16,0-7 28 0,0 7-22 0,0 0 3 15,0-6 3-15,0 6-19 0,-10-10 9 16,10 10 9-16,0 0-18 0,0 0 40 0,0 0-38 16,0 0 16-16,0 0 4 0,0 0-29 0,0 0 0 15,0 0 13-15,0 0-13 0,0 0 4 0,0 0 21 16,0-7 0-16,0 7-26 0,0 0 11 0,0 0 6 16,0 0 11-16,0 0-16 0,0 0 17 0,0 0 6 15,0-7-10-15,0 7-18 0,0 0-2 16,0 0 1-16,0 0 25 0,-13-13-33 0,11 12 8 15,2 0 1-15,-2-1 27 0,1-1-20 16,-1 2 35-16,0-4-20 0,-2 3-20 0,2-1-1 16,-1-1-10-16,-1 0 25 0,-5-8 0 15,1 2-15-15,3 1-7 0,-1 2-2 0,-3-5 8 16,3 5 7-16,2 0 11 0,0 1-6 0,-1 1-15 16,1 0 18-16,1 1-14 0,-2-1 2 15,3 0-1-15,-2 0 17 0,1 3-29 0,1-3 19 16,0 2-7-16,0 0-12 0,-2-3 15 0,2 3 31 15,-1-1-46-15,0 0 28 0,1 1 4 16,-2 0-18-16,2 1-13 0,0-1 3 0,0 1 39 16,0-1-29-16,1 2-6 0,1-2 15 0,-1 2-34 15,-1 0 13-15,1-1-10 0,0 0 20 16,-1 1-7-16,2 0-13 0,-1-1 8 0,1 0 29 16,-2 1-37-16,0 1 8 0,1-1 11 0,0 0-3 15,0 0 11-15,2 2-24 0,-1-2 19 16,0 1-16-16,0-2 30 0,-1 1-20 0,1 1 11 15,0-1-2-15,0 1 18 0,0-1-29 16,0 2 10-16,-1-1-19 0,0 0 13 0,1 1 6 16,0-2 0-16,0 1 2 0,-1-2-2 0,1 3 22 15,0-1-42-15,0 0 20 0,-2-1 20 16,2 1-30-16,0 0 10 0,0 0-14 0,0 0-11 16,-2-1 19-16,2-1-21 0,0 4 13 0,0-2 19 15,0-2-21-15,0 4-2 0,-1-2 12 16,1-2 1-16,1 2-13 0,-1 0-7 0,-1 0-22 15,1 2-7-15,1-4 18 0,-1 2-29 0,0 0 2 16,-1 0-30-16,0 0-17 0,1 0 0 0,1 0-41 16,-2 0 1-16,0 0 1 0,1 0 15 15,0 0-30-15,-1 0 6 0,0 2-61 0,0-1-54 16,0-1-73-16,0 2-2 0,0-1 14 0,0 0 11 16,1 1 2-16</inkml:trace>
  <inkml:trace contextRef="#ctx0" brushRef="#br0" timeOffset="233431.3119">8111 8672 272 0,'1'-1'125'15,"-2"1"-13"-15,3 0-35 0,-1 0 10 0,1-1-12 16,-2 0 33-16,0 1-21 0,1 0 1 0,0 0-10 15,0 0 22-15,-1-1-15 0,1 2 13 0,-1-2-11 16,1 1-8-16,-1 0-8 0,0 0 1 16,1 0 18-16,-1-2-28 0,0 2 21 0,-1 0-10 15,1 0 1-15,0 0-3 0,1 0-18 16,-1 2 11-16,-1-2-14 0,1 0-15 0,-1-2 6 16,0 1-14-16,0 2 19 0,1-3-9 15,-1 1 4-15,0 1-15 0,1 0-9 0,-2-2-10 16,1 1 4-16,0-1-4 0,0 1 5 0,1 0-1 15,-1 1-5-15,0-1 8 0,0 0-24 0,-1 0 33 16,1-1-10-16,-1 2-3 0,1-1-2 16,-2 0 0-16,2-1-11 0,-1 2 6 0,-1-1-6 15,-1 1 17-15,1 0-15 0,-1 0-4 16,1 1 2-16,-2-2 6 0,1 2-8 16,4-1-3-16,0 0 21 0,-7 0-12 0,7 0 2 0,-7 0-2 15,7 0-7-15,-9 0 2 0,2 0-2 16,7 0-4-16,-10 0 1 0,2 0 7 0,8 0 0 15,-8 0 8-15,0 0-3 0,8 0-2 16,-19 9-13-16,14-8 14 0,-1-1-1 0,0 1 5 16,0 1-16-16,-1 0 7 0,0-1-1 0,1 1 10 15,-9 2-17-15,1 1 2 0,3-3 0 0,1 1 12 16,2 0-2-16,1-1-1 16,0 1 6-16,0-2 13 0,1 0-23 0,1 1 0 15,0 0-17-15,1-1 23 0,-1 0-8 0,-1 1 28 16,2 0-11-16,0 0-7 0,-1-2-10 0,1 2 8 15,0 0-11-15,-1 0 8 0,0-1 17 16,1 1-12-16,-1 0-10 0,1-1-4 0,1 1 16 16,-2 0-8-16,1 1-18 0,-10 3 22 15,5-2 0-15,3 0-1 0,-2 0-7 0,2-1 4 16,1-1 4-16,2 4 6 0,-2-5-8 16,0 2-5-16,0-1-1 0,2 0 2 0,-1 1 22 15,1 0-19-15,-2 1-20 0,2-2 27 0,0 3-16 16,-1-3 6-16,-7 9 0 0,3-4-2 0,2-1 12 15,1-1 8-15,0-1-19 0,0 0 13 16,2 0-6-16,-1-1-12 0,1 2 14 0,-1-2-2 16,0 1 6-16,1 1 0 0,0-1 3 15,-2-1-1-15,2 0-12 0,-1 1 10 0,-6 7-8 16,2-4 4-16,3 0-6 0,0-2 17 0,0 2-16 16,1-1 6-16,-4 5 13 0,1-3-19 15,1 1 14-15,4-1-16 0,-7 5 13 0,-1-3-7 16,1 2 12-16,2-1-12 0,3-2 0 15,-1-6 1-15,-1 10 16 0,-1-5-6 16,3-2-6-16,-1 0-9 0,3 1 3 0,-2 0-7 16,2-4 8-16,-1 2 7 0,0 1-4 0,1-4 0 15,-2 4-11-15,4-2-9 0,-2 1 21 16,1 0-20-16,-1 0 18 0,-1 1-10 0,-1 8 18 16,-1-3-5-16,4 0-19 0,-5 0 30 15,2 1-29-15,-1-3 10 0,4-2 8 0,-4 1 3 16,3 1-11-16,-1-4 11 0,1 1-3 15,-2 8-5-15,-2 0 0 0,3-2 10 0,1-4-2 16,-5 4-1-16,4-2-11 0,-1-1 10 0,0 1-2 16,1-3 7-16,1-1-1 0,0 0-18 15,0 1 24-15,-1-1-4 0,1 0-12 0,2 1-12 16,-4 7 9-16,1-3 8 0,0-2-13 16,1-1-3-16,0-1 8 0,0 0 6 0,0 0-7 15,1-1-4-15,0 1 2 0,1 1 18 0,0-1-7 16,-2 11-21-16,1-5 11 0,1-3 12 15,-2 1-20-15,2-1 23 0,0-1-10 0,-1-3 2 16,1 2 3-16,0 0-9 0,0 0-5 0,0-1 19 16,0-7-12-16,0 14-10 0,0 3 3 15,0-4 7-15,0 0 25 0,0-1-13 0,0-2-10 16,0-1-5-16,0 0 13 0,0-2 8 16,0 4 0-16,0 5-22 0,0-4 8 0,0-1 16 15,0 0-25-15,0-1 7 0,0-2 26 0,0 2-9 16,13 16-4-16,-13-13-20 0,1-1 26 0,0 0 4 15,1 5 2-15,0-1-26 0,0-5 14 16,-2-11-18-16,0 10 11 0,0-1-17 0,0 0 21 16,0 2 9-16,14 13-10 0,-13-15 4 0,2 0-7 15,-1-3-3-15,1 0 5 0,3 7-17 16,-3-5 22-16,4-1-15 0,-2-2 12 0,-2 2-5 16,0-1 12-16,1 0-6 0,6 5 7 0,-4-3-13 15,1-1-3-15,-2 0-9 0,0-2 7 0,-1 1-3 16,8 3 3-16,-3 0-5 0,-2-2-2 15,3 3 23-15,1-2-23 0,-2-1 2 0,2 1-1 16,0-1-1-16,1 1 21 0,1-1-25 16,-4-1 22-16,2 1-4 0,0-1 14 0,-2-2-30 15,-1 1 23-15,-2-1-28 0,8 3 18 0,-4-1 4 16,-2-3-9-16,6 4 24 0,-5-2-32 16,0-2 14-16,0 1 0 0,-1-2 4 0,-1 0-3 15,-1-1-3-15,2 2 12 0,9 1-34 0,-4 0 23 16,1 1-15-16,2-1 23 0,-6-2-16 15,6 1 11-15,1 1-3 0,1-1 2 0,-6-1-9 16,8 2 3-16,-6-2-19 0,3 5 16 16,-2-3-6-16,2-1 15 0,-3 2 15 0,0-2-30 15,-3-2-2-15,5 3-1 0,0 1 28 0,2-2-20 16,-5 1 6-16,-1-2-18 0,5 1-1 16,-4 0 17-16,0-3-20 0,4 1 31 0,3 1-24 15,-5-2 7-15,3 1 8 0,-4 0-14 0,-1-1 25 16,6 3 12-16,-4-3-36 0,-2 1-8 0,0-1 19 15,5 2 6-15,-1-2-15 0,-5 0 7 0,-1 0-8 16,0 0 2-16,1 0 15 0,0 0-8 16,-2 0 4-16,2 0-8 0,-3 0-15 0,0 0 20 15,6 0-20-15,-1 0 24 0,0 0-4 16,2 0 3-16,2 0-5 0,0 0 8 0,0 0-22 16,0 0-6-16,20-8 13 0,-19 5 15 0,0 0-11 15,-1 0 16-15,2 0-15 0,-2-1-16 16,-5 1 8-16,6-1 18 0,1 0-15 0,0 0-7 15,-3 1 25-15,-1-3-18 0,2 2 8 0,1-1-7 16,3 0 18-16,0-2-18 0,-4 1 4 0,1-1-12 16,2 0-10-16,-2 1 17 0,-1-1-7 15,1 1-4-15,0-3 9 0,-3 1 6 0,0 0-20 16,1-2 14-16,0 3-8 0,0-1 7 0,-6-1 0 16,6 0 1-16,-4-1-19 0,2-2 27 15,-5 2-17-15,2-1 8 0,1-1 1 0,-3 1 8 16,2-3 0-16,1 3 3 0,-2 0 13 15,1 0-37-15,-4 0 7 0,2-2 7 0,-1 0-13 0,1 1 35 16,-3-1-10-16,1-1-24 0,2 1 29 16,-5-3-11-16,4 2 11 0,-4-1-3 15,1-1-17-15,2-1 11 0,-4 1 22 0,2 2-34 16,-3-1-4-16,3-3 18 0,-1 4-1 0,2-2-14 16,-4-1 4-16,3 0 17 0,-1 1 11 0,-1 1 9 15,-2 3-16-15,1-4 2 0,3 0-16 16,-4-1 13-16,-1 3 10 0,0 3-22 0,1-6 2 15,0 3-10-15,-2 3 26 0,0 0-7 0,0 0-17 16,0 3 2-16,0-3 14 0,0-1 1 0,0-1-11 16,0-4 8-16,-10-9 16 0,9 13-20 15,-3-2 1-15,0-2-3 0,0 1-2 0,1 2 28 16,-1-2-28-16,0 4 12 0,1-3-1 0,-1 1-3 16,-2-2-16-16,4 4 1 0,-3-3 12 15,4 5 8-15,-4-8 3 0,0 3-7 0,-2 1 11 16,1-3-12-16,0 3 0 0,0 0-18 15,-1 2 19-15,-1-1-3 0,2-3 10 16,0 4-20-16,-1-1 13 0,0 6-16 0,0-6 14 16,1 5 1-16,-2-3 0 0,3 0 1 0,0 3 5 15,-3-3 5-15,0 0-19 0,0 0-4 16,3 2 11-16,0 2-4 0,0-2 1 0,-4 0-8 16,3 0 21-16,-1 2 2 0,-5-2-16 15,7 4 8-15,-2 0-3 0,-2-5 6 0,-4 0-22 16,2 2 24-16,-2 1-18 0,3 1-13 0,1 2 3 15,-3-5 33-15,2 1-25 0,-2-2-11 0,-2 3 9 16,1-1-1-16,-1 0 7 0,1 0 11 16,-1 1-15-16,0 0 0 0,2-1 15 0,-3 2-9 15,1 0-2-15,-2 1 19 0,0-1-36 16,0 0 33-16,2 0-18 0,-2 0-9 0,2 1 21 16,-2-1-12-16,5 2-2 0,1 1 11 0,-4-3-16 15,-1 2 14-15,3-1-1 0,1 4-11 0,-8-3 14 16,4-2-10-16,2 2-1 0,-4 0-1 15,2-1 17-15,0 1-8 0,0 0-11 0,4 1-4 16,-2 2 1-16,3-3 7 0,2 3 7 16,0-1-14-16,-10-1 8 0,4-1 22 0,-2 1-27 15,4 1 23-15,0-3-18 0,3 4 10 0,-11-2-20 16,6 3-3-16,1-3 42 0,3 2-29 16,-8-2 6-16,0 1-3 0,0-1 7 15,1 1 0-15,1 2-21 0,-1-2 15 0,-1-1-3 16,1 1 8-16,-2-3-29 0,10 5 20 0,-5 0 5 15,2 0-17-15,2 0 33 0,-2 0-27 0,2 0 1 16,-1 0 1-16,3 0 4 0,0 0 6 0,0 0-7 16,0 0 8-16,2 0-21 0,-2 0 11 15,1 0 18-15,1 0-10 0,-2 0-18 0,2 0 17 16,6 0 9-16,-10 0-7 0,2 0-17 0,-1 0 13 16,1 0 7-16,1 0-2 0,0 0-12 0,-5 0-8 15,-1 0 9-15,0 0-5 0,1 0 2 0,-8 7 21 16,10-6-17-16,4-1-9 0,-2 0 12 15,1 2 28-15,1-2 2 0,1 1-37 0,0 0 0 16,1-1 15-16,-2 0-11 0,1 0 20 16,1 0-15-16,0 2 5 0,1-2-8 0,-1 0 4 15,0 0-11-15,2 0-4 0,-2 0 11 0,2 1-17 16,-1-1 38-16,1 0-42 0,0 0 24 16,0 0-15-16,-1 2-3 0,1-2-1 0,0 0-20 15,0 0 13-15,2 0-7 0,0 0-19 16,0 0-4-16,0 0-27 0,0 0-36 0,0 0-40 15,-4 1 15-15,4-1-155 0,0 2-129 0,3-1 46 16,0-1 22-16,0-1-26 0,2 0 36 16,-1-3 2-16</inkml:trace>
  <inkml:trace contextRef="#ctx0" brushRef="#br0" timeOffset="236214.9666">11844 11989 277 0,'0'0'65'0,"0"-13"49"15,0 13-9-15,0 0-15 0,0 0-9 0,0 0-33 16,0 0-18-16,0 0 18 0,0 0-1 16,0 0-4-16,0 0-5 0,0-12 13 0,0 12 34 15,0 0-10-15,0 0-8 0,0 0-3 0,-24-20-12 16,24 19-24-16,-1-1 23 0,1 2-2 0,-1-1-22 15,2 0 26-15,0-1-61 0,-1 2 25 16,0 0-4-16,2 0 0 0,-1 0 19 0,0 0-33 16,-1 0 1-16,2 0-59 0,-2 0 2 15,2-2 8-15,-2 2-68 0,2-1-78 0,-2 1-139 16,1-1 30-16</inkml:trace>
  <inkml:trace contextRef="#ctx0" brushRef="#br0" timeOffset="237087.4454">11766 12062 234 0,'0'0'169'0,"0"0"-9"0,-1 2-28 16,1-2 0-16,-2 1-22 0,4-1-35 0,-2 0 19 15,-2 0-20-15,0-1 2 0,2-1 0 0,0 2-27 16,-2-1 1-16,2 2-2 0,-1-3 25 15,1 2-18-15,0 0 8 0,-3-1-16 0,2 0 15 16,0 1-7-16,1 0 4 0,0-2-11 0,0 2 1 16,-1-2 27-16,1 1-6 0,0 0-24 15,0-1-1-15,0-1 5 0,0 1-17 0,-2-2-12 16,2 2 26-16,0-1-24 0,0 0 28 16,0-2-19-16,-3 2-6 0,3-1-2 0,-2 1 13 15,1-1-19-15,1 4-3 0,0 0 13 0,0-8-9 16,0 2 4-16,0 6-12 0,0-10 11 15,0 3-8-15,0 0 9 0,0-4-19 0,0-1 10 16,0 0 14-16,-15-14-22 0,9 12 8 16,-1 0 6-16,0 1-1 0,0 0-7 0,-1-1 24 15,0 3-16-15,1-2 12 0,-4 2-16 0,3-1-1 16,-3 2 14-16,2-1 5 0,2 3-18 16,2 1-1-16,-1 1 8 0,3-1-6 0,-3 3 8 15,4-1-8-15,-1 0 8 0,-1 1-13 0,2-1 5 16,-1 2 15-16,1-2-8 0,-1 0-19 15,1 0 14-15,0 0-10 0,1 0-12 0,-1-2 30 16,0 1-25-16,2 2-13 0,-2-4-1 0,2 2 22 16,-2-1-4-16,2 1-9 0,0-13 4 15,-3 7-1-15,1 1 3 0,2 1 10 0,-3-5-16 16,2 2 21-16,-1 5-5 0,0-1-29 16,0 1 12-16,1 0 21 0,-2 2-18 0,1-10-11 15,-1 6 20-15,2 0-11 0,-1 3 16 0,-1-1-1 16,1 0-6-16,2 2-13 0,-2 1 14 15,0 0 24-15,0-1-22 0,0 0-18 0,0 2 19 16,0-2 10-16,-2 1-21 0,2 1 13 16,0-1-8-16,0 1 21 0,-1 0-17 0,1-2-25 15,0 2 20-15,2 0-21 0,-2 1 13 0,0 2 7 16,0-2 20-16,1 0-28 0,0 1 9 0,-1-1 22 16,1 1-27-16,0 1 9 0,0-3-14 15,0 2-1-15,0 0 19 0,1 2-8 0,-3-2-11 16,3 1 4-16,0 1-12 0,-2-2-19 15,1 1 26-15,0 0-32 0,1 1-2 0,-1-2-22 16,1 1 5-16,0 1-34 0,-2 0-20 0,2-1 6 16,0 1 11-16,0 2-105 0,0-2-91 0,-1 2-84 15,1-1 25-15,1-1 20 0,0 4 39 16,0-2-13-16,0 0 1 0</inkml:trace>
  <inkml:trace contextRef="#ctx0" brushRef="#br0" timeOffset="239278.4485">11713 11284 262 0,'-2'-3'203'0,"0"0"-66"0,2 1 33 16,-2-1-54-16,4 1 22 0,-6-1-26 0,1 0 0 16,2 0 3-16,0 2-28 0,-1-2-23 15,0 1 21-15,-3-1-1 0,1 1-23 0,1-2-3 16,-2 2 6-16,-1 0-10 0,2 1 21 0,-1-2-21 16,-1 0 8-16,-1 1-11 0,2 0 5 15,-1-1-23-15,1 2 8 0,-3-1 13 0,2-1-37 16,-1 2 10-16,1-1 7 0,-10 0-5 15,0-1 3-15,8 0-13 0,-4 3 8 0,2-2-2 16,3 1 3-16,7 1-30 0,-8 0 11 0,1 0 14 16,1 0-21-16,6 0 13 0,-10 0 8 0,2 0-5 15,-3 0 9-15,0 0-19 0,-1 0-5 16,-9 12-2-16,5-7 15 0,4-2 2 16,1 0-7-16,4-1-3 0,-4 1 6 0,-3 3 9 15,2-3-25-15,2 1 7 0,1 0 9 16,0-2-14-16,-6 4-5 0,3-3 12 0,3 1 1 15,-5 2-1-15,4 0 10 0,5-1 9 0,-3-1-5 16,-1 0-23-16,4-1 16 0,-8 4-21 0,1-2 8 16,0 4 16-16,3-5-23 15,0 2 18-15,-4 0 2 0,-4-1-8 0,10 1-1 16,-7 0 8-16,-3 0-8 0,9 1 4 0,-1-3 12 16,-5 3-11-16,5-6 5 0,1 6 6 0,2-3-15 15,-10 4 2-15,10 0 14 0,-9 1-6 16,4-2 4-16,5 2-1 0,-2-2-18 0,-3 2 24 15,4-2-27-15,1 0-8 0,-6 2 7 0,3 0 1 16,5 0-5-16,-5 2 15 0,1-6 5 0,3 2 1 16,0-1 1-16,1 0-7 0,-5 5 13 15,2-2-18-15,-2 2-3 0,4-1 6 0,-3 2-13 16,2-1 25-16,0 2-10 0,1-2 4 16,0 3 5-16,-2 1-3 0,3-1-14 0,-3-3 14 15,5-2 7-15,-6 5-17 0,4-2 18 0,-3 3-12 16,2-1-22-16,-1 3 33 0,6-12 5 15,0 6-12-15,0 2 8 0,-11 18-8 0,8-15-16 16,2-2 13-16,-3 0-6 0,3 0 10 16,1-14-15-16,0 10 8 0,0 1-1 0,0-2 6 15,0 5-3-15,0 0-2 0,0 0 5 0,0-2 2 16,0 3-2-16,0 1-5 0,0-1-13 0,0 2 31 16,14 15-43-16,-12-15 28 0,2-1-19 0,-1 1 6 15,0-1 18-15,3 0-13 0,0 3-9 16,0-2 4-16,-2 3 33 0,1-1-12 15,-1-1-20-15,0-1-1 0,3 1 24 0,-4 0-9 16,0-3-8-16,0-1-8 0,-1 1 21 0,0-2-23 16,3 3 26-16,-5-10-9 0,0 3 10 0,0 3-22 15,12 17 21-15,-9-19-28 0,5 2 18 16,-6 0-8-16,3 0 18 0,2-2-10 0,0 2 6 16,-2 1-18-16,4-1 25 0,1 0-6 15,-2 0-20-15,4-2 13 0,-1 1 4 0,-2-2-7 16,-4-1 22-16,3 2-40 0,4 3 21 15,-4-5-7-15,1 3-16 0,2-2 38 0,-1 2-38 0,-1-6 20 16,3 3-6-16,-3-2 9 0,-3 0-15 16,6 1 16-16,-6-1-16 0,2-1-12 15,-1-1 10-15,6 3 1 0,-3-3 14 0,3 2 5 16,-1-1-1-16,2 1-8 0,0-2-9 16,-2-3-12-16,1 5 18 0,2 0 3 0,-1-3-4 0,-2 2 19 15,-1-4-37-15,0 0 8 0,4 5 11 16,3-1 17-16,-2-2-19 0,0 0-6 15,3 0-7-15,-7 0-3 0,5 1 13 0,-1 2-5 16,4-3 13-16,-1-2 17 0,-6-1-20 16,10 0 20-16,-7 1-19 0,3-1-27 0,5 2 32 15,-13-2-13-15,5 0 8 0,-2 0-26 16,4 0 55-16,0 0-52 0,2 0 25 0,0 0 3 16,-1 0 17-16,1 0-38 0,1 0 10 0,-2 0 8 15,1 0 5-15,1 0-2 0,-1 0-5 0,2 0 19 16,-2 0-44-16,0 0 13 0,3 0-7 15,-2 0 22-15,1 0-17 0,23-5 13 0,-27 4 4 16,6-2 1-16,-1-1-17 0,-2 2 10 16,3 1-19-16,0 0 19 0,-3-3-12 0,0 2-8 15,0 0 34-15,-1-2-8 0,3 3 16 0,-3 0-39 16,2-2 8-16,-1 0-14 0,2 0 19 0,-1 1 15 16,1-2-11-16,2 2 16 0,4-3-23 15,-6-4 8-15,2 5 8 0,-2-2 6 0,0 0-24 16,-1 0 12-16,0-2 9 0,1 0-3 0,-3-1-21 15,0 1 11-15,-1-1 18 0,-4 1 0 16,3-3 29-16,-2 2-3 0,-1-3-27 0,-2 0 2 16,0 0-1-16,-3-1-2 0,4 0 18 0,-1-2-14 15,1 1-17-15,-5-1 21 0,2-2-4 16,-1 2-1-16,-1-4-2 0,3 1-1 0,-5-1-2 16,3-5-2-16,-6 4 1 0,3-3 16 15,-1-2-4-15,4 2-18 0,-6-2-2 0,-2 0 0 16,3-2-16-16,-5 14 20 0,0-7-2 15,0-4 11-15,0 1-2 0,0-2 0 0,0-2-8 16,0 1-2-16,0-4 0 0,0 3 29 16,0-1-20-16,-9-26-6 0,4 25 0 0,0 0-1 15,-4 1 0-15,3 0 9 0,-3 2-10 0,0 0-1 16,0-1-4-16,-2 4 3 0,1-4-9 16,2 2-1-16,-1 0 1 0,-1 0 0 0,0 3 1 15,1 1 10-15,2 0 4 0,-4 0-1 0,0 1-20 16,6 0 3-16,-7 2 1 0,6-5 21 0,-7 4-20 15,-1 3 0-15,3-3-6 0,-7 2 0 0,2 1 3 16,2 1-24-16,-1 1 32 0,-1-1-5 16,0 0-6-16,1 1 10 0,1 1-27 15,-2-2 3-15,-1 2 51 0,2 1-2 0,0 2-3 16,-1-1-5-16,3-1 0 0,-1 3-31 0,-1 0 14 16,2 0-22-16,-1 0 3 0,-2 1 1 15,2 0 11-15,2-1-28 0,-3 0 4 0,1 4 3 16,2 0 26-16,1 1-18 0,-6 0 31 15,2-3-33-15,-5 3 14 0,3-1-15 0,0 1 16 16,-1-1 10-16,0 1-6 0,-3 1 7 0,2-1-18 16,-2 1-11-16,1 0 22 0,-1 1 5 15,2 0-19-15,-4 0 38 0,1 2-26 0,0-3 3 16,4 1 15-16,-8 1-28 0,4 1 11 0,11 0 8 16,-3 0-10-16,-5 0 40 0,5 0-35 0,-4 0 25 15,0 0-47-15,0 0 10 0,1 0 14 16,-1 0 2-16,4 0-31 0,-2 0 27 0,5 0 7 15,-3 0-25-15,1 0 5 0,-16 8 18 0,18-7-6 16,-9 4 8-16,3-1-9 0,-2 0 25 16,2 1-28-16,2-1 16 0,1 0-23 0,-3 1 24 15,1 1-28-15,1-2 23 0,-2 0-25 0,4 2 30 16,-3 1-19-16,2-3-15 0,1 0 43 16,4-1-10-16,-6 2-8 0,5-1 27 0,1-1-48 15,1 0 19-15,2 0-16 0,2-2 24 0,-1 1-11 16,0-1-10-16,2 0 23 0,0 1-1 15,1-1-2-15,-1 1-22 0,1-1 11 0,1 0 24 16,-2-1-18-16,0 1 8 0,1-1-34 16,0 0 23-16,-1 1 13 0,0-1-1 0,3 0-16 15,0 0 2-15,0 0-8 0,0 0-16 0,0 0-23 16,0 0-14-16,0 0-36 0,-6 5 26 0,4-3-33 16,3 2-23-16,0 0-34 0,2 2 14 15,5 10-286-15,6-2 31 0,-3 1 29 0,-1 1 25 16,4-2 23-16,-1 2 20 0,1-1-74 15</inkml:trace>
  <inkml:trace contextRef="#ctx0" brushRef="#br0" timeOffset="240032.7703">11880 12228 310 0,'0'0'183'0,"0"0"-18"0,0 0-10 0,0 0-19 16,0 0-21-16,0 0-7 0,0 0-30 0,0 0 14 16,0 0-23-16,0 0-40 0,0 0 24 0,0 0 12 15,0 0-17-15,0 0 6 0,0 0-13 16,0 0-19-16,0 0 29 0,0 0-37 0,0 0 18 16,0 0 3-16,0 0 3 0,13 0-16 0,-13 0-20 15,0 0 14-15,0 0-26 0,0 0-20 16,0 0 3-16,0 0-46 0,0 0-113 15,0 0-126-15,0 0-3 0,0 0 12 0,0 0 5 16</inkml:trace>
  <inkml:trace contextRef="#ctx0" brushRef="#br0" timeOffset="240643.6566">11785 12228 214 0,'0'0'202'0,"-15"0"-41"0,15 0-57 16,0 0 28-16,0 0-10 0,0 0-9 16,0 0-41-16,0 0 28 0,0 0-50 15,0 0 41-15,0 0-40 0,0 0 43 0,0 0-35 16,0 0-32-16,0 0 4 0,0 0 27 0,0 0-33 16,0 0 19-16,0 0 20 0,0 0-16 15,0 13-17-15,1 4 20 0,0-13 0 0,1 0 1 16,0 2-22-16,-2-2 1 0,2 2 16 0,-1-1-12 15,-1 3 15-15,0 0-19 0,0 5 5 16,0 4 1-16,0-1 0 0,0 1-1 0,0 4 5 16,0-2-7-16,-12 19-1 0,10-20-6 0,-5 0-3 15,4-1-3-15,0 0 17 0,3-4-6 16,-5 1 1-16,3-1-11 0,-1-2-5 16,1-1-5-16,0 6-5 0,2-16-1 0,0 10 33 15,0-2-19-15,0-1-10 0,0 0 17 16,-12 5-20-16,11-7 4 0,-1-1 20 0,2 0-31 15,0 0 4-15,-2 0 15 0,0 0-10 0,2 0 6 16,-2-2-14-16,1 1 20 0,1-3-2 16,0 0-5-16,0 0-32 0,0 0 14 0,0 0-11 15,0 8 21-15,0-8 8 0,0 0-10 16,0 6-12-16,0-6-3 0,0 0 0 0,0 0 10 16,0 0 14-16,0 6-10 0,0-6 1 15,0 0-6-15,0 0 9 0,0 0 2 0,0 0-16 16,12 13-4-16,-10-13 6 0,1 1 23 0,0-2-28 15,-1 1-1-15,1 1-2 0,0-1 14 16,0-1-9-16,2 1-6 0,-2 0-1 0,0 0 8 16,2 0-4-16,-3 0 9 0,0-1-2 0,-2 1-1 15,0 0-16-15,0 0-5 0,7 0-15 16,-7 0-3-16,0 0 7 0,14-10-11 0,-12 8-41 16,0-1 7-16,0 0 10 0,0-1 5 0,-1-1-191 15,1-1-117-15,-2 2 38 0,4-11 8 16,-3 2 8-16,3-2 13 0</inkml:trace>
  <inkml:trace contextRef="#ctx0" brushRef="#br0" timeOffset="241429.6728">11962 12066 269 0,'13'-1'144'0,"1"-4"-20"15,-2 2-19-15,-1 0-15 0,-2 1-9 0,-1 2 21 16,1-2-12-16,-1-1-12 0,8-1-8 16,-3 2-12-16,1-2-1 0,1 0-29 15,1-3 1-15,0 3-6 0,2-6 21 0,-3 4-22 16,1 0 4-16,2 3 4 0,2 0-1 0,-6-4 2 15,4 3-16-15,-3-3 16 0,3 2-16 0,-1-1-4 16,0 1 18-16,1-2-26 0,-4 2 30 16,4 0-26-16,-5 1 9 0,3-2-1 15,-3 1 7-15,1 2-13 0,-5 0-16 0,2 1 38 16,5-2-14-16,-5 0-1 0,-2 0-15 0,9-1 13 16,-3 2-5-16,-1 0-6 0,1 0-10 15,6 0 21-15,-5-2-3 0,-2 4 2 0,4 0-15 16,-3 1 17-16,-1-1-9 0,1-4 17 0,1 3-15 15,-16 2 25-15,9 0-30 0,0 0 17 0,-1 0-39 16,0 0 27-16,-1 0-10 0,-7 0 38 16,8 0-32-16,-1 0 9 0,-7 0-1 15,9 0 19-15,-2 0-43 0,-7 0 47 0,6 0-20 16,-6 0-32-16,7 0 42 0,-7 0-4 0,7 0-8 16,-7 0 10-16,13-8-9 0,-10 8 6 0,1-2-20 15,-4 2 4-15,0 0-13 0,0 0-2 16,0 0-16-16,0 0-23 0,0 0 6 15,10 0-143-15,-14 0-97 0,2 0 23 0,-2 0-94 16,0 0 12-16,-3 0 8 0</inkml:trace>
  <inkml:trace contextRef="#ctx0" brushRef="#br0" timeOffset="244449.0387">9186 12708 322 0,'0'0'57'0,"0"0"28"0,0 0-3 16,0 0-48-16,0 0 18 0,14 0 32 0,-14 0-19 15,0 0-41-15,0 0-3 0,0 0-3 0,0 0 61 16,0 0-2-16,0 0-31 0,0 0-5 15,0 0-4-15,0 0-4 0,0 0-4 0,0 0 20 16,0 0-2-16,0 0 3 0,0 0 3 0,0 0-35 16,0 0 11-16,0 0 28 0,0 0-50 0,0 0 27 15,0 0-25-15,0 0 24 0,0 0-8 16,0 0-9-16,0 0 12 0,0 0 10 0,0 0-3 16,0 0-42-16,0 0 36 0,0 0 6 15,13 0-13-15,3 23 3 0,-14-20 20 0,0 2-9 16,0 1-23-16,0-1 19 0,0 1-1 0,2 10-10 15,0-7-21-15,-1 0 29 0,-1 1-10 16,-2-10 9-16,0 8-27 0,0-2 18 0,0 1 1 16,0 5-13-16,11 13 5 0,-11-17 15 0,2 3-3 15,-1-4-2-15,-1-7-5 0,0 7-6 16,0 1-18-16,0-1 22 0,0 1-5 0,0-1 5 16,0 5 15-16,0-1-16 0,0 1 2 15,0-2 1-15,0-1 21 0,0-1-20 0,0 0-29 16,0-2 29-16,0 1-4 0,0-7 2 0,0 10 8 15,0-3-7-15,0-1-7 0,0-6 7 16,0 8-18-16,0 0 18 0,0-2 17 16,0 0-19-16,0-6-8 0,0 9 19 0,0-2 7 0,0-7-28 15,0 7 4-15,0-1 10 0,0-6 10 16,0 7-12-16,0-7-17 0,0 7 8 0,0-7 14 16,0 7-20-16,0-7-3 0,0 0 2 0,0 7 22 15,0-7-14-15,0 0-23 0,0 6 24 16,0-6-1-16,0 0-31 0,0 0 6 0,0 0-18 15,-6 10-5-15,8-12-25 0,-1-2-40 16,1 0 34-16,0 0 4 0,7-11-140 0,-5-1-66 16,2-1-59-16,0-2 23 0,-2-1 19 15,1 1-15-15,-1 0-8 0</inkml:trace>
  <inkml:trace contextRef="#ctx0" brushRef="#br0" timeOffset="245035.2453">9161 12599 252 0,'-1'-2'128'0,"-1"2"-18"15,3 0 17-15,-2-1 15 0,1 1-27 16,-2-2-3-16,1-1 0 0,0 2 8 0,0 0-35 16,-1-4-5-16,1 4-13 0,0-2 24 15,-1-1-16-15,1-1-3 0,0-1-26 0,0 1 27 16,-4-9-25-16,5 2-7 0,-1 0 3 0,-1 1 12 16,0-7-33-16,1 0 38 0,-3 1-5 15,2-5-6-15,1 0-16 0,0-2-3 0,0 2 7 16,1 12-8-16,0-7-8 0,0-1 17 15,0 1 1-15,0 0-1 0,0 0-10 0,0 4-8 16,0 2 5-16,0 2-23 0,0 1 20 0,0 1-6 16,0 7-8-16,0-8-5 0,0 8 7 15,0-7-4-15,0 7 15 0,0-7-24 0,0 7 4 16,0 0 4-16,0-7 5 0,0 7-32 16,0 0-3-16,0-6-4 0,0 6 15 15,0 0-26-15,1-8-15 0,0 9 27 0,0 0-34 16,1-1 6-16,1 3-49 0,-2 1-53 15,0-1-60-15,1 1-116 0,0 1 26 0,-1 1 16 16,1 1-16-16</inkml:trace>
  <inkml:trace contextRef="#ctx0" brushRef="#br0" timeOffset="245610.0825">9297 12719 403 0,'2'-1'168'0,"1"-1"-23"0,-1 2-22 16,2-2-27-16,0 0-5 0,3-1 5 15,-2 2-24-15,10-4-44 0,0-1 4 0,-3 0 30 16,7-1-6-16,-3 2 5 0,2-1-24 0,1 1-1 16,0-1 26-16,0 0-22 0,0 1 27 15,-1 0 3-15,3 0-34 0,-3 0 21 0,3-1-29 16,0 1 36-16,0-1-4 0,3 1-16 0,-1-1-20 16,-3 0 13-16,1 1 5 0,0 1-7 15,-3 2 16-15,-2-3-22 0,0 0 8 0,3-1-9 16,-7 3 4-16,-2-1 9 0,-1 2-29 15,-1 0 7-15,-2-1 5 0,0 1-5 0,0 1-14 16,-1 0 18-16,-1 0-15 0,-1-1 3 0,1 1-24 16,2-1 8-16,-3 0-17 0,1 0-24 0,-2 2 0 15,0-3 5-15,-2 3 4 0,0 0 3 16,0 0-167-16,0-3-108 0,-3 3-45 0,-2 0 20 16,-11 5 15-16,-4-4 8 0</inkml:trace>
  <inkml:trace contextRef="#ctx0" brushRef="#br0" timeOffset="245989.8928">8971 12694 272 0,'0'-1'19'0,"1"1"84"0,-1-2-103 16,1 2 6-16,-1-1-55 0,1 0-71 15</inkml:trace>
  <inkml:trace contextRef="#ctx0" brushRef="#br0" timeOffset="246424.156">9060 12654 215 0,'2'0'127'16,"-2"0"-20"-16,2 0 37 0,-2-1-21 0,0 1-29 16,0 0-4-16,0 0-14 0,0 0-10 0,0 0-6 15,0 0-8-15,0 0-3 0,0 0 0 0,0 0 13 16,0 0 0-16,0 0-7 0,0 0-51 0,0 0 42 16,0 0 6-16,-22 9-5 0,15-9-23 15,-8 6 17-15,-6-2-4 0,-3 1-16 0,2 0 22 16,0 3-14-16,-5-5 8 0,3 1 11 15,-4 4-12-15,6-2 1 0,-1-1-10 0,-2 1 15 16,2 0 6-16,2-1-16 0,-5-1 15 0,2 2-15 16,6-3 5-16,-2 1-6 0,3-2 4 0,5 2 23 15,3-4-23-15,0 2-12 0,3-2 11 16,0 2-9-16,1 0 7 0,1 0-11 0,1-2-4 16,-1 1-14-16,1-1 4 0,1 1-19 15,0-1 6-15,2 0 10 0,1 2-9 0,0-2-11 16,1 0-5-16,1 0-34 0,1 0-1 0,1 0 5 15,0-2-152-15,0 0-87 0,1 0-76 16,9-3 26-16,-1 0 0 0,1-1-1 0</inkml:trace>
  <inkml:trace contextRef="#ctx0" brushRef="#br0" timeOffset="248556.7833">9054 12218 241 0,'0'0'93'0,"0"0"-14"0,0 0-9 16,-34-3-10-16,16 4 13 0,10-1-9 0,-1 0-8 15,-3 0 12-15,2 0-10 0,-5 0 42 0,1 0-21 16,-2 0 1-16,-1 0-35 0,-3 0 5 0,4 0 18 16,-16 12-18-16,17-9-23 0,-2 2 5 15,0-1-5-15,0 0-29 0,-2 1-3 0,1-1 35 16,1 1-2-16,-1 1-3 0,1 0 1 16,-1 1 0-16,1 0-29 0,0 2 53 15,1-2-46-15,0-1 14 0,0 2 16 0,-1 0-12 16,-2 0 7-16,8-1-4 0,1-1-16 0,-2 2 15 15,-1 0-13-15,4-2 9 0,-2 2-8 16,5-1-10-16,-6 2 27 0,2-1-19 0,0 2-1 16,3-2 28-16,-5 2-44 0,1-1 21 0,0 3-9 15,-3 0-16-15,2 0 24 0,3 0 5 16,-3-1-23-16,1 2 17 0,-1-1 16 16,5 2 10-16,1-2-12 0,-3 2-16 0,1 0-12 15,-1-2 23-15,6-3-19 0,-5 4 22 0,1-1 4 16,1 3-12-16,0-1 22 0,3-4-16 0,-4 4 5 15,4 2 11-15,3-6-29 0,0 4 19 16,0 2-1-16,0 2-11 0,0 1-2 0,0-2-1 16,0 1 6-16,0-1-9 0,0 3-4 15,0-3 17-15,0 2 7 0,0-1-24 0,6 17-2 16,-2-17 25-16,2-1-38 0,-1 1 19 0,-1 0 18 16,1 0-25-16,1 1 26 0,1-2-11 15,0-1 0-15,0 1-2 0,2 0-3 16,3-2-6-16,-3-2 15 0,-1 0-9 0,1 2-4 15,4 0 2-15,-4-4 11 0,1 1-4 0,0-1 1 16,0 0-12-16,2 1-19 0,1-1 31 0,-2-2-15 16,1 1-6-16,2 1 7 0,-2-2 12 15,1-1-15-15,1 2 9 0,0-4-11 0,-1 3 11 16,1-1 7-16,4 0-20 0,-6-2 0 16,5 1 17-16,-3-1-28 0,5-1 0 0,-5-2 13 15,5 1 6-15,-2 0 14 0,1-2-21 16,0 0-2-16,-3 3-5 0,3-2 10 0,3 0 3 15,1-2-6-15,2 0 12 0,-2 1-23 0,-2 0 3 16,4-2 27-16,-2 0-21 0,-11 0 6 0,6 0 10 16,2 0-4-16,5 0-7 0,-1 0 7 15,-1 0 0-15,20-10 10 0,-21 9-1 0,-3-3-1 16,2 1-13-16,2-1 12 0,-2-1-8 0,0 1 3 16,2-1 12-16,0 1 0 0,-2 0-25 0,3-3 14 15,1 3-15-15,1-2 18 0,1-2 7 16,1 0-10-16,0-1-9 0,-3 1 13 15,2 1-1-15,-2-3-21 0,0 2 8 0,3-3 4 16,-3 2-13-16,1-1 5 0,-1-2 8 0,0 4 0 16,1-4 20-16,0 1-26 0,-2-2 2 0,-1 3-10 15,1-1 22-15,3-1-11 0,-3 0 1 16,-2 1-17-16,3-2 32 0,0 1-15 16,0 1 13-16,-1-3-23 0,-3 0-5 0,4 3 22 15,1-2 3-15,-1 1 1 0,-1 0-9 0,1-1-13 16,-1 1 0-16,-1-2 10 0,0 1 5 0,1-2-6 15,1 0-9-15,-2-1 4 0,0 0 12 0,1 1 3 16,0-2-3-16,-6-1-14 0,4 3-5 16,0-2-1-16,-2 1 5 0,-1 1 6 0,-1-4 9 15,0 2-10-15,-2-3 6 0,1 5 1 0,-4-3 16 16,1 3-2-16,-2 0-8 0,-2-3 11 16,-2 0 4-16,-3 4-10 0,3-3-7 0,-2 3 7 15,-3-5-7-15,1 1 24 0,-1-1-35 0,-1 1 16 16,-1 9 2-16,0-7-5 0,0-2-14 15,0 0 8-15,-11-21 9 0,6 19-14 0,0 0 29 16,-3 2-21-16,1 0-7 0,-1 0 15 16,-3 4-6-16,-3-3-13 0,1 1 9 15,-2 1-17-15,0 1 22 0,-4-2-12 0,2 3 7 0,-3-3-15 16,-3 3 3-16,2 0-1 0,0 1-9 16,-3 1 19-16,2-1 5 0,-3 0-13 0,1 3-9 15,0-1 5-15,-1-1 13 0,1 1-5 16,1-1-21-16,1 2 9 0,-4 0 22 0,2-2 3 15,-1 1-33-15,2 1 8 0,-1 2 27 0,-2-1-8 16,5-4-29-16,-4 4 23 0,1 1 4 0,-2 2-18 16,-1-1 29-16,1-1-15 0,1 2-12 0,-1-1 9 15,-1 5-2-15,0-3-11 0,2 1 8 0,-1 0 2 16,-1 0-17-16,1 0 9 0,3-1-8 16,0 0 21-16,1 3-4 0,2-1 8 0,1 1-18 15,0-2 24-15,-1 0-23 0,1 3 6 0,4 0 17 16,-4-1-17-16,-5 1 18 0,4-1-22 15,1-1 3-15,-3 2-6 0,13 0-1 16,-4 0 11-16,-5 0-1 0,-2 0 9 0,-1 0-19 16,0 0 21-16,-21 14-11 0,21-14 13 0,1 6-14 15,-2-3 5-15,1-1-3 0,5-2 10 16,-4 3-7-16,-1 4 2 0,4-1 17 0,1-1-26 16,0-2 0-16,-1 2 6 0,2 0-4 0,3 0 4 15,1 2-2-15,-5 0 12 0,-2-1-14 0,3-2 4 16,-1 4 12-16,5 0 6 0,-2 1 0 0,-1 0-21 15,0 0-12-15,1 0 7 0,2 0 2 16,-3 1-1-16,1 1 16 0,1 0-10 0,-1 4 13 16,1-5-13-16,-1 0 15 0,2 3-24 0,0-1-1 15,1 0 18-15,-1 0 1 0,5 1-11 0,-2 0 14 16,-2-2-18-16,3-1 1 0,-1 1 8 0,0 0 8 16,2-2-5-16,1-2-12 0,2 0 3 15,1 0-9-15,-1 0 17 0,0-1-16 0,1-1 23 16,-1 1-4-16,1 0-8 0,-4 6-1 15,3-2 19-15,0-3-8 0,-1 1-6 0,3-3-13 16,-1 0 11-16,0 1 8 0,0-1 4 0,0-3-9 16,1 3-2-16,-1-1-11 0,0-1-3 15,0 2 24-15,1-4-10 0,1 4-5 0,-1-3 5 16,-1 0 12-16,1 1-8 0,0 1-10 0,1-2 1 16,-2 2-6-16,2-2-2 0,-1 1-9 15,0 0-17-15,1-1-7 0,-1 1-10 16,1 0-19-16,0 1-32 0,0-4 11 0,0 0-80 15,0 0-60-15,0 0-74 0,0 0 23 0,15 10 22 16,-11-11 19-16,1-1-111 0,11-4 9 0,-2-2 58 16</inkml:trace>
  <inkml:trace contextRef="#ctx0" brushRef="#br0" timeOffset="257852.29">5895 8000 328 0,'0'0'228'0,"0"0"-29"15,0 0-16-15,-13 0-17 0,13 0-16 16,0 0-7-16,0 0-7 0,0 0-9 0,0 0 11 16,0 0-33-16,0 0-22 0,0 0 20 0,0 0-23 15,0 0-10-15,0 0-14 0,0 0 14 0,0 0-25 16,0 0-3-16,0 0 3 0,0 0-13 16,0 0-5-16,0 0 6 0,0 0-4 0,0 0-20 15,0 0-3-15,0 0 15 0,0 0-12 16,0 0 13-16,0 0-21 0,0 0 9 0,0 0-5 15,0 0 15-15,0 0-15 0,0 0-3 0,0 0-15 16,0 0 5-16,0 0 11 0,0 0 7 16,5 22-8-16,1-20-2 0,0 0 7 15,5 8-8-15,0-5 3 0,2 3-1 0,-3-3-3 16,1 2-2-16,-1-2 8 0,-2 1 4 0,-1-2-22 16,-1 0 11-16,2-2 12 0,-2 2-5 15,-1 0-6-15,0-1-2 0,4 7 1 0,-1-5 11 16,-3-2 10-16,0 2-24 0,1-2 11 15,-2 2 1-15,0-3-20 0,0 1 14 0,-2 0-17 16,2 0 4-16,-1 0 4 0,1 1-9 0,-3-2-41 16,2 1 16-16,0-1-49 0,-1 2 21 15,1-3 6-15,0 2-85 0,-1-3-74 0,-2 0-93 16,0 0-34-16,0 0 31 0,0 0 15 0,0 0 3 16</inkml:trace>
  <inkml:trace contextRef="#ctx0" brushRef="#br0" timeOffset="258253.9427">6158 7985 383 0,'0'-3'223'0,"0"1"-55"0,1 0-13 16,0-1-31-16,-1 0-12 0,0 3-7 0,0-2-21 15,-1 1 3-15,1 0-6 0,-1-1-16 0,0 2 1 16,-1 2-11-16,0 0-12 0,-2 0 6 16,0 2-17-16,-7 8-17 0,1 1 23 0,-3 0-16 15,1 2-12-15,1-1 7 0,-2 0-3 16,-2 1 5-16,1 1 1 0,2-3 7 0,-4 0-14 16,7 1-7-16,-3-1 16 0,2-3-5 0,0 2-7 15,1 1 20-15,1-1-3 0,-1-3-16 0,0 4-6 16,-3-3 5-16,3 1 11 0,3-1 0 0,-4-2-16 15,4-1-6-15,0-1 15 0,2 1-19 16,0-2 12-16,1-1-11 0,1 0 13 0,0-1-6 16,-1-1 4-16,1 1 8 0,1 0-33 15,0-3-1-15,-1 1 5 0,-1 2-26 0,2-1 5 16,-1-1-7-16,1 0-19 0,1-1 5 0,0 0-91 16,1-2-126-16,0 0-58 0,1-2 17 15,2 1 14-15</inkml:trace>
  <inkml:trace contextRef="#ctx0" brushRef="#br0" timeOffset="258620.6682">6221 8080 451 0,'2'-2'194'0,"-1"0"-91"0,1 4 42 0,-1-4-61 15,0 4 11-15,-1-1 2 0,1 1-18 0,1 0-6 16,-2 3 1-16,1-2-6 0,0 3-3 0,-1-2-9 16,1 1-11-16,0 2 12 0,-2-2-14 0,1 1 2 15,0-6 3-15,0 7-16 0,0-2 14 0,0 2-6 16,0-1 7-16,0 2 4 0,0-2-21 15,0-6 9-15,0 11-13 0,0-4 5 16,0 0 3-16,0 1-26 0,0-3 16 0,0 1-13 16,0-6-2-16,0 9 16 0,0-3-8 0,0-6-11 15,0 8 13-15,0-1-13 0,0-7-24 16,0 7-10-16,0-7-22 0,0 7 4 0,0-1-128 16,0-6-153-16,0 9-13 0,0-9 23 0,0 6-45 15,0-6-3-15</inkml:trace>
  <inkml:trace contextRef="#ctx0" brushRef="#br0" timeOffset="259368.3714">5988 9701 465 0,'-1'-1'247'0,"2"0"-33"15,-2-3-38-15,0 2-13 0,1 1-8 0,0-2-21 16,0 2-15-16,0 0-1 0,0-1-13 15,-1 0 4-15,1 0-30 0,-2 2-12 0,2 0-21 16,0-1 12-16,1 0-2 0,-2 0 0 16,3 2-13-16,-1 0-6 0,1-1 9 0,3 2-21 15,-2-2 6-15,1 3-9 0,0 0 13 0,7 8-15 16,2-4-11-16,0-1-3 0,-4 0 22 16,3 2-12-16,-3-2-21 0,-2 0 11 0,1-1-10 15,-4 1 8-15,1-2-1 0,0 0-7 16,0 1 13-16,0-3-3 0,0 1-10 0,-1-1 15 15,1 3-3-15,-1-3 1 0,0 3-3 0,0-4-7 16,0 3 5-16,1-1-27 0,-1 0 5 16,-1-1-8-16,-1 1-44 0,1 0-8 0,0-2-15 15,-1 2 28-15,0-1-7 0,1-1 7 0,-1-1-74 16,-2 0-64-16,0 0-119 0,0 0-39 16,3-10 25-16,-3 4 21 0</inkml:trace>
  <inkml:trace contextRef="#ctx0" brushRef="#br0" timeOffset="259684.7125">6202 9651 520 0,'-1'-4'215'15,"2"1"-13"-15,-3-1-25 0,3 2-31 0,-1-1-19 16,0 0-8-16,0 2-13 0,-1-2-25 16,1 1-3-16,-1 2-4 0,1 2-9 0,-2-1 6 15,0 2-12-15,-1 0 6 0,-4 9-21 0,0-3-18 16,-4 3 11-16,0 1-8 0,2 1-4 15,-3 1-18-15,3-1 29 0,0-2 6 0,-2-2-27 16,2 3 6-16,1 0-12 0,-2 0-12 0,0-1 22 16,1-2-6-16,2 5 12 0,-2-2 2 15,1-1-22-15,0 0 13 0,0 0-9 0,1-3 9 16,2-2-1-16,1-1-15 0,0 0 16 16,0-2-27-16,2 0 8 0,-1-1-1 0,0 0 11 15,1 1-16-15,1-2-14 0,-3 0-20 0,3 1 9 16,-1-3-1-16,1 2-21 0,0-2-4 15,-1 3-14-15,2-3 10 0,1-3-122 0,-1 1-78 16,2-3-73-16,1 1 23 0,8-8 17 16,0 0-25-16</inkml:trace>
  <inkml:trace contextRef="#ctx0" brushRef="#br0" timeOffset="260093.3204">6324 9670 299 0,'2'-1'194'0,"-1"0"-41"0,2 1 11 15,0-2-29-15,-1 1-11 0,-1 1-2 16,0-2-27-16,1 2-26 0,1 1 8 16,-2 0-16-16,1-1 4 0,0 3-16 0,0-1-20 15,1 2-1-15,0-2 16 0,0 4 3 0,0-2 0 16,2 13 11-16,-1-5-27 0,-2-2 0 15,-1 0 2-15,-1-10 17 0,0 9-20 0,0 4-12 16,0-1-14-16,0 0 25 0,0-1-21 0,-10 7 3 16,8-13 8-16,0 1-9 0,1-2 11 15,0-1-12-15,1-3-3 0,0 0 16 16,0 0-6-16,0 0-5 0,0 7 18 0,17 1-10 16,4-8-12-16,-11 0 19 0,5 0-3 0,4 0 1 15,22-11 9-15,-18 8-10 0,1-1 12 16,-2-2 2-16,-3 1-10 0,0 1-2 0,-3 0 2 15,-5-1-6-15,-2 3-6 0,0 0-13 0,-2 1 4 16,-1 1-8-16,-2-2-5 0,-1 1-28 16,0 1-28-16,0 0-23 0,-3 0 14 15,0 0 5-15,0 0-126 0,-5 3-89 0,-9 2-74 0,-3 1 25 16,-3 0 15-16,-3 0 8 0</inkml:trace>
  <inkml:trace contextRef="#ctx0" brushRef="#br0" timeOffset="260721.1514">4892 10424 280 0,'1'0'224'15,"1"0"-36"-15,-2 0-32 0,2 0-13 0,-2 0-20 16,0 0-8-16,1 1-5 0,1-1 7 15,0 1-28-15,0 1-10 0,1-1 15 0,0 1-4 16,2 0-24-16,0 1-4 0,10 5 7 0,0-3-7 16,-2 3-6-16,2-1 10 0,2 1-15 0,-1-2-8 15,0 1 13-15,2 0-15 0,-1-3-11 16,2 3 10-16,-4-2-16 0,0 1 13 0,3 0-15 16,-2 0 2-16,-1 2-14 0,0-3 12 15,-4-1-16-15,1-1 4 0,-4 1 14 0,-1-1-10 16,1-1-21-16,-2 0 16 0,1 2-8 0,-2-3 13 15,-1 0 0-15,1 1-12 0,0 0-29 0,-1-1 12 16,-1 0-32-16,0 1-5 0,-1-2 2 16,1 1 5-16,0 1-88 0,-3-2-16 0,0 0-48 15,2-6-65-15,-2 1-96 0,-1 0 30 0,0 0 18 16,2-1-13-16</inkml:trace>
  <inkml:trace contextRef="#ctx0" brushRef="#br0" timeOffset="261050.4723">5267 10400 448 0,'-1'-3'239'0,"2"0"-35"0,-3 0-27 16,3 0 1-16,-2 1-39 0,1-2-6 15,0 3-15-15,0-1-13 0,0 2-22 0,0 0 7 16,-2 1 5-16,0 1-13 0,-1 2-34 0,0 0 12 16,-6 9 8-16,0-2-5 0,0 1-13 15,0 2-4-15,1 1-2 0,-1-2-9 0,1 1 9 16,0 0-24-16,2-1-1 0,-1 2 11 0,0 0-15 15,-3-1 17-15,1 1-16 0,3-1 4 16,-3 0-7-16,3 3-9 0,-2 1 7 16,-2-3 13-16,4 1 3 0,-3-2-7 0,5 0-15 15,-2-1 2-15,-1 0 0 0,0-1 15 0,3-3-20 16,3-1-6-16,-1-3 23 0,-1-1-19 0,1 0 0 16,2 0 13-16,-1-2-17 0,1 0 0 15,-1 0-20-15,0-1 2 0,1 0 2 0,0-1-23 16,0 0-13-16,1 1-36 0,0-1-19 15,2-2 12-15,0-2-166 0,4 3 20 0,5-6-153 16,2-1 35-16,2-1 14 0,-2 1 4 0</inkml:trace>
  <inkml:trace contextRef="#ctx0" brushRef="#br0" timeOffset="261718.3942">5483 10600 490 0,'0'-3'248'0,"0"0"-37"16,0-1-35-16,0 1 15 0,0-2-18 0,0 3-12 16,1 0-20-16,0-2-36 0,1 1-14 15,0 0 11-15,0 0-17 0,1 0-27 16,1-1 0-16,0 2-3 0,1 0-10 0,0-1-12 15,-2 2-9-15,3 0 1 0,-2 1 9 0,2 1-7 16,-6-1-11-16,0 0 1 0,8 0-2 16,13 13 0-16,-15-5-3 0,-2-1-11 15,1 1-6-15,-1-3 5 0,-1 1 5 0,-1 0 4 16,-1 0 2-16,0-1-11 0,0 0 8 0,0 0-4 16,0 0 4-16,1-2-12 0,-2 3 1 15,2-1 20-15,1-1-27 0,-1 0 5 0,8 7 8 16,-3-5-5-16,1 0 16 0,-2-2-37 15,-1 0 28-15,1 0-9 0,7 3 8 16,-5-3 2-16,-2 2-6 0,2-2 1 0,4 6 9 16,0-3-18-16,-4 6 4 0,-4-6 14 0,2 0-6 15,-1 0-12-15,-1 1 6 0,-1-2-7 16,-2 1 3-16,1 0 24 0,-2-2-12 16,1 3 8-16,1-3-19 0,-2-5 10 0,0 7-4 15,0-1 11-15,0 5-5 0,-10 12-5 16,2-12 6-16,-2 1 2 0,3-4-18 0,1-1-8 15,0-2 7-15,1-2-8 0,-3 1-3 0,2-2-22 16,1-2 11-16,-1 0-32 0,1 2-3 16,5-2-15-16,0 0 6 0,-8 0-56 0,8 0-61 15,-17-21-50-15,12 13-93 0,2-4 16 16,1 4 15-16,2 8 6 0</inkml:trace>
  <inkml:trace contextRef="#ctx0" brushRef="#br0" timeOffset="263157.0321">6273 7588 256 0,'0'0'199'0,"0"0"-48"16,0 0 27-16,0 0-47 0,0 0 9 16,0 0 3-16,0 0-32 0,0 0-17 0,0 0-19 15,0 0 12-15,0 0-42 0,0 0-5 16,0 0 26-16,0 0-22 0,0 0 7 0,-7-2-7 16,12-2 5-16,2-6 3 0,1 1-44 0,2 0 15 15,5-1 9-15,-1 0-9 0,-4 4 17 16,4-5-23-16,-2 5 9 0,-1-2-4 0,-4-1 12 15,5 1 14-15,-3 3-11 0,-5 0-4 0,0 1 2 16,0 0-11-16,0 2 16 0,-1 0-14 16,1-1-3-16,-2 3-22 0,0-1 13 0,0-2 10 15,-1 3-15-15,1 0 0 0,-1-1 9 16,0-2-9-16,1 3-8 0,-1 0 11 0,-1-1-13 16,1 1 10-16,0 0-17 0,-1-2-25 15,0 1-3-15,2 1-6 0,-2 0-16 0,1 0 5 16,0 0-103-16,1 0-70 0,-2 0-93 0,0 0-5 15,0 0-5-15,0 0 3 0,0 0 12 0</inkml:trace>
  <inkml:trace contextRef="#ctx0" brushRef="#br0" timeOffset="264115.9418">6611 7122 416 0,'0'-4'204'0,"0"3"-14"0,-1-2-41 16,0 3-44-16,2-3 6 0,-1 3-12 15,-1-1-34-15,2 1 14 0,0-1 7 0,-1 3-32 16,1-2 9-16,0 3-9 0,0-2-14 15,0 2-14-15,-1 3 27 0,1-2-28 0,-1 0 25 16,1 0-22-16,0 1-4 0,1 1-39 0,0 0 38 16,0 0-12-16,0-2-13 0,3 12 12 0,-2-7-19 15,1 2 14-15,-1-4 31 0,-1 0-42 16,0-1 11-16,-1 0 23 0,1 1-25 0,-2-3 1 16,2 1-1-16,-1 0 14 0,0-2-7 15,0 1-10-15,0-1 6 0,0 1 15 0,-1-4-8 16,0 0 32-16,0 0-13 0,0 0-1 0,0 0 26 15,0 0 11-15,0 0-13 0,0 0-35 0,3 8 7 16,-2-8 19-16,-2-3-21 0,2-1 0 16,-1-1 0-16,2 0-7 0,0 0-5 0,6-8 17 15,-4 4-26-15,-1 1 11 0,2 1 12 16,-2 0-6-16,0 1 3 0,7-5-16 0,0 3 18 16,-3-2-10-16,-2 4-10 0,-3 2-10 0,3 1 14 15,1-1-9-15,-2 1-1 0,0 1-8 16,0 0 23-16,0 1-22 0,0 0 14 0,-1 0-4 15,-3 1 2-15,0 0-20 0,8 0 11 16,-8 0-1-16,22 15 17 0,-14-7-35 0,-3-1 22 16,-2 1-5-16,-1-1 0 0,1 0-2 15,-1 1 5-15,-1-1-7 0,0-3-13 0,0 2 15 16,0-1 1-16,0-1 8 0,-1 1-1 16,2-1-14-16,-2-3-4 0,1 2 21 0,0 0 15 15,-1-1-19-15,0 0 0 0,1-1 9 16,-1 1-4-16,0-2 11 0,0 0-22 0,0 0 8 15,6-13 5-15,-4 9-4 0,1-2 3 16,-2-1 8-16,5-5 1 0,-1 2 4 0,-2 1-8 16,-2 2-6-16,1 3 7 0,2-1-11 15,-2 0-3-15,0 3 9 0,0 0-13 0,0 2 0 16,-1-3 4-16,1 2 19 0,-1-1-15 0,2 1-9 16,1 1 3-16,-1 0 19 0,-3 0-14 15,0 0-3-15,0 0-9 0,0 0 6 16,17 10-5-16,-15-7 6 0,4 12-1 0,-1-7 20 15,1 6-27-15,-5-7 20 0,4-2 1 0,-1 1-16 16,-1-2-11-16,-1-1-4 0,0 1 24 16,0-1-4-16,0 0-21 0,-1 0-38 15,0 0 11-15,0 0-44 0,1 1 28 0,-1-2-21 16,1-1 8-16,-1 0-138 0,-1-1-121 0,0 0-3 16,0 0 45-16,8 0-21 0,3-11 13 15</inkml:trace>
  <inkml:trace contextRef="#ctx0" brushRef="#br0" timeOffset="264515.9745">7169 7135 224 0,'1'1'262'0,"1"-1"-52"0,-1 0-24 15,1 0-26-15,-1 0-30 0,1 2-7 0,-1-2-25 16,0 2-20-16,0 0 32 0,1-1-17 16,0 3-9-16,0 0-13 0,0 0 1 0,2 0-20 15,-3 2 4-15,1 1-17 0,5 9 10 0,-3 2-21 16,1-6-4-16,-1-1 6 0,-1-2-7 16,-1-1-4-16,3-1 14 0,-4-2-14 0,0 0 20 15,2 0-17-15,-2 1-10 0,1-1 2 0,0-1 7 16,-2 1-6-16,1-2-17 0,0 1 20 15,1 0-4-15,-2-4 4 0,0 0-15 0,0 0 17 16,0 0 18-16,0 6-10 0,0-6-14 0,0 0 8 16,0 6-9-16,0-6 25 0,0 0-11 15,0 0-8-15,0 0 15 0,0 6-14 0,0-6 1 16,0 0-15-16,0 0-1 0,0 0-9 0,0 0-43 16,0 0-27-16,9 11-34 0,-7-14 10 15,3 2-294-15,0-3 26 0,-2 1 24 0,2-1 9 16,-1-1 13-16,-1 2 0 0</inkml:trace>
  <inkml:trace contextRef="#ctx0" brushRef="#br0" timeOffset="277343.6105">6429 8988 329 0,'0'0'126'0,"0"0"-20"0,0 0 9 0,0 0-24 16,0 0 11-16,0 0-12 0,0 0 1 0,0 0-27 15,0 0-8-15,0 0-5 0,0 0-27 16,0 0 6-16,0 0 40 0,20-12-27 0,-7 5 11 15,3-2-18-15,0-2 27 0,-1-1-37 0,3 3 16 16,0-1 4-16,2-1 1 0,0 1 2 16,-1 1 1-16,1-1-19 0,-3 0-8 0,-4 2 23 15,5-1 1-15,-3 1-12 0,1 0 4 0,-3-1-19 16,-5 4 24-16,2 0-20 0,2-3 3 16,-3 5 4-16,-2-1-3 0,-2 0 5 0,0 3-13 15,-1-1 10-15,-1 1-22 0,0-1 0 16,0 0 1-16,-1 1-1 0,0 1-13 0,-1-3-7 15,2 3 25-15,-3 0-12 0,2-1-10 0,-1-1-6 16,1 1 1-16,-1 1-41 0,0 0 14 16,-1 0-30-16,0 0 10 0,0 0 7 0,1 4-128 15,-3-3-135-15,0 0-32 0,-1 1 35 0,-2-2-14 16</inkml:trace>
  <inkml:trace contextRef="#ctx0" brushRef="#br0" timeOffset="277830.2738">6473 9063 331 0,'-1'0'133'0,"0"0"10"0,2 0-51 16,0 0 21-16,1-1-13 0,1-1-37 16,1-1 47-16,0 2-34 0,0-2 16 0,1 0-45 15,7-4 11-15,-1 1-8 0,1-3 8 0,0 0-24 16,2 1 0-16,-1-2-1 0,2 3 12 0,-2 1-19 15,1-3-22-15,-1 2 24 0,-5 3 21 16,6-6-18-16,-1 3-5 0,-3 1 5 0,-1 2 7 16,-2 0 2-16,-3 1-10 0,0 0 1 15,0 0 4-15,0 1-2 0,-1 0 1 0,0 0 9 16,0 0-5-16,-1 1-13 0,1-1 5 0,-1 1 4 16,-1-2-4-16,2 2-1 0,-2-1-7 15,0 1-2-15,1-1-24 0,-1 2 28 0,1 0-6 16,1 0 11-16,-2 0-17 0,0 0-7 0,0-1-1 15,-1 0 16-15,1 1-21 0,1-1-18 16,-2 1-6-16,0 0 1 0,0 0-40 0,0 0 7 16,0 0-244-16,0 0 22 0,0 0 20 15,11-8-91-15,-10 7 34 0,0-1 5 0</inkml:trace>
  <inkml:trace contextRef="#ctx0" brushRef="#br0" timeOffset="279359.9907">9268 13072 320 0,'0'0'147'0,"0"0"-32"0,0 0-14 15,0 0 5-15,0 0-8 0,0 0-3 0,0 0-16 16,0 0-25-16,0 0 11 0,0 0-30 0,0 0 8 15,0 0 15-15,0 0 14 0,0 0-6 16,0 0 2-16,0 0-15 0,0 0 15 0,0 0 6 16,0 0-6-16,0 0-16 0,0 0 16 15,27-14-15-15,-14 6-6 0,1-3-2 0,-1 0-8 16,2 2-15-16,-1-3-6 0,2-2 35 0,2 2-15 16,0-3-3-16,-2 4-9 0,1 0-15 15,0 1 13-15,-1 1-7 0,0-2 9 0,-1 5-17 16,-6-2 23-16,0 4-20 0,-2-1-3 15,-1 4-13-15,-1-2 19 0,0 0-26 0,-2 2 2 16,0 0 7-16,-1 0 6 0,1-1-19 16,-2 0-4-16,1 2-45 0,-2 0 6 0,0 0-61 15,-2 3 11-15,1 0-57 0,-3-3-89 16,-1 3-59-16,0 0 18 0,1-1-52 0,-6 7-27 16</inkml:trace>
  <inkml:trace contextRef="#ctx0" brushRef="#br0" timeOffset="279674.6297">9366 13091 376 0,'-1'2'184'0,"0"1"-24"0,0-2-14 0,1 0-56 0,0 1 0 16,0-2 12-16,0 0-20 0,1 0 12 15,1 0-7-15,1-1-8 0,1-1 3 16,0 1-17-16,2-4-3 0,0 3 0 0,8-7-20 16,1 1 0-16,1 0-6 0,3-1 22 0,-4 1-8 15,0 0 0-15,-1-2-10 0,2 3 12 16,-3 1-7-16,-1 2-18 0,-5-1-12 0,0 1 3 16,-1 1 12-16,-3 0-15 0,2 2-3 0,-1 0 6 15,-3 0-37-15,1 0 6 0,1-1-25 16,0 1 5-16,0 1-12 0,0 0 3 0,0 0-49 15,1-1 2-15,-4 1-58 0,0 0-64 0,8 0-104 16,0 0 19-16,6 0 13 0,5 0-11 16</inkml:trace>
  <inkml:trace contextRef="#ctx0" brushRef="#br0" timeOffset="280349.9422">12414 12344 257 0,'0'-1'230'0,"0"-1"-53"0,0 1-12 0,0 1-32 15,0 0-2-15,0 0-6 0,0 0-25 16,0 0 17-16,0 0-37 0,23-25 11 0,-14 19-5 15,-1 0-37-15,6-1 1 0,-3 0-7 16,4-1-7-16,2-1-15 0,-1 2 0 0,-3 0 0 16,1 0-8-16,-3 2 8 0,-5 2-67 15,1-1 5-15,-1 2-25 0,0 0-4 0,-4 1-75 16,0 0-39-16,0 0-93 0,-1 1-64 16,0 0 9-16</inkml:trace>
  <inkml:trace contextRef="#ctx0" brushRef="#br0" timeOffset="280599.1809">12433 12372 257 0,'2'-1'220'16,"0"-1"-42"-16,0-1-59 0,3 2 14 15,11-5 2-15,-1-1-39 0,-7 2 10 0,7-2-22 16,-5 1 7-16,5 0-39 0,0 0 33 0,1 0-3 16,-3 4-24-16,-4-3-20 0,1 3-37 0,-2 0-3 15,-3-1-15-15,1 2 2 0,2 1-77 0,-4-1-47 16,0 0-18-16,-2 1-103 0,1 0-39 16,1-1-3-16</inkml:trace>
  <inkml:trace contextRef="#ctx0" brushRef="#br0" timeOffset="296648.9569">26402 3867 357 0,'0'-13'199'0,"0"13"-39"15,0 0-16-15,0 0-7 0,0 0 9 16,0 0-41-16,0 0 2 0,0 0-9 16,0 0-2-16,0 0-21 0,0 0-18 0,0 0 5 15,0-12-14-15,0 12 0 0,0 0-1 0,0 0-6 16,0 0-8-16,0 0-9 0,0 0-7 16,0 0-7-16,0 0 13 0,0 0-6 0,0 0-20 15,0 0 26-15,0 0-5 0,0 0 0 0,0 0 6 16,0 0-12-16,1 9 0 0,-4-7-18 15,1 1 15-15,-2 0 13 0,2-2-12 0,-1 2-21 16,1 0 12-16,0-2-7 0,0 2 26 0,-2-3-11 16,2 1 22-16,2 1-11 0,-2-2 11 15,2 1 3-15,0-1 5 0,-2-1-12 0,0 1 8 16,2-2-12-16,0-2 10 0,2 3-23 16,0-2 6-16,0-1 11 0,0 0-12 0,2 1-18 15,0-1 21-15,-2 0-10 0,3 2-10 16,1-1 4-16,-1 1 17 0,2 0-11 0,-3 1-4 15,-1-1 5-15,3 2-7 0,-2 0 5 16,1 0-4-16,-5 0-11 0,0 0 13 0,0 0-6 16,0 0-3-16,14 10 2 0,-12-7-16 15,-2 2-4-15,2-1 16 0,-2 1-7 0,0 0 17 16,-2 0-4-16,0 1-2 0,0-3-9 16,2-3 18-16,-8 11-20 0,-1 0 0 0,1-2 20 15,1-5-7-15,0 0 0 0,0 0-5 0,3-2-6 16,-3 1-2-16,1-2-9 0,0 0 18 0,2-1 9 15,0 0-14-15,-1 0 20 0,5 0-6 16,0 0-20-16,0 0 16 0,0 0-10 0,-10-11 13 16,10 7-14-16,-3 0 7 0,3-1-3 15,0 0 24-15,3-1-9 0,-1 2-4 0,-2-3-5 16,0 7 4-16,11-16-13 0,-5 7-7 16,2 2 21-16,2-3 14 0,-1 4-20 15,5 0 3-15,-3 1-5 0,0 1 5 0,-1 2-4 16,-2 2 8-16,-1 0-10 0,3 0 4 0,-10 0-21 15,0 0 22-15,8 0 2 0,-1 0-13 16,11 18-3-16,-11-9 19 0,-3 0 0 0,-2-2-8 16,-2-7-8-16,0 7 10 0,0 2 0 0,-11 13 11 15,0-7-15-15,2-3 9 0,0-1 6 0,-3 3-22 16,-1-5 16-16,2-1-3 0,-3-2 10 16,3-2-14-16,0-1-5 0,4 2 0 0,0-4-16 15,1 0 28-15,2-1-26 0,-2 0 19 0,6 0 15 16,0 0 2-16,-8 0-17 0,8 0 21 0,-7 0-4 15,-7-13 8-15,12 9 3 0,0 0-24 16,-1-3 3-16,3 1 11 0,0-3-27 16,0-3 17-16,12-17-12 0,-5 12 19 0,0 1-12 15,1-1 5-15,4 1 9 0,-3 0-8 0,0 2 5 16,4 2-8-16,-4 1 10 0,2 1-15 0,1 3 19 16,-4 1-18-16,1-3 21 15,3 6-14-15,-3 0 14 0,0 0-9 0,-2 2-9 16,0 1-2-16,-7 0-8 0,0 0 6 0,10 0 7 15,15 15-16-15,-12-7 2 0,-1 4 5 0,-1 0-1 16,-2 2 2-16,-2 1 0 0,0 2-8 16,-7 1 18-16,4 0-8 0,-4-7-8 0,0 5 32 15,0 3-14-15,0 2-2 0,-16 25 17 16,7-20-19-16,0-2 5 0,-2-2-4 0,-4 0-2 16,4 0-2-16,-4-1 21 0,0 0-28 15,-1 0 14-15,1-2-9 0,1-1 25 0,-1-1-23 16,1 0 1-16,5-3 5 0,-7-1 16 15,3-1-28-15,0-1 6 0,1-3 14 16,1 3-20-16,-1-1 2 0,3-6 1 0,1 2 14 16,3-1-26-16,-1-1 10 0,0-2 2 0,2 0 15 15,2 2-16-15,-2-3-3 0,1 1 0 16,1 1-7-16,0-1 0 0,0 0 16 0,2 1-4 16,0-3 1-16,0 0 5 0,0 0 0 15,0 0 4-15,0 6 0 0,13 5 20 0,-1-3-22 16,7-4 5-16,2-1 11 0,4 1-11 15,2-1-7-15,6 1 2 0,-1-2 10 0,1 2-12 16,5-2-11-16,-2 1 10 0,4-1 18 0,-1 3-6 16,1-2-23-16,-4 1 18 0,2 2-5 15,-3-1-4-15,-2-1-4 0,1 0 4 0,-1-1 7 16,-3 2-15-16,-5-2 6 0,1 0 3 0,-4 2-10 16,-1-4 29-16,-1 2-17 0,-6 0 2 15,-6-2-6-15,-1-1 14 0,3 2-10 0,-4 0 6 16,-2-2 13-16,-1 1-17 0,1-1-4 15,0 0-5-15,1 0 19 0,-4 0-17 0,5 1-2 16,-4-1-6-16,2 0 4 0,-3 0 18 0,1 0-16 16,0 1 6-16,-2-1 2 0,0 0 5 15,0 0-25-15,0 0-10 0,0 0-18 0,0 0 1 16,0 0-15-16,0 0-21 0,0 0-23 16,0 0-38-16,0 0 12 0,0 0-132 0,9-2 23 15,-11 1 16-15,-1-1-165 0,-1 0 34 16,0 0 24-16,1 0 16 0,-3-2-10 0</inkml:trace>
  <inkml:trace contextRef="#ctx0" brushRef="#br0" timeOffset="298784.3749">16587 2694 422 0,'0'0'167'15,"-14"-13"-9"-15,14 13-36 0,0 0 30 0,0 0-27 16,0 0-42-16,0 0 16 0,0 0 5 16,0-12-18-16,0 12-4 0,-18-17-12 0,18 14 8 15,-1 2-11-15,1-1-29 0,0 1 15 0,0 0 3 16,0-1-4-16,0 1 2 0,0 0-7 15,0 1-19-15,0-1-4 0,2 0-18 0,-2 1 23 16,2-1-4-16,1-1-16 0,-1 1 19 0,0-1-14 16,1 2-17-16,0-1 14 0,0 1-10 15,1 1-13-15,1-1 29 0,-1 0-11 0,0 1 3 16,2 0-15-16,-2 1 14 0,1 0-8 16,-5-2 3-16,10 4-10 0,-6-1 18 0,1 0-12 15,-1 1-6-15,-1-1 16 0,1 1-8 0,0 0-4 16,-1 2 5-16,4 7-24 0,-2-1 31 15,1 1-18-15,-3-3 23 0,0 0-1 0,-1-1 2 16,0 0-10-16,-2-2 1 0,0 2 3 0,1-1 7 16,-1 0-12-16,0 0-2 0,0 5-8 15,0 2 19-15,0 1-12 0,0 1 15 0,0-3-14 16,0-1 3-16,-8 12-12 0,6-16 18 16,1-2 0-16,-2 0 5 0,2-1-14 0,-1 2 9 15,0-4 3-15,0 2-12 0,1 0 6 0,0-3-8 16,0 1 2-16,-2 1 10 0,2-4-11 15,0 4 3-15,0-3 9 0,0 0 2 0,0 1 23 16,-1-2-13-16,1 1-2 0,0-2-2 16,-1 1-6-16,2-1 15 0,0-1-12 0,-2 0-6 15,1 0 16-15,0 0-10 0,0-2 15 0,-1-1-9 16,1-1-21-16,2 2 23 0,-1-2-15 16,1-1-3-16,-1 1 4 0,0-2-2 15,0-4-1-15,10-8-18 0,-7 5 23 16,-2 1-12-16,2 3-4 0,2 2 5 0,-1-9 7 15,3 6-12-15,-2-3 23 0,0 2-17 0,2 4 9 16,4-3-13-16,-2 2-7 0,-3-1 9 0,-1 8 13 16,-1-4-2-16,-1 0-14 0,2 2 3 0,-2 2 4 15,2-1-1-15,0 0-15 0,1 0 19 16,-2 0-13-16,1 2-7 0,-1-2 6 0,0 1 2 16,1 1 3-16,-1 1 1 0,0 0-1 15,-4 0-15-15,0 0 24 0,0 0-18 0,7 0 2 16,-7 0 13-16,15 13-14 0,-6-2 3 0,-5 0-10 15,0-1 22-15,3 1-18 0,-4 2 11 16,1 2-8-16,1-1 17 0,-5 0 0 0,1-5-29 16,-1-9 18-16,0 10 9 0,0-2-14 15,0 0-7-15,0-1 10 0,0 1-7 0,0-4 6 16,0 3 21-16,0 0-24 0,0-7-2 16,0 8 8-16,0-2 5 0,0-6-5 0,0 7 7 15,0-7-12-15,0 6-10 0,0-6 19 16,0 7-12-16,-7-7 18 0,7 0-8 0,0 0-5 0,0 0 7 15,-13 12 15-15,11-14-4 0,0-2-16 16,1 3 15-16,-1-5 1 0,-1 3-1 0,1-2-5 16,1-2-15-16,1 2 14 0,-1-1-21 15,1-3 21-15,0-1-5 0,0-2 7 0,0 1-11 16,0 1 3-16,0-3 3 0,16-14-3 0,-9 14 18 16,0 0-2-16,2 0-4 0,-2-1-7 15,3 3 9-15,1 2-25 0,-2-1 7 0,1 0-6 16,-2 3 7-16,4 0 4 0,-4 0-1 15,-1 3 2-15,-2-1 8 0,2 3-24 0,-2-1 16 16,-1 2-6-16,-1-1 10 0,1 2 7 0,-4 0-19 16,0 0-3-16,0 0-1 0,7 0-5 0,-7 0 18 15,8 0 6-15,-8 0-19 0,13 13 1 16,-10-8-6-16,2 10 13 0,1 2 5 0,0-3-5 16,-5-1-9-16,4 5 2 0,-1-2-1 15,-3 1 12-15,-1-8 7 0,0 3-6 0,0 2-1 16,0-2-1-16,0 1 17 0,0-2-13 15,0-1 3-15,0-1-10 0,0 4 5 0,0-1 7 16,-12 16-8-16,12-28 2 0,0 10-3 16,0-2 2-16,0 1-2 0,0-3 16 0,0 0-3 15,0-6-11-15,-9 15-7 0,8-11 4 0,1-1-7 16,-1 1-1-16,1-1 1 0,-1 0 3 0,0 0-4 16,0 0-4-16,0-2-9 0,1 0-23 15,0-1-5-15,0 0-3 0,0 0-14 0,0 0 6 16,0 0-92-16,0 6-94 0,-2-6-103 0,2-2-4 15,-1 0 24-15,1 0 19 0,1 1 11 16</inkml:trace>
  <inkml:trace contextRef="#ctx0" brushRef="#br0" timeOffset="299254.9351">17042 2976 620 0,'0'-1'184'16,"1"-1"-16"-16,0 2-23 0,0 0 3 0,1-2-33 15,-2 2 3-15,0 0-16 0,1 0-13 16,0 0-21-16,0-1-7 0,0 2-26 0,-2-1 36 16,3 2-29-16,-2-1-19 0,1 0 22 0,0 1-6 15,0 0 6-15,0 0-28 0,-1 0 12 0,1 0-13 16,-1 0-19-16,0 0 32 0,0 1-17 15,0 1 5-15,0 0 20 0,0-1-18 16,-1 2 1-16,0 0-2 0,1 1 15 0,0-6-17 16,0 0-10-16,0 7 6 0,0-1 16 0,0 0-7 15,0 1-17-15,0 0 13 0,0-1 1 0,0-6-11 16,0 9 0-16,0-1 0 0,0-2 2 16,0 1 0-16,0-1-5 0,0-6 20 15,0 8-15-15,0-1 14 0,0 0-16 0,0-7 15 16,0 8 4-16,0-1-1 0,0-7-21 0,0 7-1 15,0-7-1-15,0 8 13 0,0-8 2 16,0 6-8-16,0-6 15 0,0 7-32 0,0-7 29 16,0 0-17-16,-6 7-1 0,6-7-7 0,0 0 29 15,0 0-20-15,0 5-19 0,0-5 18 16,0 0-15-16,0 0-20 0,-11 7-37 0,11-8 6 16,0-3-100-16,1 0-28 0,-2-2-89 0,1 1-65 15,1-1 24-15,-2-1-33 0,1 1 13 16,1 0-37-16</inkml:trace>
  <inkml:trace contextRef="#ctx0" brushRef="#br0" timeOffset="299943.2325">17071 2860 275 0,'1'0'126'0,"-1"-2"-20"0,0 2 36 15,0-1-39-15,1 0 2 0,-1 0-6 16,1 0-8-16,0 1-7 0,2-1-12 0,-2 0 26 16,0 1-39-16,-1-1 9 0,1 0-4 0,0 0-3 15,1 1-4-15,-1-1 10 0,0-1-9 0,-1 2-27 16,1 0 6-16,1-1-12 0,-2 1 26 16,0-1-12-16,2 1 0 0,-1 0 15 0,0-2 9 15,-1 2-20-15,0-1 12 0,1 0-9 16,-1 0-10-16,-1 1-9 0,0 0-7 0,1 1 2 15,-1-2 15-15,1 2-12 0,0-1-8 16,1 1 2-16,-2 0-8 0,1 1-2 0,-1 0-7 16,0 0 4-16,-1 1 10 0,1-2-11 0,-1 2 22 15,1 0-25-15,0-1-6 0,-2 0 6 0,4-1 7 16,-2 0-14-16,1 1 3 0,-1-1 3 0,1 1-17 16,0-1 15-16,0-1-4 0,1 1 18 15,0-1-10-15,0 2 24 0,1-2-23 0,-1 0 3 16,1-2 12-16,-1 2 7 0,1 0 0 0,0 0 0 15,-1 0 14-15,0-1 4 0,0 1-7 16,-1-1-3-16,2 1 6 0,-2 0-17 0,1 0 14 16,0 0-12-16,-1 0-10 0,0 0 16 15,0 0-14-15,0 0-3 0,0-2 13 0,0 4-17 16,1-2-3-16,0 0 0 0,-1 0 10 0,1-2 7 16,-1 2-12-16,1 2-19 0,-1-2 10 15,-1-2 12-15,1 2-12 0,1 0 1 0,-1 0-39 16,0 0 8-16,0-1-22 0,0 2-11 0,0-2-33 15,0 0-24-15,1 1 12 0,-1-1-134 16,0 2-102-16,0-2 25 0,0 0 19 0,-1-2-33 16,1 0 15-16,0 0 6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24T06:46:40.50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5435 1921 473 0,'2'-4'303'0,"-2"1"-56"0,1 0-35 0,-1 3 8 15,0 0-44-15,0 0 2 0,0 0-30 0,3-12 14 16,-2 9-48-16,-1 3 4 0,1 0-15 15,1 0 14-15,-1 0-28 0,0 0 5 0,1 0-1 16,0 3-27-16,0 0 11 0,0 0 3 16,0 0-1-16,1 2-25 0,-1-2 22 0,1 2-15 15,5 8 16-15,-1-1-2 0,-2 1-16 0,0 2-6 16,-2 1-6-16,3 0-5 0,-6 1-3 16,1-2-5-16,1 1-4 0,-2-1-1 0,1-5 37 15,0-1-7-15,-1-1-6 0,0-8 0 16,0 7-3-16,0 0-8 0,0-1 17 0,0-6 2 15,0 8-30-15,0 0-1 0,0-8-3 16,0 8-9-16,0-2 7 0,0-6 26 0,0 9-13 16,0-2-11-16,0-7 15 0,0 7-18 0,0-7-32 15,0 8 40-15,0-8-3 0,0 5-6 16,0-5-23-16,0 0 14 0,0 7-12 16,0-7 18-16,0 0-2 0,0 7-5 0,0-7 19 15,0 0 1-15,0 0-6 0,0 0-5 0,0 6 18 16,0-6-21-16,0 0-20 0,-3 7 6 0,3-8 15 15,-1 0-2-15,0 1-9 0,0 0 7 0,-1-2-2 16,0 0-14-16,1 1 20 0,-1-2-10 16,1 2-13-16,-1-1 7 0,1 0-11 0,0 0 12 15,0 0-4-15,-1 1-6 0,1 0 11 0,-1-2-2 16,1 0-2-16,0 1 0 0,0-1 0 16,0 0-5-16,-1 0 4 0,0 1 13 0,1-3 1 15,0 0-19-15,0 1 7 0,-2-1 4 0,2 1-34 16,-1-1 13-16,1-1 34 0,-1 0-29 15,1-2 21-15,0 2-26 0,0-1 32 0,1 0-21 16,-3-9-13-16,1 2 14 0,1 1-2 16,1 1-4-16,-1 4-3 0,1 8 11 0,0-15-10 15,0 0-3-15,0 3 12 0,0-1-2 0,0 1-14 16,0-2 5-16,0 1 29 0,0 1-22 16,0 0-14-16,0 1 32 0,0 2-10 0,12-8-7 15,-9 1-25-15,1 0 30 0,-1 4-20 16,1 2 17-16,-2 1 17 0,1 2-9 0,2-7-15 15,0 4-3-15,-2 1 25 0,2 3-17 0,-2 1 7 16,0-4-5-16,0 4-23 0,0 1 26 16,-1-1 12-16,2 3-20 0,0-2-12 0,-1 2 23 15,2-3 14-15,-1 4-22 0,1-1 11 0,0 1-29 16,1-1 10-16,-1 1 24 0,3 0-19 16,-2 1-14-16,-6 0 32 0,6 0-45 0,6 0 22 15,1 0 8-15,16 13 2 0,-15-7-16 0,0 1 19 16,-2 0-6-16,-1 2 10 0,0-3 0 0,-6 1 9 15,1-2-12-15,-1 1 16 0,-3-1-4 0,9 7-20 16,-6-3-21-16,4 3 48 0,-6-2-21 16,-2 0-22-16,0-2 15 0,0-1 11 0,-1-7-21 15,0 7-11-15,0-1 5 0,0-6 6 16,0 8 31-16,0-2-31 0,0-6 29 0,0 8-13 16,0-8 3-16,0 8 22 0,0-8-39 0,0 6 23 15,-7-6 10-15,7 0-14 0,0 7 10 0,-12-1-2 16,10-7-1-16,-1 0-19 0,0-2 21 0,1 1-12 15,0-1 10-15,1 0-21 0,-1-3 4 0,0 0-12 16,1 0 27-16,0-9 0 0,-1 2 12 16,0 3 2-16,2 10-20 0,0-9 1 0,0-1-1 15,0 2-2-15,0-5 17 0,11-15-40 16,-7 16 24-16,1-2 17 0,-1 3-4 0,1 4 2 16,0-6-20-16,1 2 6 0,-2 3-13 0,2 1-14 15,-2 1 38-15,1 1-22 0,-2 2 3 16,1-1-3-16,1 1 1 0,0 1 17 0,1 1-23 15,-1-2 10-15,1 2 0 0,1 1 0 0,-7 0-4 16,12 0-11-16,16 11 9 0,-12-4-6 0,0 2 28 16,-3 0 4-16,1 4-25 0,0-1 22 15,-1 3-22-15,-2 1 27 0,0-3-17 0,0 4 3 16,-1 0-15-16,-2-1 4 0,-1 0 1 16,0 1 22-16,0 0-10 0,-2-1 5 0,-3 1-1 15,1 1-6-15,0-1 11 0,-1 1 26 0,-1-1-24 16,1-4-3-16,-2 0-4 0,0-6 24 0,0 3-33 15,0 0 11-15,0 1-7 0,0-2 4 16,0 1 7-16,0-3-7 0,0-1-12 0,0 1 3 16,0-1 11-16,0-6-5 0,0 8 4 0,0-2 14 15,0-6-31-15,0 7 21 0,0-7-2 0,0 8-16 16,0-8-2-16,0 6 15 0,0-6-17 16,0 0-3-16,-7 7-5 0,7-7-7 0,0 0-31 15,0 0 4-15,0 0-32 0,-8 12-64 16,9-13-10-16,-2-1-33 0,1 0-20 0,1-3-25 15,0-1 11-15,0 3 20 0,2-3-74 0,-1 1-8 16,4-12-27-16,0 2-40 0,2 1-42 16,0-1 24-16,1 3 10 0,1-1 28 0,-3 4-3 15</inkml:trace>
  <inkml:trace contextRef="#ctx0" brushRef="#br0" timeOffset="300.5817">6119 1962 526 0,'3'-5'258'0,"-1"3"-24"15,1-2-6-15,0 2-10 0,-1-1-5 0,-1 2-8 16,-1-2-1-16,3 2 14 0,-2-2-54 0,0 3-5 15,0-1 3-15,0 1-12 0,0-1-21 16,0 0-5-16,2 1-44 0,-2 1 11 0,1 1-14 16,-1 0-8-16,-2 3-7 0,2-1 22 15,-1 2-9-15,1 1 39 0,0 0-37 0,1 8-6 16,-2-8-8-16,0 2 1 0,0 1-3 0,0 1-5 16,0 3-7-16,0 0 0 0,0 0-7 0,0 1-35 15,0-1-2-15,0-1 21 0,0-4 12 16,0 0 5-16,0 0-18 0,0-3 3 15,0 1-2-15,0-1-4 0,0-6-1 0,0 7-38 16,0-7 2-16,0 8 22 0,0-8-1 0,0 7 0 16,0-7-39-16,0 7-34 0,0-7-32 0,0 0-10 15,4 7-52-15,-7-12-40 0,1 1 20 16,-2-12-129-16,-4-7-62 0,3 3-81 0,0-5 33 16,1 2-4-16,-2 0 26 0,3-1 59 15,-4 4 32-15,0 0 16 0</inkml:trace>
  <inkml:trace contextRef="#ctx0" brushRef="#br0" timeOffset="450.3076">6027 1864 351 0,'-2'-1'251'0,"0"-4"-31"0,1 2-45 15,-3 0 2-15,4 0-4 0,-2 0-19 0,1 1 7 16,-1 0-48-16,1 0-18 0,0 0 12 16,1-1-23-16,-1 3-13 0,-1-2-27 0,2 1-15 15,0-1-53-15,-1 2-18 0,1 0-20 0,2 0 4 16,-2-1-124-16,0 1-98 0,1 1-57 15,0-1 29-15,-1 0-11 0</inkml:trace>
  <inkml:trace contextRef="#ctx0" brushRef="#br0" timeOffset="1121.1714">6251 1877 702 0,'2'-1'286'0,"2"1"-33"0,1 0-10 16,-3 1-33-16,2-1-19 0,-2 1-28 15,1 0-13-15,-1-1-11 0,2 0-8 0,-1 1-12 16,2 1-19-16,-1-1-11 0,1 1-14 0,7 7-5 16,0-2 5-16,-2-1 26 0,0 6-26 15,-1-6 6-15,-1 5-17 0,2-1 36 0,2 1-48 16,-6-2-12-16,1 7 44 0,1-3-18 15,-5-2-6-15,0-1-8 0,-1 0-4 0,-1-1-5 16,-1-9 6-16,0 9-12 0,0-2 14 0,0-1-12 16,0 1-8-16,0 0-8 0,0-1-9 0,0 0 6 15,0-6 4-15,0 8 5 0,0-1-24 16,0-7 0-16,0 6 56 0,0-6 1 0,0 6-17 16,0-6-4-16,0 0-4 0,0 0 12 15,-5 9-18-15,3-13-4 0,2 1-1 0,-1-4-3 16,0 0-17-16,3-15 2 0,-2 12-1 0,9-23-1 15,-7 13-14-15,1-2 5 0,1 2 10 0,1 2-2 16,0 2-10-16,-1 0 15 0,2 2-9 16,-1-1-1-16,3 3 24 0,-4 3-8 0,2 1 5 15,-2 0-22-15,0 4-2 0,0-1 3 0,0 1 0 16,1 1 0-16,-1 2-8 0,0-2-1 16,2 3-4-16,-6 0 1 0,0 0 0 0,9 0 28 15,16 10-23-15,-11 0 1 0,1 1-20 16,0 2 2-16,-3-1 17 0,1 4 0 0,-1-2 23 15,-3 3 1-15,1-2-10 0,0 1 1 0,-1 0-1 16,-1 1 1-16,-4 0-3 0,4-3-6 0,-3 4-4 16,1-4 16-16,1 0-23 0,-7-2 13 0,3-2 14 15,1-3-11-15,-1 2 21 0,-1-1-15 16,-1-1-8-16,2-2 22 0,-1-1-16 0,-1 1 16 16,0 0 3-16,0-1-11 0,0-2-14 0,-1-2-22 15,0 0 0-15,0 0 8 0,0 7 28 16,0-7-36-16,0 0 1 0,0 7-73 0,0-7-20 15,0 0-38-15,6 8-87 0,-7-10 21 0,-1 1-225 16,-2-1 34-16,-1 2-75 0,-3 0 31 16,-13 3 66-16,6-3 25 0,-29 11 23 15,17-3 14-15,-4-2 3 0</inkml:trace>
  <inkml:trace contextRef="#ctx0" brushRef="#br0" timeOffset="2249.956">5169 2892 237 0,'-1'-7'337'0,"2"1"-49"15,-1 2-33-15,1-1-18 0,-2-1-14 0,1 2 15 16,-1 0-33-16,1 0-28 0,0 1 8 16,0 0 7-16,0 1-42 0,0 2 8 0,0 0-46 15,0 0 6-15,0 0-34 0,0 0 25 16,0-6-49-16,0 6 0 0,0-6-10 0,0 7 17 15,1 1-8-15,-1 1 1 0,1 3 13 0,-1-2-16 16,1 2-5-16,-1 2-20 0,2 9-3 0,-2-7 36 16,0 4-6-16,0 4-32 0,0 0-5 15,0 3 0-15,0 0-3 0,0 0-2 16,0-2-2-16,0 4-1 0,0-4 8 16,0 0 2-16,13 19-35 0,-8-23 36 0,-2 5-5 0,0-6-1 15,0-5-2-15,-1 1-3 0,-1 0-21 16,3-6 23-16,-2 3-3 0,0-2 5 0,1 0-2 15,1-3-2-15,1 3 14 0,-2-4 8 0,1 1-20 16,0 0-11-16,1 1 0 0,0-3-1 16,-5 0 22-16,0 0 16 0,13 0-35 0,15-21 5 15,-13 10 38-15,-1-2-22 0,-1-1-6 0,-1-2-26 16,-2-2 30-16,2-3-27 0,2 2 2 16,-4-2 34-16,1 0-6 0,-1 3-21 0,-2 0 26 15,-2 3 2-15,1 2 13 0,-2 0-13 16,1 4 16-16,-3 2 4 0,-2 1-10 0,1 0 12 15,0 3-3-15,0-2-20 0,-2 3-10 0,2-3 11 16,-2 4-12-16,3-2-1 0,-3 1-1 16,1 0-11-16,0 1 6 0,1 0-12 0,-2 1 3 15,0 0-10-15,0 0 11 0,2 10 4 16,-2-3-15-16,-1 13-1 0,1-13 14 0,0 6 4 16,0 3-10-16,0 2 6 0,0 3-13 15,0-1-4-15,0-2 6 0,-9 22-3 0,9-21 18 16,0-1-18-16,0-8 2 0,0 3 21 0,0 4-11 15,0 0-13-15,10 12 6 0,-7-20 1 0,0-3-4 16,2 1 3-16,-1-1-2 0,0 0-8 16,-2-3 5-16,3 2 8 0,1-4-9 0,1 1-2 15,-7-2 14-15,13 0-3 0,19-12-10 0,-12 0 6 16,-2 1 7-16,2-3-5 0,-1-4 3 0,-2 0-2 16,0 0-4-16,-4 0 5 0,1-4 5 15,0 1 0-15,-2 0 8 0,-1 0 0 0,-1-4 13 16,-2 4 0-16,-1-1-7 0,1 3-3 15,-5 1 22-15,0-1-22 0,-2 1 10 16,0 5 4-16,1-4-4 0,-2 6 22 0,0 1-28 16,1 1 30-16,-1 9-18 0,0-8-4 0,0 8 5 15,0-8 0-15,0 2-13 0,0 6 3 16,0-7-26-16,0 7 11 0,0-8-5 0,0 8 7 16,0-7-15-16,0 7-14 0,0 0-16 15,0-7-9-15,0 7-17 0,0 0-32 0,0-7-11 16,0 7-14-16,-9-8 9 0,8 7-96 15,-1 0-45-15,1 0-19 0,-3 3-50 0,-1-1 32 16,2 0-255-16,0 1 41 0,0 1 4 0,2-2 33 16,-1-1 92-16,0 0 24 0,2 1-49 0,-1 1 31 15,2 2 7-15,3-2 69 0</inkml:trace>
  <inkml:trace contextRef="#ctx0" brushRef="#br0" timeOffset="2845.4121">5771 2594 318 0,'-3'-3'295'0,"-2"1"-26"0,2 1-13 0,1 1-47 16,0-2-15-16,1 0 6 0,0 0-36 0,-1 2-24 15,2-2-4-15,-1 0-32 0,2 1 1 0,-1 0 13 16,3 1-38-16,1-3-12 0,1 1-6 16,11-4 0-16,-5 4 8 0,0-1 19 0,6-5-30 15,-1 5-13-15,2 0 9 0,1 1-7 16,0-3 5-16,-2 3 15 0,2-1-42 0,1 0 25 15,-1 1-10-15,-4 0-8 0,-1 2 9 0,-7-1-8 16,2-1-8-16,-9 2 19 0,7 0-44 0,-7 0 12 16,9 0 14-16,-2 0-18 0,-7 0-10 15,6 0 6-15,-6 0 13 0,7 0-15 0,-7 0 17 16,0 0-24-16,8 0-8 0,-8 0-1 16,0 0-27-16,0 0-15 0,7 0-6 0,-7 0-22 15,8-9-7-15,-7 10-27 0,-1-1 6 0,-1 0-43 16,-1 3 17-16,2-3 12 0,-2 1-42 15,0 0-48-15,1-1-24 0,-2 0-34 0,0 0-66 16,0 3 26-16,-2 0 13 0,2-1 11 16</inkml:trace>
  <inkml:trace contextRef="#ctx0" brushRef="#br0" timeOffset="3432.0084">5910 2615 409 0,'-1'-1'249'0,"-1"0"-49"0,-1 0-13 16,2-1-24-16,1-1-24 0,-1 3-10 15,0-1-5-15,1-1-21 0,-1 3-17 16,-2-1-9-16,2 2-7 0,-2-2 12 0,1 2-13 15,-1 1-27-15,2-1 4 0,-1 3 1 0,-1-3-17 16,1 3-29-16,0-2 11 0,2 0-12 0,0 0 24 16,-1 0-35-16,2-2 15 0,1 0-15 15,0 0 0-15,1-1-4 0,-1-2 27 0,4 0 1 16,0-1-4-16,7-4 30 0,-2-1-15 16,0-1 5-16,2 0 1 0,-2-2-10 15,1 0 29-15,-8 2-7 0,6-1 24 0,-1-1-30 16,-5 3 11-16,-1 2 16 0,-1 0-6 0,-1 2 4 15,-1 0-18-15,0-1-2 0,0 5 8 0,0 0-17 16,0 0-11-16,0 0 0 0,-12-12 13 16,7 10-25-16,0 1-7 0,-1-1-5 0,1 1-12 15,-2 1-2-15,0 2-32 0,2 0-13 16,5-2-45-16,-19 8-12 0,8 1 13 0,2-7-147 16,3 4 21-16,3 1 18 0,0-1 18 15,2 2-209-15,-5 8 34 0,4-3 11 0,-1 2 22 16</inkml:trace>
  <inkml:trace contextRef="#ctx0" brushRef="#br0" timeOffset="3903.2745">6139 3086 458 0,'2'0'302'0,"2"-1"-24"0,-2 1-46 16,0 0-27-16,0 0-12 0,-1 0-22 0,1 0-14 15,0 0-28-15,-1 3 4 0,0-3-9 0,-2 3-23 16,0-2-3-16,-3 2-7 0,2 3-19 0,-1-3 7 16,-9 10-19-16,-1 0 16 0,3-4-11 0,-4 3-14 15,5 1 1-15,-2 2 15 0,2-2-21 16,-3 2 2-16,2-1 1 0,-1 3-6 16,0-2 21-16,2 1-7 0,2-3-9 0,-3 1-23 15,4-1-4-15,-1-5-22 0,4 0 15 0,-1-1 8 16,2-3-3-16,0 1 11 0,1-2-14 0,1-1-20 15,-2 2-25-15,2-4 2 0,0 0 3 16,0 0-26-16,0 0-13 0,-1 4-25 16,3-6-39-16,0-2-37 0,5-9 14 0,3-3-215 15,0-4-44-15,0-3 24 0,3 1 38 16,-2-1 25-16,1-1-55 0,3-1 35 0</inkml:trace>
  <inkml:trace contextRef="#ctx0" brushRef="#br0" timeOffset="4521.2791">6533 2670 339 0,'2'-1'391'15,"0"-2"-79"-15,0 1-60 0,-2 1-9 0,1 0-62 16,-1-1-13-16,2 0-22 0,1 1-1 15,-2 0-33-15,0 1-5 0,0 1-3 0,1-1-10 16,-1 5-7-16,1 2-6 0,-1-2 12 16,2 13-7-16,-2-3 7 0,-1-5-17 0,0 5 4 15,0 4-29-15,0 0 24 0,0 2-22 0,0 1-2 16,-11 20-17-16,6-20 0 0,2-1 24 0,-2 0-23 16,3-1 14-16,-2 0-7 0,-2-3-17 15,3 2-3-15,1-8-10 0,-2-1 18 0,3-3 15 16,0-2-12-16,1 1-29 0,-2-2 8 15,2-4 26-15,0 0-22 0,0 0 37 0,0 7-3 16,0-7-6-16,0 0-6 0,0 7 34 0,-2-2-34 16,0-6 17-16,2-2-6 0,1 0-14 0,-1-2-3 15,5-8-3-15,-3-5-3 0,6 2-6 16,1-2 4-16,-4 1-21 0,1 2 17 16,0 0 12-16,3 1-18 0,-3 0 14 0,3 3-19 15,-1-5 3-15,-5 8 14 0,8-1-1 0,-3 3-43 16,-1 2 1-16,-1-1 24 0,0 4-2 0,1 0 0 15,-1 1-9-15,-6 0 2 0,8 0-29 16,3 0 3-16,13 16 32 0,-11-6 10 0,-5 1 0 16,4 2-23-16,-2 0 24 0,-2 0-15 15,1 5-3-15,-5-4 1 0,-4-7-31 0,0 3 3 16,0 2 4-16,0 2 2 0,0 0 62 16,-6 18-29-16,-3-16-2 0,0-2 1 0,0 2 12 15,-3-3-13-15,-1-1 7 0,2-1 10 16,-1-2-18-16,-2 0-1 0,5-4-23 0,-1 0 3 15,2-2 1-15,4-1-59 0,-1-1-5 16,-3-1-35-16,8 0-26 0,0 0-25 0,-9 0 16 0,-16-12-141 16,7 4-180-16,-1-2 36 0,1-1 7 15,-3 2 28-15,-2-2 0 0,-1 0 44 0,-3-1 3 16,-4 2 11-16</inkml:trace>
  <inkml:trace contextRef="#ctx0" brushRef="#br0" timeOffset="5064.5178">4841 2719 340 0,'0'0'217'16,"-2"-2"-6"-16,4 2-12 0,-4-1-8 0,0 1-23 16,4 1-9-16,-2 1 1 0,-2 0 2 15,2 1-7-15,0 2 0 0,-2 1-12 0,-2 10-11 16,1 2 6-16,1 1-1 0,0 1-31 0,0 1 9 16,-2 1-10-16,1 0 8 0,-1 1-39 0,2 2 16 15,0 0-9-15,2-13 5 0,0 7-10 16,0 4-2-16,0 2 2 0,0 2-13 0,0 0-11 15,0 4-32-15,-8 29 15 0,8-45-4 16,0 9-2-16,0 3 15 0,13 29-31 0,-9-27 2 16,4 1 21-16,0-4 1 0,-1 4-19 0,4-1-13 15,-1-2-43-15,4-2 13 0,2-3-12 0,-3-2-17 16,4-2-18-16,3-4-35 0,3-3-29 16,1-5-46-16,5-3 16 0,-15-3-192 0,10 0-75 15,29-16 44-15,-22 4 9 0,3-4 31 16,1-5 19-16,4 0 12 0,1 0-51 0</inkml:trace>
  <inkml:trace contextRef="#ctx0" brushRef="#br0" timeOffset="5697.5329">7069 2369 360 0,'2'1'339'16,"0"-2"-76"-16,0 1-49 0,1-2-11 15,-1 1-8-15,3 1-16 0,-1 3-19 0,2-2 4 16,8 5-5-16,2 1-3 0,4 4-17 15,-1 2 11-15,2 0-6 0,-4 4-23 0,1 0-18 16,0 0-21-16,-1 2 16 0,1 1-20 0,-3 0-3 16,1 3-16-16,1 1 17 0,-4 1 2 0,1-1-8 15,-4 2 18-15,-1 3-10 0,-1 2-9 0,-1-2 20 16,-2 3-9-16,-4 2-43 0,-1-17-3 16,0 9 25-16,0 4 10 0,-18 34-22 15,11-33-2-15,-1 0 0 0,-1-2-6 0,-2-1 1 16,0-3-8-16,0 0 8 0,2 3-35 0,-1-6-3 15,-3 1 25-15,1-6-1 0,0 3-9 16,0-2-7-16,1-6 8 0,2 2 4 0,-1 1-27 16,3-3 22-16,3-5-24 0,-1 1 7 0,1-4-21 15,2-1 3-15,-2 1-55 0,2-3-11 16,1 2-12-16,0-2-50 0,-1-1-48 0,2 0 20 16,0 0-247-16,1-8-50 0,0 3 34 0,1-12 31 15,0-2 23-15,3-2 38 0,0-5 25 16,-1-1-51-16,1-4 0 0</inkml:trace>
  <inkml:trace contextRef="#ctx0" brushRef="#br0" timeOffset="6786.977">9037 1357 556 0,'-2'-5'335'0,"3"4"-69"0,-1-1-26 0,1-1-32 15,-2 1-28-15,2 0-17 0,-1 1 8 16,4 1-17-16,-3-1-25 0,1 0 12 0,0 2-23 16,3-1-18-16,0 2 13 0,1 0-24 0,-1 0-6 15,9 7 0-15,0 0-11 0,0 0-5 0,0 4 15 16,1 0-26-16,-1 0 26 0,-2 4-10 16,4-2-23-16,2-1 5 0,-2 4 13 0,1-2-8 15,-2 3-26-15,-1 2-5 0,0-2 31 0,3 3-5 16,-2 1-34-16,1 0-1 0,-1-2 38 0,1 3-5 15,-1 0-5-15,2 1-6 0,-4-1-39 0,3-2 20 16,-4-1-1-16,2 1-3 16,-1 0-1-16,-1 0 26 0,2 1 1 0,-2-4-4 0,-4-2-45 15,1-3 0-15,-4-1 21 0,0-6 0 16,-3 2 9-16,2-4 8 0,-4-1 0 0,3 2-31 16,-2-4 19-16,-1 3 6 0,1-4-15 15,0 1 26-15,-1-2 11 0,-3 0-17 0,2-2-22 16,-2-2 1-16,-3-6 13 0,-1 1-13 0,-4-3 4 15,1-3-7-15,-1-3-20 0,1 1 35 16,0-2-12-16,1 0-1 0,0 1 0 0,-2 0 0 16,3 1 5-16,0-1-8 0,0 4-6 0,0 1 10 15,3 4 1-15,-4-2 8 0,3 2-1 16,2 2-5-16,0 1-26 0,2 2 32 0,-1 0-15 16,0 0-2-16,1 2 13 0,-1 0 0 0,0 1 1 15,-2 1-21-15,5 0-1 0,-19 14 4 16,2-5-4-16,1 5 11 0,-3 2 1 0,3 0 9 15,0 1-6-15,-1 4-8 0,-3 0-5 0,0-2 9 16,1 4-5-16,-5 3-5 0,2 0 12 16,-2-3 13-16,2 2-1 0,-3 3 1 0,3-3 2 15,1 0-11-15,-3-1 14 0,4-4-15 16,-2 5-1-16,5-1 9 0,1-4-11 0,-3-2 20 16,3 0-9-16,-2-1-6 0,2-3-16 15,4 0 16-15,0-3-2 0,2-1-7 0,4-1 15 16,1-2-26-16,0-3 18 0,3-1-4 0,-1 1-8 15,1-2 1-15,-1 2-25 0,2-3-10 0,-1-1-14 16,0 1-8-16,1 0 12 0,0 0 4 16,1-1-109-16,2-2-39 0,-1-1-39 0,6-10-43 15,3-2 26-15,1-2-274 0,3-3 46 0,0-2 28 16,3-4 32-16,2-1 25 0,2-2 60 16,-3-1 21-16,5 0 17 0,1-4 8 0</inkml:trace>
  <inkml:trace contextRef="#ctx0" brushRef="#br0" timeOffset="7798.3281">9884 1444 577 0,'2'0'275'0,"0"0"-2"0,-1 0-56 0,0 0-5 16,1 0-33-16,-1 0-13 0,0 0-23 15,1 0-8-15,0 0-29 0,0 0-8 0,0 2-20 16,1 1 21-16,-2 0-26 0,-1 2-1 0,2 1 13 16,2 8-17-16,-4-5-9 0,0 5-5 15,0 2 4-15,0 2 0 0,0 3-2 16,0-1-16-16,0 1 0 0,0 2 18 0,0-1-13 16,14 20-1-16,-10-20-10 0,2-3 13 0,-4 2-22 15,3-3 6-15,-1-2-9 0,6 0-11 0,-2-3 4 16,-1-1 10-16,1-1-22 0,-4-4 46 0,4 0-30 15,-1-3 2-15,8 2 14 0,-5-4-13 16,0-2 7-16,-10 0 0 0,14 0 4 0,13-11-35 16,-9 0 24-16,-2-3-2 0,2 0 2 15,-5-3-2-15,3 0 0 0,-2-2-5 0,-2 4 39 16,1-4-7-16,-2 1 35 0,-1 1 8 16,-1-2 0-16,-2 2-14 0,-1 2 14 0,0 2 0 15,-3 3 4-15,-1 0-3 0,0 3 1 0,0 1-5 16,-2 1-4-16,1 2-19 0,-1-1 14 15,1 1-15-15,0 1-5 0,0 0-12 0,-1-1-10 16,1 2-3-16,-1-1-4 0,0 2-16 16,0 0-4-16,0 0 13 0,0 0-2 0,1 10 2 15,-2-3-4-15,0 1 5 0,-1 9-10 0,2-7-20 16,0 5 7-16,-7 18 19 0,5-13-19 16,2-2 8-16,-2 0-3 0,2-12 3 0,0 4-29 15,0 0 10-15,0 0-4 0,0-2 7 0,15 14-11 16,-7-9-1-16,1-5 11 0,0-4-8 15,9 1 5-15,-6-3-21 0,0-2 28 16,-3 0-5-16,4 0 0 0,19-14 8 0,-12 5 14 16,-1-5-24-16,0-2 8 0,0-2 1 0,-2 2-16 15,2-1 7-15,-4-5 15 0,1 4-9 16,-2 0 32-16,-2-1 2 0,-3 2 5 0,-2 0 8 16,-1 3 6-16,-1-1-3 0,-1 3-6 15,-4 2 1-15,0 0-5 0,1 2 11 0,-1 8-5 16,0-7-1-16,0 1-6 0,0 6-18 0,0-7 15 15,0-1-28-15,0 8 5 0,-11-17-28 16,8 12-10-16,1-1-21 0,-1 3-37 0,0-2-16 16,1 2 9-16,-2 0-91 0,0-2-49 15,-8-1-35-15,2 3 24 0,-4-2-204 0,0-1-69 16,4 2 40-16,-5-3 33 0,5 4 3 0,-1-1 30 16,-2-3 57-16,4 1 38 0,3-2 16 15,2 3-52-15</inkml:trace>
  <inkml:trace contextRef="#ctx0" brushRef="#br0" timeOffset="8195.8817">10529 933 339 0,'0'-5'286'0,"1"3"-45"0,-1 0-40 0,-1 3-24 0,3 0-3 15,-1-3-30-15,2 2-16 0,1-1 0 16,2 1-11-16,5 1 4 0,6-2-30 0,-9 1 0 16,5 0-1-16,4 0-11 0,0 0 6 15,4 0-10-15,-2 0 5 0,2 0-11 0,0 0 12 16,-1 0-11-16,1 0 4 0,-2 0-2 0,-1 0-10 15,0 0-9-15,19-13 17 0,-19 11-17 16,-10 1 17-16,-8 1-17 0,10 0-7 0,-4 0-16 16,-1 0 12-16,-1-2-31 0,2 0 26 15,-6 1-14-15,4 4-17 0,-1-5-8 0,-3 1-11 16,0 0-34-16,0 2-22 0,-6-1-38 0,3-1-44 16,-1 1 12-16,-4-1-121 0,-4 1-94 0,0 0 27 15,3 0 23-15,-1 0-52 0,-1 0 25 16,-9 13 17-16,6-9 10 0</inkml:trace>
  <inkml:trace contextRef="#ctx0" brushRef="#br0" timeOffset="8480.5217">10750 942 334 0,'-2'2'276'15,"3"-2"-54"-15,-1 1-21 0,1 2 0 0,4-7-47 16,-5 5-13-16,-3 3 12 0,4 0-17 0,2 4-11 16,-1 0 4-16,0 4-20 0,1 2 21 15,1-1-9-15,3 4-2 0,-7-8-12 0,0 7 8 16,0 4-12-16,0 1-12 0,12 24 11 0,-8-23-12 15,1 1-26-15,-3-1 18 0,-2-2-1 0,1-3-8 16,0 1-17-16,-1-9-12 0,0 6 13 16,0 1-20-16,0 2 18 0,0 2-22 0,0-1-17 15,0-1 9-15,0 0-2 0,0-1 39 16,0 1-49-16,0-4-13 0,0-3 7 0,0-1 31 16,-7-1-34-16,7-2-6 0,0 1-44 0,0-8 2 15,-11 15-29-15,11-15-23 0,0 0-21 16,0 0-18-16,0 0 13 0,0 8-173 0,2-10-143 15,1-2 30-15,1 1-35 0,6-6 26 16,-4 1 91-16,4-1 10 0,1 0-76 0</inkml:trace>
  <inkml:trace contextRef="#ctx0" brushRef="#br0" timeOffset="9145.5488">10972 1396 277 0,'1'0'380'0,"0"0"-65"16,2-1-39-16,0 1-38 0,-1 1-26 16,0 1-19-16,-2-1-28 0,2 2-7 0,-2 2-6 15,0 0-16-15,-2 10-31 0,1-3-2 0,1-5-16 16,-9 14 0-16,7-2-8 0,0-6 5 16,1 5-10-16,1-3-13 0,0-7 9 0,0 4-37 15,0-1 16-15,0 0 16 0,0-2-32 16,0 0-14-16,0-1-1 0,0-1 18 0,17 12-5 15,-11-12-26-15,2-1 35 0,-2-3-30 16,3-3 5-16,0 0 5 0,1 0 15 0,19-13-22 16,-12 3-1-16,3-3 32 0,1-1 10 0,-4-1-1 15,-1-2-6-15,0 1-6 0,-2-1 46 16,-1 3 1-16,-1 1-19 0,-2 1 23 0,-4 4 9 16,0 1-9-16,-3 1 9 0,0 2-24 15,0 0 12-15,-1 2-10 0,0-1-11 0,-1 1-5 16,1 0-7-16,-1 1-8 0,0 1 4 0,-1 0-15 15,-1 1-10-15,0 1-3 0,-1 3-4 0,-2 0 1 16,-3 10 5-16,-2-1-15 0,1 2 9 16,0-2-10-16,1 3-11 0,-1 0 2 0,2-3-5 15,1 2-21-15,3-3 6 0,2-3-5 16,-2 1-16-16,2-11 17 0,0 7 5 0,0 5-21 16,18 11-2-16,-7-13 22 0,1 1 1 0,3-5 1 15,1 0-31-15,4-6 31 0,0 0 0 0,1 0 11 16,-10 0-11-16,4 0 2 0,23-14 15 15,-13 5-30-15,-3-4 28 0,0-1 21 0,-3 0 4 16,1-3-7-16,-4 2 7 0,3-3 16 0,-6 1-5 16,1 0 22-16,-4 1 5 0,-1 0 3 15,-2 2-3-15,-2-2 17 0,-1 7-15 16,-4-3-2-16,2 1-2 0,-2 3 0 0,0-1-18 16,0 9 9-16,0-8-9 0,0 2-10 0,0 6 14 15,0-8-2-15,0 1-12 0,0 7-35 0,0-8-11 16,0 8 4-16,0-9-34 0,-11-3-19 15,9 8-24-15,0 0 8 0,0 1-92 0,-4 1-69 16,2-1-35-16,-2 1 27 0,-7-2-212 0,0 1-63 16,3 3 37-16,1-3 37 0,1 0 26 15,4 1 28-15,2 0-6 0,2 1 47 0,0 1 15 16,0 0 56-16</inkml:trace>
  <inkml:trace contextRef="#ctx0" brushRef="#br0" timeOffset="9579.3907">12213 1429 295 0,'2'0'300'0,"-2"1"-8"0,0-1-57 0,2 0-30 15,0 1-12-15,2-1-12 0,1-1-11 0,0 1 10 16,3 0-25-16,11-3 1 0,-9 3 7 16,4 0-32-16,22-6-12 0,-13 4-14 0,-2 2 9 15,0-3-12-15,2 1-22 0,1 1 5 0,-2 0 23 16,1-3-44-16,-7 3-6 0,-5 1-6 15,0-2-6-15,-1-1 47 0,0 2-10 0,9-1-8 16,-4-1-8-16,-6 1-3 0,3 2-8 0,-6-2-5 16,1 1-10-16,-1 0-4 0,0 0-15 15,-2 1-17-15,0-1 0 0,1 1-1 0,-1-1-1 16,-2 0 1-16,1 1-42 0,-1 0 0 16,0 0-28-16,1-1-57 0,-1-1-28 0,-2 1-23 15,0 0 17-15,0 1-221 0,0 0 29 0,-12-7 27 16,6 4 26-16,1-1-109 0,-8 0 28 0,4-2 19 15,-2 1 18-15,1 4-4 0</inkml:trace>
  <inkml:trace contextRef="#ctx0" brushRef="#br0" timeOffset="9932.9617">12523 1311 443 0,'-6'-5'417'16,"4"0"-79"-16,-4 0-30 0,4 3-40 0,1-1 2 15,-1 1-36-15,0 1-27 0,4 1-48 16,-4-2-18-16,2 4-15 0,5 0 20 0,-5 2-29 15,0 0-6-15,0 0-18 0,2 3 0 16,0 3-21-16,-2-3 10 0,0 3-8 0,9 23-7 16,-8-11 5-16,3 1-30 0,-2-4 0 15,-2-8-3-15,0 6-5 0,0 5 12 0,0 3-4 16,0 1 15-16,0 1-6 0,-12 26-20 0,12-26-1 16,-2-1-4-16,2-13-3 0,0 5 18 15,0 3-7-15,0 0-2 0,0-1-4 0,-11 18-2 16,11-21-3-16,-2-2-34 0,0-5 0 0,0-1 32 15,1-1-10-15,1-2-6 0,-2 0 20 0,2-1-4 16,0-2-1-16,0 2-3 0,0-5 0 16,0 0-6-16,0 0-1 0,0 0-48 0,0 6-25 15,0-6-23-15,2 6-27 0,-1-9-49 16,1 0-77-16,-2-3 20 0,10-10 22 0,-3-2-326 16,1-4 36-16,0-4 79 0,-1 0 27 0,-3 1-5 15,-2 2 24-15,-2-2 48 0,1 0 4 16</inkml:trace>
  <inkml:trace contextRef="#ctx0" brushRef="#br0" timeOffset="10647.0614">14277 1008 491 0,'0'-2'330'0,"-3"-1"-49"0,3 2-7 16,3 1-52-16,1 0 8 0,0 1-45 0,1-5-5 16,-9 5-17-16,-1 0-18 0,3 0-44 0,0 0 10 15,-1 2-6-15,3-1-11 0,-3 4-24 16,3 1-3-16,2 5-13 0,-5 0-3 0,3-5 6 15,0 8 4-15,0 1-25 0,0 3 53 0,0 3-34 16,0-2 42-16,0 2-19 0,0 0-28 16,0-3-6-16,0-1-4 0,0 1-5 0,0 0-2 15,0 0-4-15,0-2 49 0,0 3-9 16,0-2-9-16,0-2 9 0,0 0-4 0,0 0-37 16,0 1 15-16,0 0 5 0,0-3 19 0,0-1-16 15,0-2 0-15,0-2-16 0,0 0-26 0,0-1 21 16,0 3-24-16,0-3 22 0,0 3 10 15,0-3-6-15,0-2-57 0,0 2-39 0,0-8-12 16,0 7-1-16,0-7-45 0,0 6-21 16,0-6-65-16,0 0 19 0,0 0-173 0,0 0-99 15,-5 10 25-15,1-7 30 0,-1-3-13 16,-13 6 28-16,0 1 20 0,-4 2-7 0</inkml:trace>
  <inkml:trace contextRef="#ctx0" brushRef="#br0" timeOffset="10994.6682">13957 1724 261 0,'-6'3'271'16,"4"0"-39"-16,2-1-13 0,-3 1 10 0,1-1-23 15,2-1-23-15,-2 0 14 0,2 2-12 16,2 1 1-16,0-2-27 0,1-1-1 0,1 2 5 16,16 3-21-16,0-1 14 0,5-2-34 15,-3 2-16-15,3 0-9 0,2-1-5 0,-1-4-20 16,6 1-20-16,1 0 6 0,0 0-12 0,1-1 22 15,2 0-22-15,-1 0 13 0,-18 0-33 0,7 0 24 16,5 0-13-16,2 0-23 0,2 0 29 16,-1 0-9-16,34-12-2 0,-30 12 19 15,-3-2-6-15,-3-3-3 0,-1 4-5 0,-2-2-4 16,-3 2 31-16,-2-2-32 0,-1-1 6 0,-3 3-7 16,-4-1-3-16,-2-1-2 0,-3 3-2 0,-1-2-2 15,-2 0-4-15,-1 1-61 0,0-1 9 16,1 1-39-16,-1 0-32 0,-1-3-36 0,-1 3-35 15,-1-1-37-15,-2-2 19 0,0 4-248 0,0 0 12 16,0 0 31-16,-14-3-39 0,7 4 26 16,-10 4 83-16,5-5 28 0,-18 9-12 0</inkml:trace>
  <inkml:trace contextRef="#ctx0" brushRef="#br0" timeOffset="11594.5411">14467 2033 489 0,'-1'-1'430'0,"0"1"-95"0,2-2-8 15,0-2-93-15,-1 1-13 0,2-3 28 16,-1 2-42-16,3 1-48 0,-1 0 30 0,2-1-22 16,-2 2-36-16,5-1-5 0,-4 1-20 0,13-2-13 15,-3 3-10-15,-5 1-8 0,-9 0-8 16,13 0-31-16,10 16 22 0,-17-8-34 15,8 4 22-15,-7-1-5 0,1 5-3 0,-5-4-5 16,0 3-3-16,-3-6-22 0,0 5 32 16,0 1 1-16,-16 17-28 0,7-16-1 15,-3 0-2-15,-1 3 24 0,-4-4-2 0,3 1-3 16,-2 1 21-16,0-1-5 0,-2 0-5 0,2-2-14 16,-4 2-9-16,-1-3 10 0,2 1 12 0,0 1-5 15,0 0-15-15,0-3 7 0,1 1-6 0,3-6 12 16,1 4-2-16,3-2-34 0,0 0 11 15,4-1 12-15,0-2 0 0,1-2-10 0,3 0-8 16,-1-2 9-16,4 1 10 0,0 1 15 16,0-4-18-16,0 0 5 0,0 0 11 0,0 0-10 15,25 16-2-15,-10-13-6 0,4-1 8 0,2-2 3 16,4 3-9-16,-11-3-12 0,6 0-13 16,3 0 24-16,4 0-1 0,0 0 4 0,4 0-26 15,2 0 6-15,-3 0 27 0,31-11-13 0,-30 10 7 16,-4 1-28-16,-2-2 22 0,-1 1-12 15,-2 1 1-15,-3 0-8 0,-4 0 25 0,0 0-21 16,-5-1 5-16,-1 1-16 0,-9 0 12 16,9 0-8-16,-4 0 21 0,-5 0-15 0,10 0 11 15,-3 0-9-15,-7 0-4 0,8 0 10 16,-8 0-3-16,7 0-4 0,-7 0 11 0,6 0-14 16,-6 0-40-16,0 0 9 0,7 0 5 15,-7 0-87-15,0 0-72 0,6 0-24 0,6-17 22 16,-12 11-271-16,7-8 37 0,-2-1-66 0,-4-3 36 15,6-2 30-15,-3-2 26 0,1-2 25 0,4-2 8 16,-5-2 4-16</inkml:trace>
  <inkml:trace contextRef="#ctx0" brushRef="#br0" timeOffset="12796.7174">16982 819 419 0,'2'-2'341'0,"2"2"-53"0,-6 0-29 0,2-2 14 0,2 3-52 15,0-3-26-15,-2 5-3 0,4-1 0 16,-7-1 19-16,3 5-49 0,-2-12-7 0,4 9-28 16,-6-3-13-16,-3 4 9 0,-2 2-53 0,-3 5 44 15,-5 1-45-15,-4 3 20 0,1-1-24 16,2 2 0-16,-10 2-32 0,-3 0 28 0,5 3-43 15,-6-2 36-15,1 0-15 0,-2 1-20 16,-1 0-2-16,-2 2 9 0,4-3-3 0,-1 5-2 16,1-2 12-16,1-3-3 0,2 3 0 0,0-3-2 15,5-1-3-15,7-3 1 0,1-4-26 0,2 3 9 16,0-3-21-16,2 2 17 0,3-3-3 16,-1 2 9-16,1 0 6 0,1-1-7 0,5-2-11 15,-2-1 6-15,4 2-23 0,0-3 2 16,1-1 47-16,0-6 13 0,0 7-4 0,0 3-50 15,18 14 2-15,-8-13 45 0,4 2-8 0,1-2 4 16,3-1-7-16,1 0 2 0,4-1 3 16,1-1 7-16,1 0-30 0,5 1-8 0,-2-1 14 15,4-2-18-15,0 0 2 0,2 0 28 16,-1 1-32-16,0-3 19 0,0 3-2 16,-3-4-2-16,-1 4 7 0,0 1-1 0,-2-1-8 15,-6 3-13-15,1-6 4 0,-4 2 0 0,-6-4 0 16,-2 0 10-16,-1 2-10 0,-4 1 0 15,-1-1-1-15,0 0 18 0,-4 1-1 0,2 1-2 16,-2 1 0-16,-17 15-14 0,3-10 15 0,-1 4-17 16,-4 0 7-16,0-1 8 0,-3 1-20 0,-2-1 9 15,-2 3 20-15,0 1-41 0,-5-2 26 16,1 3 22-16,-1-1-29 0,-2 0 5 0,0 1 10 16,-3 1-4-16,3 1-33 0,-3 0 32 0,3-1 0 15,0-2-15-15,3 1 15 0,-1-1 7 0,4 2-17 16,0-4 0-16,3 1 4 0,0 0 11 0,5 0-24 15,0-3 18-15,1 3-16 0,2-1 4 16,5-2 0-16,-1 1-14 0,5-2-1 0,5-1 3 16,2-5 3-16,0 2 1 0,19 11 11 0,-4-11-18 15,7-2 33-15,4 0 3 0,5-3 7 16,-1 0-28-16,4-2 18 0,2 0 2 0,5-1-12 16,0-1-22-16,2 1 30 0,2 2 12 0,-1-2-24 15,-1 1 22-15,-5-2-8 0,3 3-9 0,-4-4 11 16,-3 5 7-16,3-4-7 0,-6 2-17 15,-1-1 29-15,-5-2-16 0,-1 0-7 0,-15 0 12 16,5 0-35-16,-3 0 30 0,-1 0-25 0,-1 0 12 16,-2 0-35-16,-7 0 4 0,7 0-67 0,-7 0-42 15,0 0-50-15,11-8-39 16,-12 8 22-16,-3-1-195 0,-1-1-68 0,-2 2 22 16,-12-1 31-16,7 1 26 0,-7 0 26 0,-6 0 25 15,-27 12 14-15,22-5-19 0</inkml:trace>
  <inkml:trace contextRef="#ctx0" brushRef="#br0" timeOffset="13160.3417">16203 2854 651 0,'-1'3'384'0,"1"0"-43"0,0 0-66 15,-2-2-33-15,2 2-32 0,-2 0-36 16,1-2-13-16,0 4-3 0,1-2-28 0,-1 1 22 16,1 1-18-16,0 1-14 0,0 1 12 0,0-7-54 15,0 12 34-15,0 4-25 0,0 1-8 16,0 3 23-16,0-1-9 0,0-2-50 0,0 2 10 16,0 2 0-16,0-3-5 0,0-4-3 0,0 0-11 15,0-4-3-15,0 0 6 0,0-2-4 16,0 0-5-16,0-1-23 0,0 0-1 0,0-7 40 15,0 7-3-15,0-1-45 0,0-6-18 0,0 7-4 16,0-7-23-16,0 6-18 0,0-6-13 16,0 0-36-16,-2 9-27 0,2-12-46 0,0 0 16 15,-1-4-184-15,1-1 29 0,1-14-111 16,-1 11-8-16,0-10 27 0,0-4 68 0,0-3 21 16,0-2 8-16</inkml:trace>
  <inkml:trace contextRef="#ctx0" brushRef="#br0" timeOffset="13301.0855">16281 2702 326 0,'3'-4'218'16,"0"2"-54"-16,-2 0-30 0,1-2-17 0,1 2-125 15,-1-1-116-15,1-1-136 0,-1 1-56 0</inkml:trace>
  <inkml:trace contextRef="#ctx0" brushRef="#br0" timeOffset="13545.044">16476 2692 277 0,'4'2'370'0,"0"-2"-65"15,-1 0-35-15,3-2-43 0,-1 2 17 0,11-4-37 16,-1 1-35-16,2 0-20 0,6-1-8 0,-2 2-14 16,0-1-17-16,3 1-39 0,-5 1 7 0,5 0-27 15,-9 1-20-15,9-2-60 0,-16 2-42 16,2 0-47-16,-1 0 10 0,-9 0-203 16,14 12 22-16,-14-6-112 0,-4-2 26 0,-8 9 18 15,-4-1 39-15</inkml:trace>
  <inkml:trace contextRef="#ctx0" brushRef="#br0" timeOffset="13726.5301">16421 2958 262 0,'-2'5'303'0,"2"1"-56"0,3-5 2 16,0 0-19-16,4-1-23 0,-2-1-21 16,2 1-25-16,11-4-12 0,4-2-8 0,-1 3-10 15,3-2-1-15,-1-1-32 0,8 4-30 0,-5-4-60 16,4-2-46-16,-5 1 4 0,0-2-188 15,-1-1-117-15,-1 1-6 0,-1-3 22 0,3 2 21 16,-2 0 14-16,3-1 3 0</inkml:trace>
  <inkml:trace contextRef="#ctx0" brushRef="#br0" timeOffset="13977.1359">16980 2794 580 0,'1'1'369'0,"1"0"-23"16,-3-1-79-16,2 3-17 0,2-1-28 15,-3 2-43-15,0-1 15 0,1 2-14 0,-2 1-3 16,-2-1-4-16,2 3-20 0,1 0-17 16,0 4-15-16,0 0-13 0,0 3 2 0,0 2-11 15,0 1-11-15,0 1-1 0,0 0-17 0,0 0 14 16,-10 21-10-16,8-20-7 0,-2-2-8 0,1 0-5 16,-2-2-5-16,0-4-31 0,3-1-48 15,-5 3-14-15,6-4-5 0,0-2-51 0,-4-4-12 16,0 0-13-16,4-1-68 0,1-3 20 15,0 0-216-15,3 2-67 0,0-7 32 0,0 1 27 16,6-7 34-16,-1-9 28 0,-2-6 24 0,2-1 5 16</inkml:trace>
  <inkml:trace contextRef="#ctx0" brushRef="#br0" timeOffset="14859.6969">16518 296 473 0,'-1'-4'290'16,"4"1"-58"-16,2-2-18 0,2-1-20 16,-2 1 10-16,2 1-37 0,5 1 0 0,0 0-22 15,-2-1-24-15,2 3-15 0,-3 1 14 0,6 0-28 16,-8 3 3-16,1-1 0 0,1 4-24 15,0 3-15-15,-1 2-2 0,-2 5 10 0,0 4-15 16,-3 7-8-16,0 0 17 0,-2 0 8 0,-5 0-5 16,1 3 0-16,-4-1 11 0,-2 0-23 15,-1-1 28-15,1 0-39 0,1-1 11 0,-2-4-10 16,7-2-12-16,-4 1-1 0,2-6 8 0,1-1-9 16,-1-4-1-16,3-2-10 0,0 0-13 15,2-9 20-15,0 8 7 0,0-1-12 0,0-1 10 16,9 4-11-16,0-10 20 0,1-1-19 15,8-1-17-15,0 0 2 0,2-3 19 0,1-2 11 16,-4 1 0-16,3 1-7 0,-1 2-22 0,-5 0 0 16,0-3 0-16,-6 4 11 0,-2 0 19 15,0 1-16-15,3-2 13 0,-4 2-9 0,-5 1 3 16,0 0-9-16,9 0-18 0,-10-1 12 16,-1 1-3-16,2 0 2 0,0 1-33 0,5 0 5 15,1 5-34-15,-9-11-8 0,-2 8-21 0,1-7-45 16,5 3-31-16,-2 0 16 0,2-6-259 0,-2 1 31 15,2-3 28-15,1 2-56 0,4-5 27 16,-2 3 22-16,6 0 22 0,-1-5-34 0,-9 11-8 16</inkml:trace>
  <inkml:trace contextRef="#ctx0" brushRef="#br0" timeOffset="15601.9894">18024 753 285 0,'1'0'366'0,"0"5"-77"0,-2-5-38 0,-1-3-34 15,1 3-28-15,0 3 0 0,-3 2-35 0,1 5 13 16,-1 0-21-16,-4 2 8 0,2 4-15 0,-3 0-4 15,1 9-28-15,-4-2-13 0,-1 2 3 16,2 2-23-16,-4 2 6 0,-2 6 14 0,-4 1-36 16,7 2 52-16,1-1-36 0,-2-6-8 15,2-1 8-15,2-4-3 0,-5 1-15 0,3 5 4 16,-4-3-21-16,6 3 11 0,0 1-10 0,-2-2-1 16,0 4-3-16,-1 1 38 0,2 3-25 15,0 1 10-15,3 2-10 0,-4 2 8 0,1 2 26 16,2 0-28-16,0 4 13 0,-2-3-2 15,3 3-1-15,1 0-14 0,-1 1 4 0,2 2 14 16,1 0-1-16,2-1 1 0,1 3 3 16,3-29-5-16,0 15 1 0,0 5-10 0,16 50-4 15,-6-46-3-15,1-5-13 0,1 1-6 0,4-6-11 16,5-3-14-16,-1-2 7 0,4-3-27 0,1-4-11 16,4-3-16-16,0-3-21 0,2-1 7 15,1-4-53-15,-1-5-39 0,-1-5-41 0,-1-1-44 16,3-4 23-16,-20-2-204 0,28-10-83 0,-14 1 38 15,-7-5 33-15,-3-3 33 0,0-3 3 16,-6-7 56-16,0-2 4 0,-2-7 21 0,1-3 7 16</inkml:trace>
  <inkml:trace contextRef="#ctx0" brushRef="#br0" timeOffset="16513.0097">18364 1225 759 0,'2'-5'340'0,"-2"2"-34"15,0 0-12-15,1 2-68 0,0 0 11 0,1-3-12 16,-2 4-43-16,-1 1-25 0,2 1-31 16,1 0 2-16,1-3 10 0,2 6-11 0,2 6-37 15,2-3-3-15,-1 0-20 0,7 1 9 0,-4 3-14 16,2 0 3-16,1 3-29 0,3 0-3 0,-3-1 47 16,4 3 6-16,-2 2-26 0,0-1 5 15,0 1-7-15,3-1-5 0,-3 2-15 0,-3-2 8 16,-1 3-16-16,3-3-9 0,-1 1-3 15,1-1 0-15,-1 2 4 0,2 0 13 0,-1-1 4 16,-2-2-13-16,-1 2-6 0,2-2-4 0,-1-3-32 16,1 1-18-16,-3-3-12 0,-3-2-26 15,0 0-11-15,3-4-16 0,-4-3-14 0,0-1-34 16,0 1-16-16,1-3-11 0,-8 0-9 0,7 0 17 16,16-11-33-16,-9 1 4 0,1-2-18 15,-1-2 63-15,-1-3 28 0,1-1 22 0,-2-3 9 16,4 1 35-16,-9-3 40 0,4 0 27 0,1 0 10 15,-2-2 16-15,-1 0 27 0,2 2 26 16,-2-11 27-16,-1 2 20 0,0 6-26 0,-3 1 20 16,-2 4-2-16,4 2 18 0,-7 11-4 0,0-2-15 15,0-2 4-15,0 0 29 0,0 2 7 16,0 3-33-16,-13-8 0 0,12 11 3 0,-2 2-29 0,3 2-11 16,0 0-19-16,0 0-16 0,0 0 1 15,-1-9-3-15,1 11-17 0,-3 5 2 16,-3 1-28-16,-3 3 14 0,3 0 16 0,-2 0-26 15,0 4 14-15,-1 1-7 0,-2 3-25 0,-4-1 16 16,5 3 15-16,-3-2-14 0,4 3-3 0,-1-2 2 16,-1 4 4-16,2-1-18 0,0-1-11 15,5 1 13-15,-3 2 2 0,1 0-8 0,-1 2 3 16,4-3-2-16,0 6-7 0,1 1 21 0,2 0-5 16,-1-3-10-16,1-12 8 0,0 8 5 0,0 4-9 15,0 2-10-15,0 2 22 0,0 0-5 16,0-2-3-16,0 1-6 0,-8 30 6 0,4-29-24 15,-3-6 13-15,4 0-12 0,-3 4 2 0,-4-9-2 16,4 0-12-16,0-2 28 16,-2-4-2-16,-1 0-17 0,-1-2 29 0,2-1 0 0,-1-2-8 15,-3-3-7-15,-1 1 3 16,2-5 10-16,1 0 2 0,1-1-15 0,3-1 0 0,-2 0 7 16,8-1-10-16,-7 0 16 0,0 0-2 0,7 0-10 15,-9 0 7-15,1 0-11 0,-4-12 21 16,9 10-20-16,-3 0-7 0,1-2 1 0,2 1-24 15,-1 0-8-15,1 0 3 0,1 0-67 16,0-2-57-16,1 1-55 0,0 0-50 16,2 0 25-16,-1 4-161 0,0 0-75 0,0-8 46 0,0 1 33 15,15-10-16-15,-4 5 25 0,0 0 64 16,-2 2-8-16,7-1 32 0</inkml:trace>
  <inkml:trace contextRef="#ctx0" brushRef="#br0" timeOffset="16875.9277">19180 1963 861 0,'6'-2'396'0,"-3"2"-84"0,1 0-59 16,-1 1-15-16,-1-1-43 0,1 0-17 0,0 1-15 16,-1 1 13-16,-1 2-15 0,1 0-17 15,0 2 37-15,0 0-29 0,3 9-17 16,0 2-20-16,-1 0-11 0,-1 1-11 0,1-1 2 15,0-3-23-15,-1 4-21 0,-2-6 49 16,2 4-36-16,-2-3 21 0,0-1-9 0,1-2 8 16,-2-1-34-16,1 0-4 0,-1 0 23 0,1-1-13 15,-1-8-13-15,0 7-13 0,0 0-7 0,0 1-4 16,0-2 2-16,0 1-4 0,0 0 3 16,0 6 8-16,0-1-1 0,0-3-12 15,0-1-10-15,0-2-3 0,0-6-31 0,0 7-15 16,0-7 4-16,0 6-74 0,0-6-24 0,-9 6-42 15,10-7-38-15,-2 0 20 0,2-5-175 0,5-7-88 16,-1-3 7-16,-1-3 31 0,3-5 9 0,0-3 17 16,-1 0 29-16,1-1 14 0,0-2-10 15</inkml:trace>
  <inkml:trace contextRef="#ctx0" brushRef="#br0" timeOffset="17017.9149">19311 1821 527 0,'0'-5'347'0,"0"1"-73"0,0 0-16 16,0 1-51-16,0-2-15 0,-1 1-49 0,0 2-19 16,1-3-48-16,-1 4-38 0,2-3-76 0,-2 2-16 15,2-2 4-15,0 2-265 0,1 0 21 16,-2 2 23-16,0 0-61 0,8-9 32 0</inkml:trace>
  <inkml:trace contextRef="#ctx0" brushRef="#br0" timeOffset="17414.3176">19713 1738 595 0,'4'0'356'0,"0"0"-57"0,-1-1-38 15,2 1-22-15,0 1-26 0,-1-1-23 0,1-1 1 16,1 1 5-16,2-2-29 0,1 2-41 15,6 0 4-15,1 0-12 0,2 0-13 16,2 0-12-16,1 0-9 0,-1 0 12 0,2 0-4 16,-2 0-36-16,-1 0 14 0,0 0-3 0,-5 0-18 15,-1 0 12-15,-3 0-34 0,-1 0-2 16,1 0-3-16,-2 0-2 0,-8 0 41 0,8 0 8 16,-1 0-6-16,-7 0-8 0,8 0 17 15,-8 0-15-15,7 0-24 0,-7 0 8 0,7 0 2 16,-7 0 2-16,8 0 5 0,-8 0-7 0,0 0 8 15,8 0-27-15,-8 0 7 0,7 0-7 0,-7 0-32 16,0 0 6-16,6 0 2 0,-6 0-106 16,0 0-40-16,14-15-71 0,-6 3 20 0,-5 2-270 15,1-5 3-15,-2 3 33 0,2-5 32 16,-2 1 0-16,-1-3 23 0,4 1 27 0,-2 1-3 16,3-1 0-16</inkml:trace>
  <inkml:trace contextRef="#ctx0" brushRef="#br0" timeOffset="18224.253">21246 926 455 0,'2'-3'354'0,"-4"1"-61"16,4 2-23-16,-2 2-47 0,-2-2-20 0,2 0-10 15,2 3-31-15,-7 3-6 0,1 1-17 16,-5 4-18-16,-1 2-10 0,1 5-4 0,-3 3-5 16,1 4-35-16,0 0 11 0,-3 5-15 15,5 1 12-15,-2 1-18 0,-2-2 14 0,2-4-7 16,0 0 17-16,1 2-16 0,-1 2-2 16,-3 2 11-16,1 2-21 0,2 1-5 0,-1 0-7 15,1 5 26-15,0-2-6 0,0 2 0 0,2 0 7 16,-1-2-3-16,3 2-10 0,0-2 2 0,3 0 4 15,0 0-14-15,3-1 31 0,1-20-33 16,0 8 33-16,0 4-22 0,13 32-11 0,-6-30-3 16,6 0 6-16,-2-6-26 0,4-1 14 0,-2 0 4 15,4-3-12-15,1-4-1 0,2-1-8 0,3 0-2 16,-3-3-11-16,4-1-6 0,-2 0-24 16,1-2 2-16,3 0-31 0,-2 0-26 0,0-6-36 15,1 1-15-15,-4 0-25 0,-5-4-49 0,-7-1 20 16,4 0-215-16,13-12 31 0,-14 4-112 15,-2-1 30-15,-2-6 29 0,-2-1 26 0,-2-3 25 16,5-5 41-16,-3-6 5 0</inkml:trace>
  <inkml:trace contextRef="#ctx0" brushRef="#br0" timeOffset="18958.8238">21586 1319 252 0,'6'-16'452'0,"-5"7"-95"0,0 3-38 0,0 0-15 15,3 5-58-15,-6-4-25 0,3 4-25 0,1-1-3 16,-3 0-48-16,-1 4 2 0,2 0-40 0,0 3-22 16,-1 1-7-16,-1 3 12 0,-2 6-25 0,0 2 0 15,-1 2-11-15,1 1 11 0,-1 1 11 16,1 1-37-16,3 2-14 0,-1 0 12 0,1 0-25 15,1 2 23-15,0-14 1 0,0 7-30 16,0 0 26-16,0 1-20 0,17 24 7 0,-8-23 21 16,-1-4-15-16,3-2-17 0,2 1 9 0,2-3-5 15,0 0 8-15,2-5 5 0,-2-1-39 0,6-3 22 16,-7-1-6-16,0-2 9 0,-4-1-9 16,-2 0-6-16,6 0 19 0,14-13-32 0,-13 6 21 15,-1 1-2-15,1-2 33 0,-5-3-6 16,0-1-1-16,-3 3-14 0,2-4-1 0,-3 1-1 15,0-2 57-15,0 1 20 0,-4 3-23 16,1 1 10-16,-1 1 7 0,0 2-2 0,-1 2-7 0,-1 1 3 16,1-2-5-16,-1 2-19 0,1-1 5 15,0 2-4-15,-1 0-6 0,0 0-16 0,1 0-8 16,-1-1 3-16,0 3 5 0,-1 2-23 16,0 1 22-16,-1 0-23 0,1 2 7 0,-6 10-2 15,1-1-2-15,-2 2-3 0,1 0-6 0,3 2-8 16,-1-1-19-16,0 0 11 0,2 1 3 15,3 0 4-15,-2-5-22 0,2-5 6 0,0 5-13 16,15 13 4-16,-6-12-1 0,1-3 8 0,2-2-9 16,4 0 1-16,1-1 5 0,0-1 10 0,3-3 4 15,-2 0 1-15,-8-4 1 0,7 0-17 16,2 0 11-16,23-14 34 0,-21 7-3 0,-2-4 0 16,4-2-16-16,-3-3 7 0,-1 1-11 15,-1-4-2-15,-1-2 35 0,1-1-14 0,-1 1 15 16,-2-2 7-16,-2 0 1 0,-1 3 13 15,-3-5 14-15,-3 3-14 0,0 0 11 0,-3 3 7 16,-3 0-12-16,3 1 2 0,-3 10-6 0,0-4-9 16,0-1-10-16,-16-16-8 0,9 16-2 0,3-1-3 15,0 6-14-15,-1-2-25 0,1 3-31 16,0 0-16-16,2 1 6 0,0 1-78 0,0 0-35 16,-1 1-33-16,-2-12-35 0,-4 2 25 0,-5 0-210 15,12-1 34-15,-1-1 31 0,3-3 30 0,0 9-120 16,0-6 32-16,13-23 25 0,-8 17 25 15,4 0 17-15,-3 1 31 0</inkml:trace>
  <inkml:trace contextRef="#ctx0" brushRef="#br0" timeOffset="19307.3113">22408 680 506 0,'-1'-4'264'0,"1"3"-32"0,-1-1-34 16,3 0-18-16,1 2-19 0,5 0-16 0,6 2-10 16,4-1 21-16,3 0-28 0,2 0-24 0,0 0 7 15,4-1-12-15,4 6-1 0,-2-6-19 0,-5 2-1 16,5 5-8-16,-7-5 8 0,5-2 2 15,-4 4-15-15,-13-4 17 0,5 0-36 16,1 0 29-16,1 0-27 0,-5 0-10 0,14 9-10 16,-18-5 7-16,-8-4-3 0,8 0 3 0,-8 0 2 15,7 0-21-15,-7 0-7 0,7 0-26 0,-7 0-18 16,0 0-17-16,0 0-27 0,6-4-22 16,-6 4-46-16,2-3 12 0,-6 1-134 0,1-4-117 15,0 6-11-15,-6-1 26 0,2 0-12 16,-3 1 23-16,1 0 1 0</inkml:trace>
  <inkml:trace contextRef="#ctx0" brushRef="#br0" timeOffset="19624.6089">22702 711 431 0,'-3'1'301'0,"3"0"-56"0,-2 0-34 0,2 4-9 16,-4-8-44-16,4 6-9 0,-2 2-7 0,3-3 14 15,-1 5-22-15,-3 2 20 0,-2 7-30 16,1 1 9-16,4 4-10 0,-2 2 21 15,0 4-40-15,-4 3 2 0,-1-1 10 0,7-15-13 16,0 9 20-16,0 4-45 0,-16 29-17 16,12-27 8-16,-1 1-10 0,-2-1-2 15,3-2-4-15,-1-2-4 0,-1-3 23 0,2-5-6 0,0-2 4 16,2-4-7-16,2-1-22 16,-1-2-4-16,0-1 0 0,0-3-3 0,-1 2-5 0,1-2 10 15,0 1 5-15,1-2-19 0,-1 2-10 16,0-2-1-16,1 1-71 0,-1-1-23 0,0 0-14 15,0 1-45-15,1-2-10 0,0-1-44 0,0-1 19 16,0 0-305-16,0 0 46 0,14 0 11 16,-8 0 26-16,2 0 26 0,0 0 25 0,11 3 13 15,1 0 33-15</inkml:trace>
  <inkml:trace contextRef="#ctx0" brushRef="#br0" timeOffset="20548.2878">23334 1371 491 0,'12'-7'352'0,"-8"1"-36"16,3-1-64-16,4-6-3 0,-2 1-19 0,-2-1 24 16,-3 2-52-16,0 0 0 0,-2-3-15 15,-1 6-5-15,-1-2-36 0,0 10-15 0,0-10-15 16,0 0-12-16,0 1-11 0,-17-8 5 15,9 8-11-15,-3 1-3 0,0-1-11 0,-2 5-9 16,-4-2-13-16,1 4-5 0,-8-3 10 0,5 4-10 16,-1 1-4-16,8 0-17 0,-3 0-5 15,-7 0 4-15,-19 8-10 0,19 2 8 0,3-3-2 16,4-2-8-16,-5 4-16 0,0 2-6 0,5 2 15 16,3-6-2-16,-2 2 1 0,3 1 0 0,-1 1-2 15,0 3 6-15,-3 1-22 0,5 0 18 16,-1-1-1-16,1 1 15 0,1 2-1 0,0-2-1 15,0 1 9-15,1 2-2 0,1 1-32 16,-1 0 13-16,3 0-28 0,3 0 14 0,-3 2 10 16,4 0 11-16,-3 2-7 0,4-2-1 0,0-12 25 15,0 4-2-15,13 21-26 0,-5-18 0 0,-1 2 0 16,3-2-14-16,1-3 0 0,3 2 2 16,0-4 2-16,2 0 0 0,5-4 2 15,0 2 44-15,3-2-4 0,0 1-40 0,1-2 1 16,3-4 21-16,0-1-1 0,0-1-1 0,-1 1-2 15,-13-1-23-15,6 0 1 0,28-12 35 16,-19 6-17-16,0 1-5 0,-5-5 6 0,-1-1 7 16,2 1-1-16,-2-1-2 0,-4-2 0 0,4 0-28 15,-5 0 3-15,1-4 36 0,-3 1-2 0,2-4-37 16,-2 1 2-16,-2-3-11 0,-3-1 4 16,1 0 2-16,-4-1 1 0,-2 2 49 15,-2-3-3-15,1-10-2 0,-4 5-8 0,-1 12-8 16,0-6-9-16,-17-30 5 0,7 26 17 0,-5 1 9 15,3 5-1-15,-7-3-4 0,2 3-18 0,-4 1-8 16,0 4-7-16,-1 1 18 0,1-1-19 16,4 5 0-16,-5 2 2 0,1 3 23 0,2-1-11 15,1 1-15-15,-1 4 13 0,-3 2 0 16,6 1-34-16,9 0 4 0,-5 0 25 0,-14 14-1 16,11-3-5-16,-2 4 3 0,4 0 0 15,-3 3 9-15,1 2-10 0,0 3 2 0,2-1 17 16,2-2-2-16,2-2-1 0,-1 4-1 0,2-1-46 15,0-1 5-15,-1 1 52 0,3 3-7 0,0 2-18 16,-1 0-1-16,2-2 22 16,0 6-20-16,1 1 1 0,2-4-1 0,0 4-1 0,-1 0-3 15,1-1 19-15,0-1-12 16,1 0 32-16,0 2-11 0,-1-1-3 0,0 0-18 0,0 0 9 16,1-2-6-16,1 2-6 0,-5-3 0 0,5 2 25 15,-3-3-9-15,1 0 2 0,0 0-33 16,0-2 16-16,1 0 22 0,-3-3 15 0,4-1-34 15,0-10 16-15,0 3-21 0,0 4 26 0,0-4-22 16,0-1-14-16,-9 16 2 0,9-28-35 16,0 8-7-16,0 0-8 0,0-2-23 0,0-6-28 15,0 7-15-15,0-7-34 0,0 0-38 0,13 4 19 16,-9-7-227-16,12-5 33 0,-3-6 28 16,3 3 28-16,0-6-105 0,2 0 25 0,2-7 48 15,5-1 14-15,2-4 6 0</inkml:trace>
  <inkml:trace contextRef="#ctx0" brushRef="#br0" timeOffset="21005.985">24128 1088 244 0,'-1'-10'383'0,"5"5"-72"16,-3-1-35-16,1 2-38 0,1 0-32 0,-4 2 6 16,1-1-19-16,-4 3-35 0,5 0-17 0,0 1 8 15,-3 1-2-15,4-1-38 0,-1-1-11 16,2 1-23-16,-5 2-17 0,-7 5 34 0,2 4-21 16,-1 0-9-16,-4 3 0 0,1 2 5 0,-3 3-20 15,2 3-2-15,-3-1 8 0,3-2 3 16,2-4-6-16,0 5 30 0,1 0-4 0,-3 1-51 15,3 1 18-15,2 1-10 0,-3 1 12 16,5 0 11-16,-5 0-5 0,5 0 7 0,0 1-1 16,5 4-4-16,-2-3-6 0,0 1 8 0,0-2 11 15,2-13-14-15,0 6-27 0,0 2 30 0,12 26-39 16,-8-23 17-16,2-2-9 0,0-1-16 0,2-3 13 16,-2 0-16-16,4 0-4 0,-2-5 21 0,2 3-9 15,2-3-1-15,-2-3-2 0,2 0 0 16,1-1-39-16,-2-3-53 0,4-2-22 0,-3 1-13 15,1-4-28-15,-3-1-17 0,-10 0-55 16,11 0 20-16,16-12-178 0,-13 4 30 0,-1-4 26 16,-4-2 27-16,-1-2 22 0,1-2 19 0,0-4 21 15,-2-4-104-15,4 1 35 0,-4 0-3 0</inkml:trace>
  <inkml:trace contextRef="#ctx0" brushRef="#br0" timeOffset="21348.1499">24339 1261 865 0,'2'-12'296'0,"-2"2"6"16,0 2-64-16,2 3-5 0,2 2-15 0,-3-1-21 15,5 1-13-15,0 1-25 0,-3 1-5 0,2 1-24 16,-8 3-14-16,4 0-16 0,3 1-3 16,3 5-17-16,-5 0-24 0,5 0 18 0,-2 2-35 15,8 1 25-15,-5 1-31 0,1 3 10 16,0 2 15-16,5 0-6 0,-3 1 1 0,-2 0-31 15,3 1 33-15,-2 0-25 0,2 2 14 0,0-2 1 16,-1 2-36-16,0-3 0 0,-2-1 56 16,0 1-7-16,0-3-44 0,2 3-21 15,-4-1 20-15,4-4 12 0,-4 2-3 0,-4-5-2 16,1-3-12-16,-1 0 1 0,0-1-7 0,0-2-14 16,-2 0-39-16,-1-2-20 0,1 0-5 15,0 1-28-15,0-3-3 0,-1-1-28 0,0 0-40 16,-2-3-8-16,2 1 18 0,-2-1-96 0,1-4-69 15,-4-8-76-15,0-4 28 0,4 0-37 0,0-3 38 16,1 1 22-16,0 9-3 0</inkml:trace>
  <inkml:trace contextRef="#ctx0" brushRef="#br0" timeOffset="21606.643">24621 1309 624 0,'2'-10'327'0,"-2"-1"-54"16,0 4-26-16,-7 2-7 0,7 2-11 0,-1-1-32 15,2 2-22-15,-2 0-15 0,-1 0-14 0,2 2-7 16,5 3-39-16,-8 0 6 0,-2 4 18 15,-2 0-22-15,-5 4-1 0,-1 0-16 0,-1 3-4 16,-1 0-33-16,-1 3 2 0,-2 0 15 16,-2 1-35-16,1 3 27 0,-2-4-37 15,0 1 30-15,0-1-5 0,0-2-5 0,0 6 0 0,0-2-23 16,1-2-8-16,1-1 1 0,2 2 25 16,0-1-14-16,0 1-2 0,1-2-2 0,3-3-48 15,1-2-6-15,2 2-4 0,1-2-30 0,4-5-9 16,-1 2-14-16,3-2-35 0,2-1-7 15,1-1-15-15,0-4 15 0,0 0-214 0,11 3-68 16,-5-3 27-16,-1 0 26 0,2-1 25 0,12-2-36 16,-2-4 9-16</inkml:trace>
  <inkml:trace contextRef="#ctx0" brushRef="#br0" timeOffset="21959.0034">24885 1536 493 0,'5'-2'380'0,"0"1"-78"0,-2 1-23 15,2 1-58-15,-3 0-20 0,2 0-37 16,0 1 21-16,-1 0 2 0,2 2-25 16,6 4-24-16,-5 4-24 0,1-3 14 0,-2 4-27 15,-4-1 12-15,3-2 4 0,-1 7-1 0,2 2-21 16,-2 0-9-16,1-2-10 0,-2 1-4 15,-2-3-8-15,2 1-6 0,-2-1-17 0,2 1-4 16,-2-2-5-16,1-3-3 0,-1-11 14 0,0 10-3 16,0-3-4-16,0 1 10 0,0-2-6 0,0-6-3 15,0 9-38-15,0-2 15 0,0-7 0 16,0 7 6-16,0-7-38 0,0 7-27 0,0-7-17 16,0 0-22-16,-7 6-39 0,5-9-43 0,1 0 14 15,0-2-83-15,-7-13-99 0,3-1 26 0,-1-3 25 16,2-3-129-16,-1-3 37 0,2-1 46 15,0-2-5-15,-3 4 14 0,4 2 3 0</inkml:trace>
  <inkml:trace contextRef="#ctx0" brushRef="#br0" timeOffset="22108.5513">24893 1444 224 0,'-2'-10'441'0,"-1"3"-71"16,-1 0-68-16,2 1-3 0,2 0-48 16,0 1-36-16,0 1-13 0,0 1 13 0,0 3-46 15,0 0-25-15,0 0-10 0,0 0-15 0,0-7-35 16,0 7-26-16,0 0-46 0,0 0-38 15,0-6-52-15,0 6-48 0,0 0 12 0,0 0-319 16,0-7 31-16,0 7-19 0,0 0 12 16,0-7 19-16,0 7 66 0</inkml:trace>
  <inkml:trace contextRef="#ctx0" brushRef="#br0" timeOffset="22622.9062">25248 1135 328 0,'0'-2'337'0,"0"2"-40"0,0-1-35 16,1 2-27-16,-1 1 3 0,6-1-21 0,-6-1 6 16,-5 0-41-16,10 2-30 0,-3 0-7 15,-4-2-7-15,-1 4-34 0,3 1 13 0,3 4-8 16,1 2-44-16,0 2 0 0,4 3 23 0,-3 0-26 16,1-2 5-16,1 4-8 0,1 1 5 15,2 2-8-15,0 1 12 0,-1 3-7 0,5-1-42 16,-5-1 25-16,0-1-3 0,5 3-6 15,-5 5 17-15,-1-3-6 0,-3 2 24 0,0-1-7 16,-1 2-61-16,-3-1 13 0,-1 4 18 0,0-16-5 16,0 6-7-16,-15 27-6 0,5-27 1 0,-3 4 30 15,0-2-9-15,0-2 15 0,-1-3-34 0,1 2-4 16,-3-2 14-16,1-4-3 0,1 0 24 16,1-3-43-16,2-2 21 0,-1-1 4 0,2-2-12 15,5-2 4-15,-1-3-2 0,2 1-11 16,0-1-2-16,4-3-113 0,0 0-24 0,0 0-34 15,0 0-94-15,-9-15 21 0,12-1-270 16,-1-1 37-16,-2 6 4 0,10-22 31 0,-4 3 56 16,3 3 78-16,3-3-15 0,7-2 8 15</inkml:trace>
  <inkml:trace contextRef="#ctx0" brushRef="#br0" timeOffset="23005.3996">25716 1448 707 0,'-1'0'264'0,"1"-2"-35"16,0 2-30-16,-2-2-1 0,0 2-25 0,2-2-29 15,2 1 0-15,0 1-11 0,1-1-23 16,1 0-15-16,1 1-2 0,4-1 2 0,-2 1-28 16,13 0-4-16,-11 0 0 0,8 0 5 0,2 0-9 15,3 0-9-15,0 0 6 0,-2 0 5 0,1 0 4 16,1 0 13-16,-2 0-35 0,3 0 13 16,-2 0-25-16,0 0 23 0,-4 0-5 0,-2 0-11 15,3 0 12-15,-5 0 12 0,1 0-45 0,-3 0 10 16,-4 0 13-16,2 0 7 0,-9 0-41 15,7 0-2-15,-7 0 17 0,7 0-48 0,-7 0-16 16,6 0-50-16,3-12-64 0,-8 10-18 0,3 1 14 16,-6-3-253-16,-1 1 30 0,-6-6 27 0,-2 0 25 15,0-4-40-15,-3 2 19 0,1 1 8 16</inkml:trace>
  <inkml:trace contextRef="#ctx0" brushRef="#br0" timeOffset="23355.4904">25923 1204 376 0,'4'-1'366'0,"-4"-1"-75"16,0 3-37-16,-2-1-21 0,4 0-19 0,0-3-33 15,-2 6-40-15,2 1-18 0,-2-1-21 0,2 5-7 16,-2 2 7-16,3-1 4 0,-2 3-16 16,2-2 12-16,-1 8-11 0,0 0-15 0,0 2 9 15,3-1-5-15,-2 4-14 0,-3 1-2 0,0 1 0 16,2-3-5-16,-2 0-19 0,0 3 22 15,4 0-8-15,-2-1-4 0,-2 2-15 0,0-14 48 16,0 7-33-16,0 2-16 0,0 1 25 0,-16 25-54 16,12-23 53-16,0-2-31 0,1 0 17 0,1-2-24 15,0-3 21-15,-2 0-34 0,1-1 13 16,2-3-18-16,0 4 10 0,-1-9-19 0,2-2 44 16,0 0-32-16,-2-2-31 0,2-1 26 0,0-1-32 15,-3 0-20-15,3-1-16 0,0-2-61 16,-2-1-71-16,2-1 18 0,2-3 15 0,1 0-334 15,1-13 62-15,1-4 18 0,1-4 25 16,5 2 27-16,1-7 15 0,-1-2 56 0</inkml:trace>
  <inkml:trace contextRef="#ctx0" brushRef="#br0" timeOffset="24055.6532">26645 998 519 0,'0'0'316'0,"2"-3"-58"16,-2 2-39-16,-2 3-19 0,2 0 12 15,-4-1-46-15,6-1-15 0,-2 0-18 0,0 8-19 16,2-1-28-16,-2 8-2 0,0 0 0 0,0-7-9 15,0 10-8-15,0 3 6 0,0 3-18 16,0 1-17-16,0 0-2 0,-11 21-3 0,11-24 4 16,-2 0 2-16,0 0 5 0,-2 2-12 0,-2-1 9 15,2-1-2-15,2 3 4 0,-1-4 1 0,3 0-11 16,-2-1-26-16,0-1 4 0,0 0 1 0,-2-2 3 16,4-6-5-16,0-5-6 0,0 2 15 15,0-2 12-15,0 0-7 0,0-6 3 0,0 8 8 16,0-8 4-16,0 6 9 0,0-6 27 15,0 7-18-15,0-7-6 0,0 0 73 0,0 0-34 16,0 0 25-16,-5 9-37 0,7-12 6 16,-1 0-12-16,1-2 3 0,6-9-9 0,1-3-10 15,3-2-8-15,1-1 11 0,1 1-9 0,-1 0 9 16,8-12-23-16,0-1 11 0,-4 10-19 16,3-2 23-16,-3 4-20 0,2 1-17 15,-2 6 5-15,-1-1 2 0,0 2-2 0,2 1-19 16,-3 5-4-16,4 0 19 0,-1 4-7 0,-3 2 8 15,-8 0-20-15,7 0-7 0,15 17 2 16,-14-8 10-16,-3 1-2 0,1 3 0 0,-2 1 7 16,1 4 9-16,-3-2-13 0,-1 5-6 0,0-3-1 15,-2 3 12-15,-2-1 2 0,-4-10-45 0,0 5 31 16,0 4-12-16,0 0 5 0,0-1 15 16,-10 17-6-16,2-19-16 0,-3 0 16 0,0-2-6 15,-5-3 6-15,1 1 3 0,-3-4-24 0,2 1-15 16,-2-2 21-16,-2-4 36 0,-2 1-25 15,1-2-20-15,9-2 18 0,-3 0 13 0,-3 0-5 16,-18-11 6-16,21 6-16 0,1 1 22 0,5 1-14 16,2 1 2-16,1-1-10 0,-1 0 0 0,2 0-75 15,1 0 5-15,2-2-20 0,0 2-35 0,2-4-15 16,0 7-76-16,0-10 21 0,10-17-201 16,0 11-48-16,-1-2 33 0,6-2 30 15,1 1 7-15,-1 0 23 0,10-12 24 0,-4-2 29 16,6 3 20-16</inkml:trace>
  <inkml:trace contextRef="#ctx0" brushRef="#br0" timeOffset="24704.546">27396 826 403 0,'-3'4'284'0,"-2"-4"-43"0,5-1-26 16,1 4-25-16,-1-2-23 0,0 0-21 16,2 3-8-16,-3 3 0 0,4-1-1 15,2 6-27-15,1-4 0 0,-1 7 3 0,-1-2-15 16,1 2-21-16,4 3-1 0,-2 0-3 15,4 3 20-15,-3 2-12 0,0 0-4 0,0 4-7 16,-1 0 30-16,0 3-12 0,2 0-49 16,2 0 6-16,-5-5 14 0,-1-2 9 0,0 1-1 0,-2 2-15 15,5 3 0-15,-5-4 9 0,-1 2-10 0,2 0-8 16,-2-2-1-16,0 2 18 0,-1-1-6 16,-1-2-6-16,0-11-4 0,0 6-4 0,0 1-5 15,0 5-3-15,-11 25 4 0,4-20-3 0,3-5-3 16,-4-2 1-16,1 1 3 0,-1-5 16 15,-3 3-24-15,1 1 5 0,0-5 4 0,-3 0-16 16,2 0 21-16,-2-1-4 0,-1-1 14 0,1-1-40 16,-2-3 9-16,-1 0 4 0,0-2 10 15,1-1 3-15,-8-2-13 0,5 0-7 0,7-2 15 16,-4-1 8-16,1 2-18 0,3-6 16 0,2 2-19 16,-1-1-3-16,2 1-21 0,1-1 30 15,1 1-22-15,0-2 8 0,2 0-17 0,1 1 29 16,-1-1-19-16,4 0-3 0,0 0-1 0,0 0 1 15,-8 0-19-15,8 0-1 0,0 0 31 16,-8 0-17-16,8 0 22 0,0 0 9 0,-6 0-26 16,6 0-22-16,0 0 22 0,0 0 20 15,0 0-12-15,-7 0-30 0,3 7 11 0,2-6 1 16,2-1-48-16,0 0-29 0,-2 1-23 0,1-3-47 16,-1 1-39-16,2-4 18 0,2 3-346 0,-1-4 35 15,5-9 48-15,2-4 32 0,-1 1 28 0,5-5 23 16,1 2 38-16,3 2 18 0,0-5-58 15</inkml:trace>
  <inkml:trace contextRef="#ctx0" brushRef="#br0" timeOffset="27020.3748">28067 489 383 0,'0'0'237'15,"14"0"-5"-15,-14 0-22 0,0 0-32 0,0 13-18 0,0-13-2 16,0 0-19-16,0 0 3 0,0 0-6 15,0 0-27-15,23 24-26 0,-21-22-4 0,-1 1-4 16,-1-1 19-16,0 7-22 0,1-5-10 16,3 1-10-16,3 5-5 0,-1-6-12 0,-4 4 9 15,8-1-5-15,-3 2-8 0,-1-2 10 0,-3 2 10 16,3 2-17-16,6-3-6 0,-2 6 2 0,0-1 10 16,1 3-8-16,-6 0 21 0,5-3-23 15,2 4 17-15,-3 1-16 0,4 3 16 0,-1 2-11 16,-2 4 2-16,-2 1-26 0,-3-2 20 0,7 3-12 15,-1 3 9-15,2-3-11 0,-3 4 11 16,-3 2-27-16,5-1-3 0,-8 0 32 0,7 3-35 16,-3-6 31-16,-3-5-12 0,3 2-7 0,-2-2 0 15,0 2-12-15,-1 0 28 0,2-1-13 16,-3 4 23-16,0 1-17 0,-1 0 13 0,-3-16-25 16,0 9 29-16,0 3-14 0,0 2 7 15,0 1 24-15,0 2-51 0,0-2-3 0,0 0 29 16,-6 32 3-16,-2-29-5 0,1-1-16 0,-3-1 35 15,-2-1-29-15,-4 2 12 0,-1-1-5 0,-1 1-3 16,1-1 14-16,-4-3-26 0,-2 0-16 16,-1-2 8-16,0-3 43 0,-1 1-38 0,0-1 11 15,2-3-17-15,-2-1-1 0,2-2 51 0,2-2-5 16,-2-3-3-16,2 1-5 0,-4-1-21 16,4 0 6-16,-2-1-9 0,7-2-23 15,-4-1 8-15,0-5-7 0,0 4 23 0,3-4-2 16,-3 1 2-16,5-3-3 0,-1 0 29 0,5 1-4 15,-4 0-48-15,5 1 9 0,1-2 0 16,3 0 47-16,-2-1-3 0,4-1-48 0,1 2 5 16,3-2 7-16,0 0-25 0,0 0 2 0,0 0 35 15,0 0 0-15,-8 0-2 0,8 0-1 16,0 0-25-16,0 0-6 0,-6 0 26 0,6 0-2 16,0 0 0-16,0 0-8 0,0 0 0 0,-8 0 19 15,8 0 0-15,0 0 3 0,0 0 0 0,0 0-25 16,-6 8 2-16,5-8 0 0,1 0-28 15,-2 0-43-15,2 2-25 0,-2-3-31 0,2 0-33 16,0 1-16-16,-2-2-25 0,4 0 17 16,-2-3 18-16,0 1-318 0,0-4 32 0,2-7 57 15,-2 5 20-15,0-4 26 0,0-3-13 0,0-2 1 16</inkml:trace>
  <inkml:trace contextRef="#ctx0" brushRef="#br0" timeOffset="28806.2839">17389 894 365 0,'0'0'212'0,"0"0"-58"0,0 0 6 0,0 0-16 0,0 0-13 16,0 0-13-16,0 0-5 0,15 25-34 15,-15-20 36-15,3 3-17 0,-2 0-8 0,-1-8 1 16,0 10-28-16,0-1 2 0,0 2 2 16,0 1-1-16,0 0-2 0,0 0-11 0,0 1 17 15,0 1-16-15,0 2 17 0,0 0-7 0,0 1-17 16,0 4 6-16,0 2-19 0,0-1 16 15,0 0-6-15,0 2-6 0,0-4 8 0,0-1-21 16,0 0 12-16,0 2-15 0,0 0 27 16,0-1-7-16,0-1-10 0,0 1 5 0,-2 21-3 15,2-20 13-15,2-3-12 0,-2 1 11 0,1 3-22 16,-1-13 7-16,0 8-3 0,0 2 4 16,0 1 6-16,0 2-19 0,0 1 13 0,0 1-9 15,0 0 22-15,0-2-29 0,0 1 1 0,0 0 14 16,-14 25 9-16,11-25-27 0,1 4 16 15,0-6-12-15,-2 2-14 0,-2 1 24 0,4-2-4 16,1 1-2-16,-1-2-18 0,0-2 20 16,0 1-18-16,0-2 32 0,0 0-36 0,1-4 3 15,1-14 20-15,0 11 3 0,0-1-16 16,0 0 28-16,0-1-18 0,0 0-2 0,0 3-10 16,0 0 9-16,0-1 0 0,0-2-3 0,0 0-21 15,0-1 11-15,0-1-2 0,0-1 27 16,0-6-1-16,0 8-5 0,0-2-27 0,0-6 20 15,0 8-2-15,0-3-1 0,0-5-2 0,0 8-1 16,0-8 9-16,0 8-11 0,0-8-1 16,0 7 0-16,0-7-4 0,0 5 5 0,0-5-49 15,0 0-8-15,0 7 0 0,0-7-44 0,3 7-6 16,-4-9-43-16,0-2-71 0,-5-9 19 16,3-4-206-16,-2-5-44 0,-2-3 39 0,2-3 31 15,1 0 23-15,1-4-36 0,-1-2 10 16,0 1-9-16</inkml:trace>
  <inkml:trace contextRef="#ctx0" brushRef="#br0" timeOffset="31068.8713">29053 521 439 0,'0'0'287'0,"0"0"-38"0,0 0-32 0,0 0-22 15,0 0-34-15,0 0-17 0,0 0-15 16,0 0-23-16,0 0-22 0,-14 14 1 0,14-3-26 16,0 4 2-16,1 4-5 0,-1 0 1 15,2 3 12-15,-2 2-21 0,-2-2 17 0,2-9-9 16,0 6-3-16,0 6 12 0,-12 31 3 0,12-21-4 16,-4 1-10-16,2 1 3 0,-1 3-9 0,0 3-9 15,0-2-8-15,0 2 10 0,-1 1-14 16,2-6 16-16,-1-6-15 0,0-3-1 0,-1 0-16 15,1 2 10-15,2-1-12 0,-2-2 15 0,0 5-10 16,0-1 2-16,-1-4 2 0,2 2-5 16,2-6 8-16,-3 5 17 0,2-2-32 0,1-1 3 15,-1-5 16-15,1-10 17 0,0 8-24 16,0 1 11-16,0 2 4 0,0-2 19 0,0 2-14 16,0 0-1-16,0 0-10 0,0 0-6 15,-13 20-6-15,8-23 20 0,5-5-18 0,-2 3 11 16,-2 0-15-16,2-2 16 0,0-2 11 0,1-2-30 15,-1-3-15-15,0-2 27 0,0 1-23 16,0-2 18-16,-1 0-6 0,2-1-15 0,1-1 0 16,-1 0 0-16,1 0 4 0,-1 0 18 0,1 0-10 15,0-1-35-15,0-2 0 0,0 0-3 0,0 0-44 16,-2 0-23-16,2-4-73 0,1 0 17 16,-2-14-158-16,2-3-135 0,-1 10 30 0,0-7 29 15,13-29 24-15,-9 19 26 0,1-3 48 16,-5-1-31-16</inkml:trace>
  <inkml:trace contextRef="#ctx0" brushRef="#br0" timeOffset="33720.2376">29357 1677 374 0,'2'-1'218'0,"-2"1"-1"0,-1-2-40 0,2 2-25 15,-1-1-8-15,0-1-32 0,2 2 16 0,-2 0-10 16,1-2-13-16,1 2-9 0,0-2-11 15,-2 2-6-15,1-1-16 0,-1-1 3 0,0 1 4 16,0 1-10-16,0-2-14 0,1 1 9 0,-1 1-4 16,1 0 5-16,-1-2 5 0,0 2-3 0,0 0-4 15,1 0 3-15,-1 0-7 0,1 0 8 16,-2 0 10-16,1 0-26 0,-1 0-10 0,1 0 7 16,-2 0-26-16,1 1 18 0,-2 0-15 15,0 2 17-15,1-2-9 0,-2 1-9 0,0 1-7 16,-1-2 7-16,1 2-11 0,-1-2 18 0,0 2-5 15,0 1-14-15,-8 3 13 0,5-1-17 0,0-1 10 16,2-1-11-16,-1 0 0 0,4 1 10 16,-2-3-9-16,0 1 2 0,1 0 13 0,2-2-8 15,-2 2-17-15,2-1 19 0,0-1 10 16,0 2-3-16,0-3-18 0,0 2-1 0,-2-1 15 16,4 0-32-16,-2 0 14 0,1 2-18 15,0-3-11-15,-1 0-18 0,0 0-22 0,1 1-28 16,0 1 14-16,-1-2 9 0,3 0-143 0,1 0-111 15,1 0 24-15,0 1 22 0,1-1-48 0,-1 0 4 16,2 2 6-16,-1 0-2 0</inkml:trace>
  <inkml:trace contextRef="#ctx0" brushRef="#br0" timeOffset="35674.538">27277 4648 436 0,'0'0'320'0,"0"0"-35"16,0 0-14-16,0 0-61 0,0 0 2 0,0 0-42 16,0 0-1-16,0 0-24 0,0 0-17 15,0 0-26-15,0 0 3 0,0 0-26 0,0 0 5 16,0 0-15-16,0 0 1 0,-23-2 23 0,23 8-25 16,2 11-9-16,-2-8 15 0,0 4-19 15,9 19-1-15,-9-23-10 0,0 6 5 0,0 1-2 16,0 2-17-16,12 21 5 0,-10-19 7 0,-2-9 16 15,0 5 30-15,0 3-42 0,0 2 28 16,0 2-31-16,0 0 5 0,0-1-16 0,0 0-7 16,0-1 25-16,9 21-7 0,-9-23-21 0,0-9 1 15,0 5 11-15,0 3-12 0,0-2 8 0,0 0-10 16,0 0-4-16,0-1-5 0,0-1 7 16,0-2-2-16,0 4-1 0,0-2-7 0,0-1 10 15,0-1-27-15,0 0 2 0,0 0 27 16,0 1-2-16,-11 13-23 0,9-19 0 0,2 2 0 15,-6-1 17-15,6-4-7 0,-2 0 0 16,2 1 0-16,-2-1 2 0,2-4-33 0,0 0 26 16,0 0-10-16,0 0-22 0,0 6-30 0,0-6-13 15,0 0-13-15,0 0-57 0,-4 3-67 16,4-6 19-16,0-5-274 0,0 0 54 0,2-13-9 16,-2 9 23-16,9-29 45 0,-6 12 60 15,1 1 6-15,5 1-25 0</inkml:trace>
  <inkml:trace contextRef="#ctx0" brushRef="#br0" timeOffset="36132.841">27509 4714 489 0,'1'-3'340'0,"-1"1"-61"15,2 2-33-15,-2-2-21 0,0 0-38 0,0 3-13 16,2-3-19-16,-2 1-37 0,2 1 2 0,-2 1-14 16,0 1 9-16,-2-1-23 0,2 1-9 15,-2 2 21-15,0 0-24 0,2 2 13 0,0 2-41 16,-2 8 6-16,2-9 12 0,-3 12-21 16,-1 2-6-16,0-5 21 0,1 3-2 0,-1 1-18 15,2-6 0-15,-5 7 13 0,5 0-8 16,-1 2 14-16,1-2-45 0,0 2-2 0,2-3 22 15,-2 2 9-15,0 0-11 0,-1-1 9 0,3 0-13 16,0-1 16-16,0-11-8 0,0 6-3 0,0-1 18 16,0 3-6-16,0-4-20 0,0 0-7 0,0-2-4 15,0-1-2-15,0-1-2 0,0 4-14 16,0-1-3-16,0-1 0 0,0-2 1 0,0 0-1 16,0-2 32-16,0-1-3 0,0-6-36 15,0 6 10-15,0-6 0 0,0 7 0 0,0-7 7 16,0 7-36-16,0-7 20 0,0 0-63 0,0 7 6 15,0-7-28-15,-2 6-80 0,2-6 15 16,-2-5-216-16,2 0-82 0,0-1 46 0,0-14 27 16,0 10 27-16,0-5 14 0,0-5 16 15,11-26 14-15,-3 20 3 0</inkml:trace>
  <inkml:trace contextRef="#ctx0" brushRef="#br0" timeOffset="36532.0679">27845 4742 398 0,'1'-1'386'0,"0"0"-80"15,3-1-46-15,-4 0-12 0,3 4-55 0,1-2-4 16,-1 1-4-16,1 1-33 0,3 2 1 0,5 8 6 15,3-2-40-15,0-2-26 0,3 5 6 0,-4 0 21 16,4 3-33-16,0 1-7 0,1-3 2 16,-2 3-23-16,2-1 18 0,-2 1 12 0,0-1-11 15,0 2-13-15,-3-2 9 0,5 1-13 16,-1-1-6-16,-3 2 7 0,1-1-6 0,-1 1-37 16,0-4 28-16,-2 4-8 0,-2-5-3 15,0 2-10-15,-2-5-2 0,0 2-1 0,0 0-12 16,-4-5-16-16,3-2-1 0,-5 1 1 15,2 0 1-15,-2-2-10 0,0 0-24 0,-2-1 8 16,1 0-36-16,0 0 9 0,0-1-10 0,-1-1-23 16,-1 0-54-16,0-1-26 0,-1-3 16 15,-1-1-217-15,-2 1-38 0,-1-12 31 0,0-1 25 16,0-5-24-16,0-4 49 0,2-1 15 16,1-2 9-16</inkml:trace>
  <inkml:trace contextRef="#ctx0" brushRef="#br0" timeOffset="36882.2731">28280 4797 801 0,'0'-5'305'15,"0"4"-30"-15,0-2-32 0,1 1-28 0,-1 1-25 16,0 0-22-16,0-1 1 0,0 1-40 0,0 0-16 16,-1 1 7-16,-1 2-25 0,0 2 14 0,-1-1-19 15,-5 11-9-15,-4 0-30 0,2-2-1 16,-1 1 18-16,-3 6-27 0,1-1 29 0,-1 1 2 15,1-1-17-15,-2 2 11 0,2-2-19 16,-2 1 22-16,0 0-10 0,-3 2-31 0,5-2-11 16,0 2 26-16,-3-1-5 0,7 5-4 0,-7-4-3 15,1 1-4-15,1-2-7 0,1 1-12 0,2 0 24 16,0-3-21-16,0-3-1 0,1 2-3 16,1-2-12-16,5 1 19 0,-5-5 1 0,5-2-16 15,-1-2 39-15,0-2-40 0,2 0 25 0,1-2-36 16,-1 1-24-16,0-2 12 0,3 0-19 15,-2-2-42-15,0 2-15 0,2-2-52 0,0 0 17 16,0 0-204-16,-3-15-83 0,5-1-10 16,-2 5 45-16,11-21 25 0,1 7 23 0,1 0 50 15,0-3-12-15,4 0 7 0</inkml:trace>
  <inkml:trace contextRef="#ctx0" brushRef="#br0" timeOffset="37299.9129">28621 4684 347 0,'2'0'367'0,"-2"-2"-93"15,1 2-28-15,0 0-23 0,1 2-27 0,0-1-31 16,0 0-12-16,0 1-7 0,0 2-4 0,0 0-23 15,10 7 26-15,-6 1-39 0,2 1 8 16,-4 3-19-16,3-3-7 0,2 4 2 16,-3 1-22-16,-1 0 12 0,2-1 24 0,-3 5-15 15,1-2 9-15,1 1-26 0,-1-1-7 0,-2 2 45 16,1 2-4-16,0-2-12 0,4 0-55 0,-3 1 7 16,-2-2-9-16,0-2-5 0,-1 2 20 15,2-2-6-15,-4-9-6 0,0 4 5 0,0 3-13 16,0-1 2-16,0 0-5 0,0-4-2 15,0 0-13-15,0 0-1 0,0 0-2 0,0-1 8 16,0-3-4-16,0 0-2 0,0-8-40 0,0 8-14 16,0-1-7-16,0-7-27 0,0 0-18 0,0 7-20 15,0-7-16-15,-9 7-36 0,9-7 16 16,-1-5-223-16,1-1-76 0,0-1 53 0,-2-14 14 16,2 8 14-16,0-6 23 0,0-5 21 15,14-29-33-15,-5 26-10 0</inkml:trace>
  <inkml:trace contextRef="#ctx0" brushRef="#br0" timeOffset="37698.2859">28939 4670 483 0,'2'-3'349'0,"-1"0"-75"16,1 0-19-16,0 1-34 0,-1 2-29 0,0 0-33 15,1 0 8-15,-1 0 9 0,0 2-19 16,-1 1-41-16,2 0 14 0,-4 4-21 15,5 0 12-15,1 10-4 0,-4-6 21 0,5 22-32 16,-3-12-13-16,3 2 1 0,-2 0-20 0,3 4-21 16,-2 0 34-16,1-2-38 0,-1 1-4 0,3 0 46 15,-1-1-27-15,-4 0-5 0,3-1-18 0,-1 1-3 16,1-1 38-16,0-2-26 0,1 0-5 16,-3 0-4-16,1-1-5 0,-1-1-4 15,0-4-11-15,-1 1-6 0,0 2 28 0,-1-7 2 16,0-1-5-16,-1-11-19 0,0 8 7 0,0-1 11 15,0-1-6-15,0-6-10 0,0 8-14 16,0-1 23-16,0-7-7 0,0 5-5 0,0-5 6 16,0 7 7-16,0-7-23 0,0 0-10 0,0 7 11 15,0-7-2-15,0 0-1 0,0 6-1 16,0-6-65-16,0 0-79 0,1 5-18 0,-3-5-66 16,2-4 20-16,-4 0-243 0,4-2-37 15,0 0 42-15,0 0 40 0,4-9 27 0,-4 15 3 16,0-10 37-16,0 2 19 0,0 1 11 15</inkml:trace>
  <inkml:trace contextRef="#ctx0" brushRef="#br0" timeOffset="38066.7901">29213 5214 912 0,'3'0'364'16,"0"1"-73"-16,0 0 26 0,-1-1-36 15,2 1-67-15,-2 0-2 0,1-1-54 0,-1 1 0 16,0 0-20-16,0 1-15 0,0 1 3 16,0 0-12-16,0 1-11 0,0 2-10 0,-1 0-21 15,0 1 0-15,2 11-8 0,-2-1 29 0,1 1-1 16,0-2-35-16,-1-1-4 0,0 3 16 0,0-6-5 16,1 8-7-16,-2-6-2 0,0-2-12 15,1 8-20-15,-1-6 23 0,0-14-13 0,0 10 6 16,0 0-6-16,0 0-3 0,0-1 12 15,0-1-42-15,0-2 24 0,0 1 4 16,0-7-31-16,0 8 13 0,0-1 13 0,0-7-18 16,0 7 13-16,0-7-7 0,0 7 11 0,0-7-22 15,0 0 14-15,0 0-21 0,0 0-18 0,0 0 2 16,8 10-91-16,-7-14-41 0,2 0-46 0,6-9 18 16,-1-6-264-16,-2-3-32 0,6 1 35 15,-2-2 32-15,1-4 13 0,3-3 23 0,1 0 25 16,1-1 17-16,-1 0 14 0</inkml:trace>
  <inkml:trace contextRef="#ctx0" brushRef="#br0" timeOffset="38447.6222">29567 4841 649 0,'3'-1'305'16,"1"1"-31"-16,1 0-26 0,1 1-28 0,1 0 6 15,0-2-17-15,13 2-23 0,-10-1-31 0,6 0 37 16,1 0-47-16,4 0-17 0,-2 0-22 16,1 0-24-16,-3 0-7 0,-2 0 17 0,-1 0-39 15,-2 0 1-15,-1 0 4 0,4 0-12 16,0 0-40-16,15-6-3 0,-18 4-60 0,-4 0-36 16,-2 0-47-16,-1 0 15 0,-1 0-206 0,1-1-64 15,-4 2-17-15,0-1 25 0,-1-1 26 0,-1 2 50 16,-1 4 10-16</inkml:trace>
  <inkml:trace contextRef="#ctx0" brushRef="#br0" timeOffset="38731.4251">29715 5035 708 0,'3'1'298'0,"2"-1"-28"0,1 0-25 16,3 2-13-16,9-2-21 0,-10 0-9 15,7 0 5-15,4 0-38 0,-1 0-11 0,3 0-9 16,-2 0-35-16,1 0 39 0,-1 0-32 16,-4 0-38-16,-2 0 25 0,-2 0-25 0,-2 0-4 15,0 0-18-15,-2 0-24 0,-7 0 14 16,9 0-6-16,-3 0-4 0,-6 0-6 0,9 0-2 16,-9 0-3-16,8 0-4 0,-8 0-11 0,7 0-58 15,-7 0-13-15,0 0-31 0,7 0-40 16,-7 0-45-16,0 0-3 0,0 0 13 15,6 0-273-15,-6 0 31 0,0 0 15 16,16-14 25-16,-13 10 25 0,6-10 51 0,-4-3-19 16</inkml:trace>
  <inkml:trace contextRef="#ctx0" brushRef="#br0" timeOffset="40136.2408">30819 4545 565 0,'0'0'291'0,"0"0"-37"15,0 0-13-15,0-13-18 0,0 13-25 16,0 0-1-16,0 0-27 0,0 0-2 0,0 0-27 16,0 0 0-16,0 0 14 0,0 0-42 0,0 0-20 15,0 0 2-15,0-12 11 0,0 12-37 16,0 0-6-16,0 0 14 0,0 0 0 0,0 0-20 16,0 0-5-16,0 0-6 0,0 0 19 15,0 0 12-15,0 0-10 0,0 0-23 0,0 0 18 16,0 0-17-16,0 0-16 0,0 0-22 0,0 0 29 15,0 0-9-15,0 0-27 0,0 0 30 16,0 0-2-16,0 0-4 0,0 0-2 16,0 0-2-16,0 0-3 0,-23 7-1 0,24 0-1 15,-2-1-19-15,1 2 19 0,0 5-2 16,0 1 15-16,0 1 11 0,-10 18 7 0,8-14-6 16,-1-2-4-16,-3 2-4 0,5 0-33 0,-1 0 0 15,2-10-1-15,0 5 1 0,0 4 20 16,0 1 21-16,0 2-16 0,0 2 2 0,0-1-8 15,-12 24 12-15,9-23 3 0,1-2-16 16,-1 1-6-16,0 0-9 0,0-3 6 0,0 2 7 16,0-3 7-16,1-2-10 0,0 3-5 0,-1-2-21 15,-2 0 22-15,3 0 5 0,0-3-33 16,2-6 4-16,-2 0 22 0,2-1 6 0,-5-1-2 16,5-1 1-16,0 0-8 0,-1 0-5 15,1-3 1-15,-2 2 23 0,2-2-20 0,0 1-26 16,0-1 27-16,-2-1-1 0,2 2-1 0,0-3-57 15,0 0-58-15,0 0-42 0,1-4-36 16,1-1 18-16,0-11-190 0,5-1 32 16,-2-7-154-16,1 4 35 0,0-5 29 0,0 0 18 15,3 1 24-15,-3-2 19 0,0-2 9 16</inkml:trace>
  <inkml:trace contextRef="#ctx0" brushRef="#br0" timeOffset="40499.6052">30951 4649 443 0,'3'-1'344'0,"0"0"-43"0,0 1-52 16,0-2-36-16,0 2 3 0,1 0-41 0,-1 0-8 15,0 2-14-15,3-1 6 0,-2 2-43 16,1-1 17-16,6 6-21 0,1 1-18 0,1-1 49 15,-1 3-47-15,2 4-26 0,1-6 15 0,-3 3-13 16,3-2-7-16,-2 2 52 0,3 0-12 16,-4 1-11-16,1-1-9 0,1 0-10 0,0 1-7 15,0-5-8-15,-3 4 14 0,1 1-8 0,1 1-38 16,-5-3-4-16,0 1-32 0,-1-3 3 0,-3 0-2 16,0-5 2-16,-1 2 1 0,0 0-1 15,1-1 1-15,1 8 22 0,1-5-40 16,-3-3 19-16,-1-1-36 0,0 1-12 0,-1-4-1 15,0 1-9-15,-1-2-23 0,0 0-60 0,-2 0-29 16,1-1 15-16,-2-1-169 0,1-4-73 16,0 0 27-16,-4-9-62 0,4-2 23 0,0-3 96 15,2 10 19-15,0-6 6 0</inkml:trace>
  <inkml:trace contextRef="#ctx0" brushRef="#br0" timeOffset="40813.6175">31229 4661 687 0,'0'-1'248'0,"-2"0"-34"0,1 1-25 0,0-2-5 0,1 1-31 16,-1 1 1-16,-2 0 8 0,2 1-32 15,-1 1 13-15,2 0-31 0,-4 1-10 0,-4 9 14 16,1-4-25-16,1-1 21 0,-3 3-23 0,-1 3-7 16,0-1 5-16,2 0-21 0,-1 3 2 15,-1-1-8-15,0 3-18 0,0-3 18 0,0 2-10 16,-1 0 23-16,0 1-51 0,0-3 7 0,1 0 2 15,0 2-13-15,1-3 12 16,-2 1 10-16,-1 0-16 0,4 0 9 0,-2-1-13 16,-1-3-20-16,2 1-10 0,2-3-8 0,0-2-33 15,5-1 3-15,-4 0-29 0,3-2-24 16,-1 0-7-16,2-2-36 0,1-1 11 0,1 0 12 0,2 2-234 16,2-4-31-16,9-5-12 0,0-2 46 15,5-2 44-15,0-3 10 0,1 1-32 16</inkml:trace>
  <inkml:trace contextRef="#ctx0" brushRef="#br0" timeOffset="41165.3995">31468 4828 379 0,'3'1'323'0,"1"0"-19"0,-1 0-52 15,1 0-29-15,-2 1-27 0,3 2-32 16,-2-3 23-16,-2 2-36 0,2 2-7 0,-1-1 15 16,-1 2-30-16,1 0-3 0,3 10-22 0,-5-10-2 15,0 6-16-15,0 1 1 0,0 2-11 16,0-1 22-16,12 17-34 0,-10-15 35 0,-2-7 1 16,0 2-31-16,0 2-17 0,0-2-6 0,0 2-4 15,0 0-1-15,0 1 16 0,0-3-22 0,0-2 11 16,0 0-10-16,0-1 5 0,0-1-29 15,0-7 0-15,0 9-2 0,0-3-2 0,0-6 1 16,0 7-1-16,0 0 18 0,0-7-44 16,0 6 0-16,0-6 18 0,0 0-41 0,0 7-17 15,0-7-17-15,2 8-52 0,-1-11-36 0,2 1 14 16,-1-4-238-16,0 1-59 0,5-11 46 0,-2-6 17 16,1 1 63-16,0-5-13 0,2-1 40 15,-2 0 18-15</inkml:trace>
  <inkml:trace contextRef="#ctx0" brushRef="#br0" timeOffset="41547.4358">31714 4605 607 0,'1'-2'284'15,"-1"0"-27"-15,2-1-51 0,-2 3-8 16,2-1-20-16,0 1-4 0,-3 0-32 0,2 2 6 15,1 1-35-15,-1 2 26 0,-2-1-27 0,1 3-15 16,3 10 34-16,-3-11-35 0,0 7-16 16,9 17-3-16,-6-12 18 0,-1 0-15 0,0 0 14 15,0 1 4-15,0 2-22 0,1-1 21 16,2-1-19-16,2 3-33 0,-4 0-5 0,2 1-2 16,0-1 26-16,-1-4-6 0,1 1 1 0,0 1 7 15,2-2-6-15,-2-1-21 0,-3 1-5 0,2-6 19 16,-2-1 2-16,-1-2-27 0,1 0-1 15,-2-2-2-15,2 1-15 0,0-2 0 16,-1 0-2-16,0-2 22 0,2 0-4 16,-2 1-53-16,0-1 0 0,-1 0-27 0,0-4-23 15,0 0-31-15,0 0-28 0,0 0-67 0,0 0 17 16,2 4-254-16,2-9 34 0,0 1 32 0,6-11 24 16,0-3 26-16,7 2 22 0,2-3 22 15,3-3-54-15,5 0 49 0</inkml:trace>
  <inkml:trace contextRef="#ctx0" brushRef="#br0" timeOffset="41848.4505">32169 4805 759 0,'3'-1'268'0,"1"0"-37"0,0 1-21 15,2 0-25-15,1-2-23 0,2 2 22 0,0 0-36 16,6 0 8-16,0 0-24 0,2 0 1 16,2 0-12-16,-1 0 12 0,-3 0-36 0,-1 0 1 15,3 0-3-15,-2 0-25 0,1 0 4 16,-1 0-4-16,-3 0-32 0,-1 0 50 0,-1 0-52 16,4 0-20-16,-2 0 15 0,-3 0-3 0,-1 0-26 15,-2 0-33-15,-6 0-29 0,15-10-39 0,-13 4-22 16,0 3 11-16,-1-1-186 0,-1-1-64 0,-1-1 27 15,-1 2 26-15,-5-9-29 0,-1-1 23 16,1 1 19-16,-2 3-15 0</inkml:trace>
  <inkml:trace contextRef="#ctx0" brushRef="#br0" timeOffset="42095.7808">32410 4675 634 0,'0'-1'232'15,"0"0"-31"-15,-2 1-8 0,0 2-15 0,1-1 14 16,-1 2-4-16,0 0-21 0,-1 3-19 0,2-2 14 15,-2 2-22-15,-1 12-1 0,0-2-22 16,0 0-1-16,1 2-16 0,0-2-13 0,0 5 19 16,1-2 19-16,2 0-36 0,-1 4 22 0,0-5-4 15,1-8-32-15,0 4-15 0,0 3-26 16,0 1 8-16,0 0 13 0,0 1-26 0,0-2 8 0,0-1-18 16,0-1 15-16,0-2-24 15,0-2-31-15,0-1-31 0,0-1-40 0,0-1-46 16,0-1-47-16,0-2 16 0,0 5-289 0,1 12 46 15,-6-15 19-15,-9 4 34 0,-2 3 23 16,-4-3 29-16,1 5 10 0,-5-3 19 0</inkml:trace>
  <inkml:trace contextRef="#ctx0" brushRef="#br0" timeOffset="42895.5338">30643 5724 613 0,'1'0'330'0,"-1"-2"-75"0,0 2-24 0,0 0-7 16,2-2 20-16,-2 4-59 0,1-2-19 0,-1 0 9 15,0 0 4-15,0 0-41 0,0 0 23 16,7 20-15-16,-7-12-15 0,3 9-15 0,-2 2-11 15,2 0 4-15,-2-1-12 0,0 4-2 16,0-3 8-16,-1 2-11 0,1 0 1 0,-1 2 1 16,0-11-10-16,0 4-7 0,0 5 1 0,0 2-38 15,0 0 23-15,0 0-11 0,0-1-9 16,-15 22 6-16,13-21-18 0,-2 0 20 0,1-3-13 0,2-1-4 16,0 4-9-16,-1-5-10 0,2 0 3 15,-1-5 12-15,0-2-20 0,1-4 25 0,0 2-26 16,0-3 2-16,0 1-1 0,-1-3-29 0,1-1 21 15,-1 3-27-15,1-1 2 0,0-4-57 16,-1 4-1-16,1-5-52 0,0 0-3 0,1 1-55 16,-1-2 19-16,2-4-170 0,-1-1-105 15,4-10-16-15,2-1 68 0,0-4 28 0,3-2-45 16,-1-2 27-16,1-1 69 0,-1 2 36 0</inkml:trace>
  <inkml:trace contextRef="#ctx0" brushRef="#br0" timeOffset="43195.4899">30917 5860 685 0,'4'0'321'0,"0"-1"-24"0,1 2-20 0,-1 0-37 16,2 1-2-16,10 2-24 0,-4 1-24 0,1 4-6 0,2 1-3 15,0-1-19-15,0 2-19 0,2 1-37 16,0 1 15-16,-1 4-6 0,1-3-27 0,-2 0-5 15,2 1-9-15,-2 0-7 0,0 1-8 0,-2-2-5 16,0-1-7-16,1 2 2 0,-3 1-27 16,-1-4-3-16,0 0 43 0,-4-4-8 0,4 3-7 15,-3-3-59-15,-3-2-66 0,-2-1-16 16,0-2-24-16,-2 0 4 0,1 1-48 0,-1-2-32 16,0-2 16-16,-2-2-202 0,-1 0-64 15,0-2 49-15,3-2 48 0,-8-5 3 0,3-5 47 16,1-2 5-16,-1 2-37 0</inkml:trace>
  <inkml:trace contextRef="#ctx0" brushRef="#br0" timeOffset="43461.5224">31245 5932 389 0,'1'-3'355'0,"-1"2"-86"16,0-2-18-16,-1 3-4 0,2-2-37 0,-2 2 13 16,1 3 0-16,-3-1-32 0,0 1-30 15,0 1 27-15,-7 8-22 0,0 1-17 0,0 2-1 16,-1-1-37-16,0 1-22 0,-2 0-11 0,0 2 36 15,-1 0-21-15,1-3 11 0,-1 4-11 16,2-3-11-16,0 5-9 0,-1-5-6 0,1-2-8 16,0 0-5-16,1 1-14 0,-1 1-4 15,3-4-3-15,1-1-3 0,3 0-38 0,-4-1-28 16,5-3-17-16,-1 0-3 0,3-1-32 0,-1-3-33 16,-2 1-24-16,3-2-44 0,1-1-3 15,1 0 18-15,0 0-226 0,2 0-3 0,0-3 22 16,2 0 22-16,8-4 32 0,1-4 30 15,1 0 14-15,4 0 12 0</inkml:trace>
  <inkml:trace contextRef="#ctx0" brushRef="#br0" timeOffset="43846.9571">31544 5979 928 0,'6'-1'307'15,"-2"1"-34"-15,0 0-2 0,-1 0-54 0,1-1-21 16,0 2-34-16,1 0-19 0,-1 0 7 16,2 0 21-16,-1 2-44 0,-1 1-15 0,1-1-13 15,7 8-9-15,-2 1-28 0,-5-3-11 0,-1 2 2 16,-1-3-14-16,-2 1-12 0,-1 0 35 16,0-2-12-16,0 4-31 0,-16 14 15 0,6-11-13 15,0 0 10-15,-3-3 16 0,-1 0 7 0,2-1 3 16,2 0-30-16,-3-2-2 0,6-1-3 15,2-1 22-15,-1-1-39 0,2-1 9 0,0 2 10 16,2-2-35-16,-2-1 29 0,2-2-3 16,1 1-3-16,0 1-2 0,1 0 1 15,0-3 23-15,0 0-5 0,0 0-1 0,12 5-1 16,-8-5-37-16,3 0 23 0,1 0 12 0,-1-1-25 16,3 1-16-16,5 0 8 0,1 0-29 0,20-14-57 15,-18 3-16-15,-1 0-19 0,-5-3-73 16,3 1 17-16,-4-3-167 0,0 0-82 0,1-1 55 15,-5-4 35-15,-1 3-13 0,-3-1 48 0,1-4-7 16,1 3 16-16,3-3 31 0</inkml:trace>
  <inkml:trace contextRef="#ctx0" brushRef="#br0" timeOffset="44178.3508">31940 5773 586 0,'2'-1'335'0,"3"-1"-61"0,-2-1-21 0,-2 3-35 16,2 0-18-16,-1 1 4 0,0 2 1 0,0 1-11 16,-1 1-38-16,3 10 7 0,-1 0 11 15,-1 4-20-15,2 2-15 0,-2-1-16 0,2 2 14 16,2 3-32-16,0-1 5 0,-3-2-25 0,3 1 38 16,-3 0-13-16,1 2-39 0,1-2 39 0,3-2-45 15,-6 1-8-15,0 0 6 0,0-1-19 0,0-3 21 16,1 1-11-16,-2 3-3 0,0-9 3 15,0-1-14-15,0-4-1 0,-1 3-10 0,2-4 16 16,-2-1-29-16,0-1-12 0,0-2-37 16,1 2 2-16,-1-1-53 0,1-2-16 0,-1-1-29 15,0-1-67-15,-2 0 18 0,1-2-196 16,0-1-102-16,2-3 35 0,4-7-1 0,1-1 29 16,1-5 52-16,3 0 60 0,4 0 23 0,3 1 14 15,4-5-28-15</inkml:trace>
  <inkml:trace contextRef="#ctx0" brushRef="#br0" timeOffset="44396.3121">32374 6022 256 0,'3'0'351'0,"1"0"-65"0,1 0-44 15,1 1-1-15,1-1-22 0,-1 1-50 16,1 0-8-16,6-1 20 0,5 0-64 0,23 9-5 15,-15-8 0-15,-16-1-5 0,3 0-56 0,5 0-35 16,12-12-28-16,-17 3-46 0,-3 4-35 0,-2-4 0 16,4 1 11-16,-8-2-98 0,-1-2-41 15,-3-1-54-15,0 13-54 0,-14-22 18 16,8 9-17-16,-9 2 37 0</inkml:trace>
  <inkml:trace contextRef="#ctx0" brushRef="#br0" timeOffset="44594.553">32533 5886 353 0,'-3'5'252'0,"0"-1"-38"0,0 0-1 0,0 0 2 15,-1 3-44-15,-1 5 10 0,-2 2-10 16,0 0 20-16,1 2 6 0,0 0-32 0,1 0-18 16,1 3 19-16,-1-1-29 0,1 0-21 0,0 1 12 15,-1-2-13-15,1 0-38 0,1 0 18 16,-3 2-25-16,2-2-32 0,3-2 46 0,0-1-16 16,1-1-27-16,-1-3-29 0,0-1-19 0,1-1-31 15,0-8-33-15,0 0-16 0,0 6-69 16,0-6-13-16,0 7 15 0,0-7-211 0,0 0-31 15,0 0 30-15,30 4 25 0,-9-11 24 0,-4-5 19 16,4-4 51-16</inkml:trace>
  <inkml:trace contextRef="#ctx0" brushRef="#br0" timeOffset="44801.2173">32898 6107 589 0,'8'3'280'0,"1"2"-16"16,1-3-19-16,-4 1-16 0,4 2-32 0,-1-1 4 16,1-4-57-16,-2 5-16 0,3-1-18 15,-1-4-4-15,7 0-43 0,-6 0 8 0,-2 2-62 16,-9-2-14-16,8 0-66 0,2 0 10 0,-2 0-72 16,0 0-75-16,1-6-63 0,2-4-86 0,-9 7 15 15,1-2 34-15,-2 5 31 0</inkml:trace>
  <inkml:trace contextRef="#ctx0" brushRef="#br0" timeOffset="45313.2599">30791 7001 888 0,'-3'2'292'0,"2"1"-24"0,-2-2-46 16,2 1 26-16,-1-1-18 0,2-1-43 16,0 0-58-16,0 1-4 0,5-1 24 0,1 0-48 15,2 0-28-15,13-1 15 0,-10 1-43 16,5 0-49-16,27-9-39 0,-16 5-23 0,3-1 7 16,1-2-157-16,-3-2-86 0,-1 2-93 0,0-2 33 15,4 2 24-15,-3-1 21 0,2 2 17 16,1 3-23-16</inkml:trace>
  <inkml:trace contextRef="#ctx0" brushRef="#br0" timeOffset="45467.5942">31426 6941 320 0,'7'0'303'0,"-4"0"-38"0,1 1-36 0,1-1-7 16,1 0-13-16,0 0-31 0,1 2 6 15,-3-2-28-15,3 0-45 0,-7 0-15 16,6 0-69-16,1 0-24 0,0 0-1 0,-1 0-112 15,2 0-81-15,-2 0-104 0,2 0-53 0,4 0 22 16,18-12 27-16,-11 10-25 0</inkml:trace>
  <inkml:trace contextRef="#ctx0" brushRef="#br0" timeOffset="45652.737">31756 6931 422 0,'4'0'254'0,"1"0"-20"16,1 0 20-16,-1 0-15 0,1 1-11 0,-1-1-31 15,0 2-15-15,2-2-37 0,-2 0-11 16,-5 0-5-16,7 0-18 0,6 0-19 0,1 0 1 16,15 7-30-16,-29-7-37 0,11 0-49 15,-1 0-35-15,0 0-61 0,-1 0 10 0,16-11-255 16,-14 8-4-16,0-1 26 0,4-2-5 16,-6 2 78-16,0 1-41 0</inkml:trace>
  <inkml:trace contextRef="#ctx0" brushRef="#br0" timeOffset="45930.3847">32326 6853 397 0,'0'-1'319'0,"1"2"-57"15,1-2-13-15,1 1-5 0,-1 1-34 16,1-1-30-16,2 1 1 0,-1-1 6 0,2 0-56 16,2-1-9-16,0 1-25 0,-1 0 0 15,8 0 13-15,5 0-35 0,2 0-11 0,-2 0-15 16,-4 0-50-16,0 0-32 0,13-14-68 0,-15 7 7 16,-6-2-149-16,-1-1-124 0,-3 3 1 15,-2-6 15-15,-2 1 15 0,0 12 62 0,-12-20-25 16</inkml:trace>
  <inkml:trace contextRef="#ctx0" brushRef="#br0" timeOffset="46211.9484">32462 6719 884 0,'-2'5'299'0,"-1"0"-30"0,-3 8-5 16,-3 4-30-16,7-4-3 0,-1 3-57 0,-1 1-25 15,1 0 54-15,-1-1-24 0,1 5-18 0,-1-3-18 16,3 3-17-16,-1-2-12 0,1 2-12 16,-4 0-50-16,3 1 24 0,2-4-2 0,-2-4-6 15,1 4-8-15,-3-2-21 0,3 3 8 0,1-6-39 16,-1-1-23-16,0-4-6 0,-2 9-9 16,1-8-1-16,1-6-32 0,1 5 3 0,-1-4-51 15,0-3-24-15,1 0-16 0,0-1 14 16,1 0-194-16,0-2-63 0,1 0 6 0,-1-1 25 15,1-3 24-15,0 1 58 0,2-10 7 0,3-6 19 16</inkml:trace>
  <inkml:trace contextRef="#ctx0" brushRef="#br0" timeOffset="46578.4633">32831 6685 947 0,'3'1'341'0,"0"5"-71"15,-2-1-3-15,0-1-41 0,0 6 4 16,-2-1-39-16,0 2-30 0,1-6 7 0,0 6-33 16,0-1-15-16,0 1 41 0,0 6-16 0,0 0-17 15,0 1 2-15,-10 21-22 0,7-17-26 16,0 0 19-16,0-3 1 0,2 0-33 0,-3 1 18 15,0 1-31-15,-1-2 19 0,0-4-4 16,0 7-32-16,0-7 6 0,-4 2 15 16,5-3-10-16,0 6-25 0,1-9 22 0,-1 0-5 15,-1-5-26-15,3 11-9 0,-1-7 0 16,2-3-43-16,-4-6-54 0,5-1-2 0,0 0-29 0,0 7-27 16,0-7-9-16,0 7-53 0,-3-4 18 15,3-12-201-15,1 1-24 0,2 0 30 0,2-5 29 16,-3 2-25-16,3-6 45 0,1 0 6 15,1-2 25-15,2-2 26 0</inkml:trace>
  <inkml:trace contextRef="#ctx0" brushRef="#br0" timeOffset="46880.0667">32973 6807 547 0,'8'0'318'15,"-7"3"-28"-15,11 2-13 0,-8-1-25 0,2-1-19 16,1 5-21-16,2-2-5 0,-3 8 4 0,0-4-76 16,6 2 28-16,-2 0-22 0,-1-3-46 15,0 4-10-15,0 3-10 0,0-3-5 0,0 0 44 16,-2-2-30-16,-1 4-22 0,2 2-7 16,1-5-5-16,-2-1-17 0,3 0-2 0,-5-2 52 15,1-2-9-15,-6-7-35 0,0 8-4 0,9 6-54 16,-7-14-34-16,2 1-10 0,-5-2-47 15,-1-3-29-15,2-2-37 0,4 2 17 0,-6-4-128 16,0-5-100-16,2 2 7 0,0 4 25 16,0-4-16-16,-1-19 87 0,1 13-38 0,0 7 70 15</inkml:trace>
  <inkml:trace contextRef="#ctx0" brushRef="#br0" timeOffset="47143.1263">33210 6806 819 0,'-1'-3'271'0,"0"1"-32"0,-4 1-19 15,5 2-9-15,0-1 6 0,-7 4-19 0,3 0-35 16,1 2 56-16,-6-2-65 0,1 6 8 16,0 1-40-16,-5 2 10 0,0 5 5 0,1-3-25 15,4 0-33-15,-6-3 2 0,-2 4 2 16,2-3-1-16,2 1-11 0,-1-1-7 0,-1-1 13 16,0-1-9-16,1 3 2 0,0-4-8 0,5 0-7 15,-2-2-4-15,1 7 12 0,3-5-7 0,0-6-6 16,0 3-31-16,0 0-2 0,4 0-56 0,-4-2-12 15,4-2-50-15,0 4-42 0,2-7-44 16,0 0-9-16,-3-2 17 0,2 1-194 16,3-6-76-16,4 2 32 0,2-5 29 0,1 0 70 0,0 3-9 15,1-3 10-15,0 1 10 0,1-1 45 16</inkml:trace>
  <inkml:trace contextRef="#ctx0" brushRef="#br0" timeOffset="47631.9807">33293 6910 317 0,'0'0'322'0,"6"0"-35"0,-4 3-12 0,-1-1-21 15,2-1-59-15,-4 5-24 0,6-1-12 0,-4-1-18 16,2 1-4-16,-3 3-16 0,5 2-7 0,-7-1 2 15,1 2-14-15,-3-1-20 0,2 6 34 16,-7-5-31-16,10 2-35 0,-6-2 4 0,3 1 1 16,-4-4-2-16,2 0 9 0,2-4 0 15,-3 3-33-15,-1-4-2 0,5 4 4 0,1-6 37 16,-1 3-50-16,-2-4 13 0,5-5-9 16,-3 3 4-16,0-6 25 0,2 6-19 0,-1-3-16 15,0-3-20-15,3 9 8 0,1-9 2 0,-1-1 0 16,1-2-13-16,4-2-5 0,1 3 26 15,-3-7-22-15,8 7 16 0,-3-1 4 0,-1 3 0 16,-1 2-15-16,0 2 18 0,-2 1-31 16,-3 2 14-16,1 1-3 0,2 0-15 0,-5 3 18 15,-4 1-7-15,6 3 67 0,1-1-24 16,-5 7-16-16,3-3-2 0,-4 1 7 0,-3 3-7 16,4-2 11-16,-1 1-3 0,0-2-1 0,0 3-2 15,-2-3-3-15,3-5 32 0,-3 9-29 0,1-3-22 16,-1-5 16-16,2 4-46 0,-3-4 12 0,3-1-30 15,-4-1-32-15,7-1-10 0,-3-3-18 16,-1-2-68-16,0 0 11 0,-4-7 15 0,5 0-259 16,1 2 29-16,1-3 29 0,-1-1-9 15,4-2 40-15,-2-1-8 0,2-8 24 0,6 5 14 16</inkml:trace>
  <inkml:trace contextRef="#ctx0" brushRef="#br0" timeOffset="48025.9897">33547 6756 261 0,'0'0'362'0,"3"0"-75"16,-2 1-31-16,-1 3-31 0,1-1 15 0,2 0-26 15,-5-1 4-15,4 7-24 0,-4-2-35 16,0 2-6-16,2 3-16 0,-2 1-16 0,2-1 36 15,1 5-27-15,-3-2-15 0,-1 4-12 0,3 2 36 16,0-2-36-16,-1-3 26 0,0 5-46 16,1-13 28-16,0 9 11 0,0 0-24 0,0 1 14 15,0 3-22-15,0-2-5 0,0 0-12 16,12 19-6-16,-12-22 4 0,2 2 17 0,-2-11-6 16,0 3-7-16,0 4-7 0,0-1 3 0,8 17-9 15,-5-16-8-15,0-5 4 0,3 2-19 0,-3-2 12 16,-2 1-20-16,7-3-30 0,-3 1 13 15,-1-3-64-15,1 1 9 0,4-2 4 0,-4-3-106 16,-8-2-43-16,3 1-78 0,-1-2 26 16,-3 1-314-16,2 1 85 0,-4-1 50 0,-6-2 22 15,-5 0 13-15,0 3 27 0,-8-5 23 16,-1 12 47-16,-4-6-4 0,-7 15 59 0</inkml:trace>
  <inkml:trace contextRef="#ctx0" brushRef="#br0" timeOffset="49209.9267">27359 7661 759 0,'0'0'228'0,"16"0"2"0,14 10-25 0,-13-7-28 15,3-2-40-15,3 2 7 0,0-3-13 0,3 3-5 16,1-2-24-16,-13-1-8 0,8 0-14 0,3 0-18 16,4 0 5-16,1 0-13 0,-1 0-1 15,2 0-19-15,1 0 15 0,1 0 18 0,1 0-27 16,1 0-12-16,0 0 15 0,-2 0-12 16,-1 0-7-16,37-8 3 0,-37 8-1 0,8-3 16 15,-1 1-12-15,1 0 18 0,5-1-19 0,0 2 2 16,2 1-8-16,3-2-25 0,1-2 10 15,1 4 21-15,4-1-25 0,0-2 0 0,3-1 13 16,1 2 9-16,-1 0-26 0,3 1 4 16,2 0 16-16,-1 0 4 0,5 1-15 0,-5 0 6 15,0-4-16-15,3 4 29 0,-1 0 1 0,-1-2 23 16,0 0-40-16,-1 2 16 0,0 0 2 16,-1-2 20-16,0 1 22 0,2-1-33 0,1-1-33 15,-1 2 39-15,5 1-18 0,-6-1 0 0,1-1 6 16,1 2 12-16,-2 0-30 0,-32 0 15 15,14 0 12-15,7 0 3 0,0 0-45 0,4 0 44 16,0 0-23-16,0 0 13 0,0 0-6 0,-1 0 31 16,2 0-8-16,0 0-5 0,1 0-14 15,0 0-2-15,0 0-6 0,0 0 13 16,0 0-22-16,3 0-7 0,65-11 0 0,-64 11-2 16,-31 0 5-16,16 0-1 0,9 0 3 0,2 0 0 15,0 0-2-15,0 0 7 0,-4 0-16 16,56 11 19-16,-56-9-17 0,-4 0 33 0,6 3-4 15,-2-1-4-15,0 1-20 0,0-1 6 0,38 2-17 16,-7 3 13-16,-2-1-3 0,-5-1-32 16,1-2 63-16,-7 5-28 0,3-2-18 0,-3-4-7 15,-4 3 20-15,-2 3 25 0,-2-2-22 0,-4-2 15 16,0 2-34-16,-3 4 2 0,-4 1 0 0,-1-4 14 16,-3-1 4-16,0-2 0 0,-4 1-11 15,2 1 12-15,-4-1-30 0,3 0 24 0,2 0 4 16,1 1-5-16,-2 0 11 0,3-1-2 15,11 1-11-15,-6-2 16 0,0 3-9 0</inkml:trace>
  <inkml:trace contextRef="#ctx0" brushRef="#br0" timeOffset="80931.3564">8789 2602 392 0,'0'0'197'0,"0"0"-30"0,0 0-7 0,0 0-14 0,0 0-15 16,0 0-25-16,0 0 20 0,0 0-23 15,0 0-10-15,0 0-7 0,0 0 6 0,0 0-26 16,0 0-6-16,0 0 10 0,0 0-13 0,0 0 11 16,0 0-9-16,0 0 7 0,0 0-15 15,0 0 13-15,0 0-32 0,0 0 9 0,0 0-11 16,0 0 6-16,0 0 3 0,0 0 5 16,0 0-25-16,0 0 12 0,0 0-4 0,0 0-11 15,0 0 7-15,0 0-3 0,0 0 7 0,0 0-6 16,0 0 14-16,0 0-4 0,0 0 0 0,0 0-2 15,14 0-10-15,3-4-6 0,-11 5-3 16,0 1 19-16,0-2-19 0,2 1 0 0,2-1 3 16,3 0 12-16,4 0-25 0,0 0 33 15,3 0-12-15,-1 0 4 0,2 0-17 0,0 0-10 16,-1 0 6-16,0 0 13 0,14 13-21 0,-20-12 5 16,7-1-1-16,-6 3 5 0,-5-2-5 15,1-1 0-15,5 3 2 0,-2 0-10 0,-3-2 11 16,-1-1 9-16,9 2 2 0,-8-1-9 15,1 1 10-15,0-2-9 0,-2 2 12 0,2-1-12 16,-4-1 12-16,11 3 3 0,-3-3-14 16,-3 1 6-16,6 1 0 0,0 1 7 0,-2-2-6 15,-2-1-2-15,-3 1 4 0,-2 1-3 0,1-2 4 16,-4 1 3-16,1 1 0 0,-1-1-17 16,12 1 0-16,-7-2-3 0,-2 0 21 0,-2 2-6 15,0-1-12-15,-3-1 5 0,2 2 21 0,-2-2-30 16,1 0 11-16,-3 1-7 0,0-1 2 0,1 0-1 15,-1 1 2-15,2 0-4 0,0 0 17 16,-2-1-24-16,1 0 10 0,-1 0-11 0,-1 0 13 16,0 1 8-16,1-1-16 0,0 1-1 15,-3-1 2-15,0 0-3 0,0 0-45 0,0 0-12 16,8 0-22-16,-8 0-22 0,0 0-24 0,7 0 12 16,-7 0-69-16,0 0-75 0,10 8-76 0,-11-5-57 15,-2 0 18-15,-1 0 21 0,-5 9 15 0,-5-5-14 16</inkml:trace>
  <inkml:trace contextRef="#ctx0" brushRef="#br0" timeOffset="82297.0839">9173 3169 339 0,'-1'1'274'0,"0"0"-52"0,0 1-34 0,0-4-5 16,0 4-13-16,-1 0-28 0,1-1 2 0,0-1-20 15,0-1-10-15,-1-1-10 0,1 0-5 16,0 2-14-16,0 0 0 0,1-2 4 0,-1 2 2 15,1-3-18-15,-1 0 2 0,0 3 4 0,0-3 2 16,1 1-25-16,0 1 19 0,0-2-22 0,0 1 3 16,0 2 4-16,0-3-23 0,2 2 13 15,-2-1-30-15,1 1 24 0,-1 0-20 16,0-1-4-16,2 1-17 0,-2 1 10 0,0 0 13 16,1-2-26-16,0 4 15 0,-1-2-23 0,2 0 13 15,-1 1 10-15,1 1-17 0,-1-1-11 16,1 0 11-16,-2 1-7 0,2 2 7 0,-1-2 7 15,0-1 9-15,2 2 0 0,-1 1-13 0,-1-2 10 16,-1 1 4-16,-1 1-13 0,-1 0 11 16,-1-1-9-16,-6 11 20 0,-1-4-15 15,-1-2-1-15,-3-2-11 0,1 1 14 0,-3-2-19 16,2 1 18-16,0 1 1 0,-4-6-16 0,9 1 5 16,9-2-5-16,-11 0 20 0,3 0-28 0,1 0 4 15,0 0 10-15,-7-10 11 0,9 6-15 16,1 3 3-16,0-2 1 0,1-2-7 0,-1 4 7 15,1-2 0-15,1-1 7 0,1 1-8 16,-1-2-8-16,2 2 20 0,0-1-1 0,0 0-15 16,0 4 9-16,0 0 14 0,0-6-14 0,0 6 2 15,0-9-15-15,15-1 14 0,-11 5 16 16,6-3-23-16,-2 3 9 0,2 0-9 0,-3 3 6 16,1-3-4-16,-3 4 3 0,4 1 17 15,-2 0-30-15,-7 0-6 0,7 0 18 0,-1 0-16 16,-6 0 14-16,28 10-1 0,-15-2-3 0,-2-1-9 15,-2 0 25-15,1 4-7 0,-4-3-9 0,5 5 12 16,-4-1-8-16,0 3-2 0,-3 0 2 16,0 1-8-16,-1 0 29 0,0 2-19 0,-2-1 8 15,1-3 16-15,-2 6-34 0,0-11 1 0,0 4 17 16,0 4-13-16,-10 18-1 0,6-16 3 16,-1 0-3-16,0 0 4 0,2 0 2 0,-4 0 3 15,-6-1 0-15,4 1 9 0,2-3-2 16,-2 2-18-16,-2-1 7 0,-4-3-1 15,1 2-13-15,-1-2 21 0,1 0 0 0,-3 0-12 16,1-2 11-16,-1-2-2 0,-1 1 7 0,-1-2-2 16,3-2-18-16,0 2 25 0,-3-4-1 15,1 1-28-15,0-1 19 0,-2-1-8 0,3-3-4 16,1 0-5-16,2-1 14 0,0 0 23 0,14 0-36 16,-13 0 7-16,-2 0 17 0,-11-10-23 0,13 6 22 15,4 2-6-15,1-2 15 0,-4-6 6 16,2 2-18-16,2 2 8 0,3-1 20 0,-1 2-4 15,2-1-1-15,1-1-21 0,2 1 20 16,0 1 3-16,1-1-14 0,-1 1-2 0,1 5-2 16,0-6 7-16,0-2-30 0,0-2 14 15,17-12 17-15,-11 9-29 0,2 1 14 0,1 4 15 16,1-2-20-16,1 1 5 0,2 3-7 16,-2-2 6-16,-1 2 4 0,0 2-7 0,-1 1 4 15,0 1-29-15,0 1 40 0,-1 0-29 0,11-1 0 16,-1-3 0-16,-8 5 32 0,5 0-27 15,2 0-12-15,19 12-13 0,-19-8 5 0,-1 3 35 16,2 0-8-16,-3-1-15 0,3 2-16 16,-2 2 17-16,1-1 34 0,-3 2-14 0,-1-1-9 15,-2 2 5-15,2 2-14 0,-1-3 11 0,-2 3 16 16,2-3-43-16,-3 3 31 0,1 0-15 0,0 1 11 16,-1-2 13-16,-2 2-39 0,-2 0 38 15,2 0-15-15,1 1-7 0,-4-1 26 0,3 0-27 16,0-1-4-16,4 2 24 0,-4-1-18 0,-1 1-11 15,2-2 3-15,-1 0 1 0,0-3-12 0,-2 0 25 16,1 0-9-16,1 0-11 0,4 0 22 16,-6-4-16-16,0-1 6 0,0 1 2 0,-1-3 7 15,1 0-23-15,-1-1 17 0,0 2-9 16,7 4 31-16,-3-2-14 0,-2-3-1 0,-3 1-17 0,2-2-13 16,-1 1 9-16,0-2 40 0,-1 2-12 15,2-3 13-15,-1 2-45 0,-1-1 36 0,-1 2-11 16,2-2-10-16,-1-1-9 0,1 1-18 15,-2 1 10-15,0-2 29 0,0 1-22 0,2 1 16 16,-2-1-27-16,0-1-17 0,-1 0 12 0,0 0-12 16,0-1 6-16,1 2-7 0,-2-2-3 15,2 0-21-15,-2 0-8 0,0 0-20 0,0 0-39 16,0 0-46-16,0 0 16 0,10-10-264 16,-7 7 10-16,-2-3 39 0,1 2 6 0,1-1 45 15,-1 0 14-15,-1 3 17 0</inkml:trace>
  <inkml:trace contextRef="#ctx0" brushRef="#br0" timeOffset="85730.289">18183 3088 376 0,'0'0'170'0,"0"0"-21"0,0 0-9 0,0 0-5 0,0 0-3 15,0 0-8-15,0 0-11 0,0 0-21 16,0 0 4-16,0 0 6 0,0 0-20 0,0 0-5 16,0 0 1-16,0 0-7 0,0 0 3 0,0 0-3 15,0 0 2-15,0 0-10 0,0 0 14 16,0 0-14-16,0 0 12 0,0 0-22 0,0 0 4 15,0 0 12-15,15 0-23 0,6-7 7 0,-17 5-1 16,2 0-6-16,15-2-8 0,-6-2-2 16,0 2 11-16,2-2-27 0,0 2-3 0,1-3 10 15,-1 1 17-15,0-1-12 0,0 1-18 16,0 0 8-16,3-1-14 0,0 2 7 0,-2-2-13 16,1 1-3-16,-1 1 14 0,-1 2-9 15,3 0-12-15,-9 0-2 0,-11 3 32 0,9 0-24 0,1 0 7 16,-2 0-8-16,-1 0-2 0,0 0 3 15,5 0-11-15,16 12 17 0,-13-8-12 0,1 6 16 16,-8-3-4-16,7 5-5 0,0-2-6 16,-2-1 16-16,3 3-13 0,-4 0 4 0,3 1 15 15,0-1-17-15,-1 1-5 0,-1-1 22 16,0-1-6-16,0-1-12 0,-2-3 14 16,2 2-22-16,-4-3 4 0,-2 0 0 0,2-2 18 0,-2-1-7 15,7 3-8-15,1 0-5 0,-4-2 28 16,4 2-11-16,-2-6 6 0,5 3 3 0,3-3-1 15,-11 0 6-15,5 0-5 0,6 0 4 16,2 0 7-16,24-13 1 0,-22 9-12 0,0-4 0 16,3 1 8-16,-2-1-3 0,2-1-12 0,-2 2 16 15,-1-1-27-15,4-2 18 0,-1 3-13 16,0 0 19-16,1-1-18 0,-3-1-2 0,-4 2 23 16,6 1-13-16,-5-1-17 0,3 0-4 15,-1 1 1-15,0 3 0 0,1-3 14 0,-6 3-1 16,2 0-15-16,0 1 12 0,-7 1 8 0,-3 0-12 15,0 1 6-15,-12 0-16 0,10 0-6 16,4 0 32-16,-1 0-34 0,0 0 12 0,17 13-3 16,-15-9 18-16,-1 2-16 0,0 0 10 15,0 0-11-15,-2 4-1 0,4-3-6 0,-3 3 15 16,1 0 13-16,2-5-10 0,-3 6-1 0,1-1 1 16,1 0-12-16,0-2 24 0,1 1-18 0,-4-2 10 15,3 1-12-15,0-1 6 0,0 3 6 16,-2-2-3-16,1-4 2 0,0 2-15 0,1 0 32 15,-3-3-22-15,3 3 14 0,1-2-20 0,-1 2 9 16,3-5 2-16,-1 2-9 0,-3-2 11 16,7 4 3-16,-3-4-5 0,-9-1 13 0,9 0-8 15,21-11-18-15,-15 9-2 0,2-2-3 16,-6 0 38-16,4-1-1 0,0 2-15 0,1-4 3 16,-2 1 14-16,0 2-24 0,0-7-4 0,0 4 6 15,0-4 24-15,0 0-12 0,2 1-11 16,4-3-8-16,2-1 33 0,0-1-31 0,0 0 25 15,1 1-19-15,-1-3-3 0,2 4-2 0,1-1 15 16,-3 1-11-16,-2 1-6 0,1-3 0 16,-2 5 6-16,-1-1 3 0,-1-1 0 0,1 3 10 15,-3-1-10-15,-2 2-4 0,1 2-5 0,-5-2-15 16,-1 4 12-16,1-1-12 0,-4 0 28 16,-2 4-16-16,1 0 11 0,-4 1 9 0,-9 0-23 15,10 0 8-15,-2 0-15 0,16 11-5 16,-9-4-1-16,-2-1 4 0,1 2 0 0,-6 0-12 15,6-1 21-15,0 2-27 0,0-1 29 0,1 1-10 16,-3-2 12-16,1 1-6 16,-1-2 12-16,2 0-23 0,-7 0 17 0,4-3 8 0,6 2 3 15,-6-3-16-15,7 3 6 0,3-1 14 16,0-1-27 0,4 0 6-16,3-2 7 0,4 2-4 15,0-2 9-15,4 1 6 0,-1-2 0 0,-1 0-16 0,1 0 1 16,-2 1 14-16,-2-1-4 0,-15 0-24 0,8 0 31 0,5 0 3 15,-1 0-4-15,1 0-10 0,2 0-2 0,-1 0-3 0,0 0 10 0,0 0-17 16,0 0 20-16,0 0-2 0,0 0-21 16,0 0 17-16,-1 0 3 0,3 0 2 0,-2 0-1 15,3 0-17-15,1 0-1 0,-2 0 8 16,2 0-2-16,33-12-2 0,-35 9 6 0,-2-2 11 16,-1-1-10-16,-2 6 6 0,-1-6 1 0,0 1 4 15,-2-1-2-15,1-1 4 0,-2-1-14 16,2 1-10-16,0-1 35 0,-1-1-36 0,2 1 4 0,2-1 4 15,-3 1 0-15,2 0 13 0,-1 0-8 16,3 1 7-16,-1-2 7 0,1 2-11 0,-1-2-5 16,1 1 1-16,-1 0 0 0,-1 2-2 0,2-3 5 15,-2 1 6-15,1 0-19 0,-4 1-2 16,0-1 18-16,1 1-15 0,-2-1 4 0,2 2 10 16,-3 1 0-16,1 2 10 0,-1-2-25 15,1 2 3-15,-2 0 4 0,4 3-5 0,-6 0 24 16,-5-2-14-16,-2 2-5 0,-12 0-9 0,11 0-7 15,-2 0-5-15,5 0 12 0,-2 0-6 16,9 12-9-16,-5-5 27 0,-7-1-16 16,0-2 7-16,-3 0 2 0,0 2-10 0,-1-1 12 15,8 3-5-15,-6-2-5 0,-3 0 10 0,1-1 7 16,2-1-26-16,-1-1 22 0,-2 0 9 0,-1 0-7 16,2-2 13-16,0 2-10 0,-2-1 20 15,4-1-7-15,0-1-3 0,12 2 5 0,-10-2 23 16,5 0-25-16,5 0-2 0,26-12 18 0,-18 4 2 15,2 2-33-15,-1-2 4 0,3 1 3 0,0-2 11 16,3 1-13-16,1 1-6 0,2-4 13 16,2 4-11-16,0 1 7 0,0-1-11 15,-2 1 20-15,-3 1-12 0,0 1-6 0,-2-1-3 16,2 1-6-16,-4-1 15 0,1 2 6 0,-2-2-23 16,0 3 10-16,-1-3 0 0,-5 4 2 0,0-3 10 15,-13 4 0-15,6 0-24 0,0 0 10 16,-2 0-9-16,9 12 6 0,-8-7-11 0,-6-2-3 15,0 3 17-15,-2-3-19 0,-1 1 15 16,-3 0-13-16,1 1 7 0,2-2-1 0,-1 0 3 16,6 5 15-16,-3-2-13 0,1-1-2 15,-3 0 6-15,1-2 5 0,9 3 9 0,-2-1-15 16,4 0 9-16,-1-2 7 0,5 1-5 0,3 2-8 16,-2-4 12-16,1 3-11 0,1-2 20 0,4 0-12 15,-2 0 2-15,-1 1-1 0,2-1-4 16,-3-1 18-16,2 0-6 0,6 0-5 0,-1 1-10 15,-5-2-5-15,0 4 15 0,0 1-10 0,0-2 1 16,0 0 1-16,-2 2-8 0,-3-1 19 0,1 0-1 16,-3-1-19-16,-1 1 1 0,4 0-2 15,-4-2-2-15,-4 3 7 0,3-2 0 0,-3 1 6 16,2-1 3-16,-2 0 4 0,4 2 6 0,1-1-3 16,-3-1-28-16,4 2 18 0,3-1-5 15,-1-1 5-15,2 2-8 0,1-2 16 0,1 0-4 16,-1 1-8-16,3-2 9 0,4 0-7 15,-2 1 0-15,3-2-1 0,-5-1 13 0,1 2-5 16,-1-1 5-16,4-2-9 0,-20 0 5 0,8 0 9 16,4 0-11-16,2 0 11 0,-3 0-2 15,26-14 7-15,-27 10-5 0,-1-1 0 0,0-1 21 16,-1 2-35-16,1-3-3 0,-6 1 20 0,2-1-11 16,-1-1 15-16,2 2 11 0,-2-2-21 15,1 0-8-15,-4-1 9 0,2 2-11 0,-3 0 8 16,1 0-1-16,-3-3-6 0,3 5-5 0,-1-2 5 15,3 0-15-15,-1 0 38 0,1 0-31 0,-5 1 2 16,4-1 15-16,0-1-22 0,-2 1 3 16,1 1 8-16,-1-2 4 0,-2 4 19 0,2-3-14 15,-2 3-1-15,4-1-3 0,0-2 2 0,-1 1-15 16,-3 1 8-16,5-2-3 0,-1 1 10 16,-1 2-9-16,1-2-1 0,4-2 9 0,-6 4 12 15,3 0-16-15,-3-3-8 0,-2 2 21 0,1 3 1 16,-6-1-14-16,3 0-5 0,0 0-12 15,-4 2 25-15,1 0-14 0,-1-2-5 0,1 1 2 16,-1 1 19-16,2-1 3 0,-2 0 8 16,1 0 3-16,-2 1-4 0,1-1-13 15,2 1 5-15,-3 0 19 0,1 0-8 0,-1-2 0 16,3 1-13-16,-5 1 11 0,5 0 5 0,9-5-30 16,-8 3 14-16,-1 0-1 0,9-2-4 0,-7 1-3 15,-3 0 19-15,2 1-16 0,-4 0 13 16,1 1-22-16,-1 0-5 0,-2 0 13 0,3 1 14 15,-3-1-10-15,1 1 11 0,1 0-8 0,0 0 2 16,-3-1-2-16,1 1-2 0,0-1-1 0,0 1-5 16,0 0 2-16,0-1-20 0,0 2 14 15,0 0 4-15,-1-1-15 0,1 1-19 0,3-1 14 16,-5 1 23-16,0-1-12 0,2 1-9 0,-2-1-6 16,2 1 2-16,-2 0-3 0,1 0-24 15,-1 0-4-15,0 0-2 0,2-1-30 0,-2-1-15 16,0 0-13-16,0 2-30 0,0 0-36 0,0 0 15 15,0 0-281-15,0 0 2 0,0 0 21 0,0-6 27 16,0 6-4-16,0-8 34 0,0 1 12 16,0 7 32-16</inkml:trace>
  <inkml:trace contextRef="#ctx0" brushRef="#br0" timeOffset="90491.1878">18456 4132 415 0,'0'0'264'0,"0"0"-45"16,0 0-27-16,0 0 1 0,0 0-22 0,0 0-18 15,0 0 21-15,0 0-36 0,0 0 6 0,0 0-20 16,0 0-16-16,0 0-8 0,0 0 6 15,0 0-15-15,0-14-3 0,0 14-6 0,0 0 0 16,0 0-13-16,0 0 3 0,0 0-34 0,0 0 4 16,0 0-1-16,0 0-17 0,0 0 5 15,0 0-1-15,0 0-15 0,0 0 2 0,0 0 1 16,0 0 20-16,0 0-9 0,-5 5 3 0,16 6 10 16,-1 1-20-16,3-1 10 0,0 3-24 15,0-3 14-15,-1 3 0 0,-2-3-5 0,2 3-7 16,3-1-14-16,-8-1 20 0,7 1-11 15,-1-2 10-15,-2 1-1 0,-1-1-17 0,1 2 18 16,-1-2-1-16,-2 0-10 0,2 0 12 0,-4-2-2 16,0 3-12-16,1-4 9 0,2 3-4 0,-3-2 11 15,-3-2-16-15,1-1 5 0,-1 0-20 0,0 0 15 16,-2-2 1-16,1 0-17 0,0 0 42 16,2 0-25-16,-2-1-6 0,0 1 22 0,-1 1-18 15,-1-2-28-15,1 1-11 0,1-1-7 16,0 0-21-16,-1 0-1 0,-1 1-33 0,1-1-18 15,0 0-23-15,0-2 13 0,0 2-56 16,-2-4-46-16,1-2-146 0,1 2 23 0,-1-2 27 16,1-1-2-16,-1-2 17 0,1 0 7 0</inkml:trace>
  <inkml:trace contextRef="#ctx0" brushRef="#br0" timeOffset="90972.2933">18738 4264 309 0,'0'-5'372'0,"3"-1"-60"16,-3 1-41-16,0 1 23 0,1 1-37 0,0-2 0 16,-1 3-17-16,1-3-50 0,-1 4 18 0,0-1-43 15,0-1-6-15,1 3-44 0,0-3-13 0,0 1 6 16,0 1-10-16,0 1-39 0,-1-1-10 16,0 1 11-16,0 0 0 0,-1 0-27 0,1 1-5 15,1 1 22-15,-1 0-10 0,1 3-27 0,-1-2 10 16,1 2 7-16,1 2 0 0,2 8 4 15,-2-2-11-15,2 3-2 0,-1 3 0 0,-1-2-7 16,0 4-18-16,1-2 13 0,-3 1 5 16,1 1 23-16,-1-10-3 0,0 4-4 0,0 4-32 15,0 1-1-15,-13 22 2 0,7-20 0 0,0 0-1 16,0 0 35-16,-3-2-3 0,4-2-16 16,-4 1-1-16,0 0-6 0,-1 0 7 0,-5 2-16 15,1-3-16-15,2-3 17 0,1 2 18 16,-5-3-7-16,3 1 4 0,-1-1-4 0,2-4-20 15,1 1 7-15,3-3 8 0,2-4 14 16,1 2-26-16,0-3 2 0,0 3 0 0,1-3 17 16,1-3-1-16,1 1 6 0,0 1 6 0,-1 0 8 15,0 0-14-15,2-2-2 0,-1 3-1 0,0-3 17 16,1 2-16-16,0-2-1 0,0 1-13 0,0 0 26 16,0 0-2-16,0 0-62 0,1-1-60 15,0 0-36-15,0 0-26 0,0 0-39 0,-4-13 19 16,5 10-110-16,-1-3-139 0,3 2-14 15,-1-2 23-15,4-8 51 0,2 1 5 0,0 0 24 16,2 0 5-16,3 3 8 0</inkml:trace>
  <inkml:trace contextRef="#ctx0" brushRef="#br0" timeOffset="91355.2112">18879 4663 625 0,'4'-2'363'0,"-1"2"-52"0,-1 2-42 16,1-1-4-16,1-2-39 0,-1 1-44 0,-1 1-17 16,0 0 6-16,1-1-37 0,-2 1 9 15,1 0-43-15,-2-1 0 0,3 3-12 0,-1-2-28 16,-1 0 8-16,0 0-15 0,1 2-6 0,-1 0-13 16,0 0 3-16,0 1 3 0,1 0-5 0,0 2 13 15,0-1-25-15,-1 1 6 0,0 0 8 16,-1 0-10-16,2 0 29 0,-2 1-23 0,1 1-15 15,-1 0 19-15,2 9-17 0,-1-7-10 0,-1-4 14 16,0 2 13-16,0 1-32 0,0-1 48 16,0 5-35-16,0-2 7 0,0-1-13 0,0-2-3 15,0 0 18-15,0-1 11 0,0-7-29 0,0 8-12 16,0-8 24-16,0 7-8 0,0-7-9 0,0 6-17 16,0-6-9-16,0 0-7 0,0 7-19 15,0-7 20-15,0 0-30 0,0 0-50 16,-7 8-24-16,4-9-46 0,1-2 16 0,-5-10-154 15,2-1-129-15,-2-3 19 0,5-3 31 16,1-1 24-16,1 9 19 0,0-5 12 0,0-4 45 16</inkml:trace>
  <inkml:trace contextRef="#ctx0" brushRef="#br0" timeOffset="91521.3071">18911 4601 363 0,'-1'-4'359'0,"0"-1"-58"15,1 1-49-15,0 0-6 0,1 0-25 0,-1 1-1 16,-1-1-28-16,2 3-17 0,0-1-18 15,-1-1-21-15,0 0 20 0,-1 2-61 0,2-2-4 16,0 2-8-16,0-1-17 0,0 1-54 0,-2-1-24 16,1 1-47-16,0 1-37 0,0 0-41 15,0 0 15-15,0 0-143 0,0 0-125 16,0 0 27-16,13-14 23 0,-11 11 12 0,1 1 31 16,-1 0-28-16</inkml:trace>
  <inkml:trace contextRef="#ctx0" brushRef="#br0" timeOffset="91956.1123">19295 4589 440 0,'3'2'351'0,"0"-1"-59"0,0 0-34 0,1-1-18 15,-2 0-16-15,1 0-19 0,-1 3-27 0,2-2-38 16,-1-1 2-16,-1 0-38 0,3 0 20 16,0 0-23-16,0 0-11 0,2 0-18 0,-7 0 1 15,6 0-16-15,3 0-10 0,-3 0-2 0,1 0 14 16,0 0-21-16,8 0-9 0,2 0 6 16,1 0-5-16,0 0 24 0,-2 0-36 0,-1 0 11 15,-1 0-14-15,-2 0 23 0,-2 0-11 0,-1 0 25 16,-1 0 0-16,-1 0-31 0,1 0 0 15,-1 0 6-15,-7 0 14 0,8 0-16 16,-1 0 2-16,-7 0 8 0,8 0 29 0,-8 0-43 16,7 0 29-16,-7 0-28 0,6 0 9 0,-6 0-2 15,0 0-11-15,8 0-3 0,-8 0-13 16,0 0-13-16,8 0-2 0,-8 0-47 0,0 0 2 16,0 0-33-16,7 0-63 0,-7 0-54 15,11-6 19-15,-8 1-273 0,7-5 27 0,-5-3 33 16,0-2 24-16,-2 1 25 0,-1-4 17 15,2 0 36-15,4-1 4 0</inkml:trace>
  <inkml:trace contextRef="#ctx0" brushRef="#br0" timeOffset="93187.5727">21273 3998 404 0,'0'0'288'0,"0"0"-18"0,0 0-28 0,0 0-14 15,0 0-10-15,0 0-48 0,0 0-11 0,14 0 1 16,3-4-26-16,-16 5-5 0,0-1-20 0,1 0-15 15,-2 0 10-15,2 0-20 0,-2 1-8 16,0 1-21-16,0-2-6 0,-2 3 10 0,1-1-13 16,-3-1 8-16,-10 11 10 0,-2-1-18 15,-2 0-18-15,0 1 2 0,-1 1-7 0,-2-5 3 16,0 6-22-16,-3-1 8 0,2-2 9 0,-3 1 5 16,3 1-12-16,-2-1-1 0,1 1-10 15,2-1 30-15,-3 1-13 0,3-1-10 0,-1-1 8 16,3-1 4-16,3 5-8 0,1-7 0 15,1 1-11-15,3 1 7 0,1-5-26 0,2 1 27 16,3-2-20-16,0 0 14 0,2 0-10 0,0-1 7 16,2 2 11-16,1-3 12 0,0-2 12 15,0 0 13-15,11 19 5 0,-2-13-13 0,4 4-19 16,0-2 6-16,4 1 32 0,-1-2-13 16,4 1-38-16,-5-1 0 0,5 0-2 0,-1-1 1 15,0 3-2-15,2-4-1 0,-1 4 0 0,3-1 24 16,-6-1-19-16,-1 1 14 0,3 1-27 15,-2-2 23-15,-6 0-6 0,-2-2-8 0,-2 1-22 16,0-1 32-16,-2 0-7 0,-1-1 22 16,-1 1-16-16,0-1-20 0,-1 2 7 0,-1-2-23 0,0 2 23 15,-1 1 14-15,0-7 2 0,0 11-2 16,-12 18-2-16,4-14-7 0,-5 2 6 0,0 1-24 16,-4-2-2-16,-1 0 2 0,-2 0 15 0,1 1-19 15,0-2-8-15,-3-1 29 0,-1 1 8 0,0 1 0 16,-1 0-34-16,0 1-8 0,-1-1 13 15,2-1 23-15,2 1 9 0,-1-1-33 0,1 2 15 16,5-2 23-16,-3-1-37 0,5 3 19 16,1-3-11-16,2 0-3 0,-1 0-14 0,7-6 11 15,1 0-14-15,2-2 31 0,0 1-23 16,2 0 0-16,0 0 22 0,0 0 20 0,20 12-20 16,-6-7 0-16,5-3 23 0,4-2-11 0,0-1-15 15,8 0-10-15,1 0 17 0,-2-2 17 16,1 0 3-16,0-1-30 0,1 1 27 0,0-1-4 15,-1 1-33-15,4 0 18 0,-3-1 1 16,-2 1 14-16,-2-2-11 0,-8 1-13 0,-9-3 22 16,3 0-38-16,-1 0 2 0,0 0 3 0,-3 0 16 15,-3 0 0-15,2 0-10 0,-9 0-38 0,8 0-18 16,-8 0-39-16,7 0-32 0,-7 0-23 16,0 0 15-16,11 8-209 0,-15-7 29 0,-1-1-139 15,-2 2 29-15,-16 0 28 0,14-2 57 0,-25 10 22 16,7-5 11-16,-2 1-9 0</inkml:trace>
  <inkml:trace contextRef="#ctx0" brushRef="#br0" timeOffset="93572.6249">20681 5498 314 0,'0'2'381'16,"-2"1"-63"-16,2 0-57 0,0-2 6 0,2 2-45 15,-4-2 2-15,4 2-36 0,-2-1-21 0,0 1-15 16,1 0-31-16,0 0 5 0,-1 0 15 16,0 4-27-16,0-3-37 0,0 2 14 0,0-6-14 15,0 8 9-15,0-1-20 0,0 5 1 0,0 4 13 16,0 0-22-16,0 1 14 0,-14 17-8 15,11-17-6-15,0 0-6 0,1-3-18 0,0 2-19 16,-2 0 40-16,-3-1-5 0,3-1-5 0,2-4-5 16,1-3-26-16,-2 0-18 0,2 0 29 0,-2-1-19 15,1-1 4-15,2 0-33 0,-1-2 30 16,0 0-44-16,1 1 4 0,-1-3-35 0,1 2-20 16,-2-3-46-16,2 0-39 0,0 0 15 15,0 0-175-15,-7-14-109 0,5 9 33 0,2-17 27 16,0 10 25-16,0-7 35 0,0-4-5 0,0-1 30 15</inkml:trace>
  <inkml:trace contextRef="#ctx0" brushRef="#br0" timeOffset="93754.6881">20601 5484 706 0,'0'-6'282'0,"2"1"-38"0,-1 2-4 0,1-1-54 16,0-1 1-16,1 1-37 0,1 0-6 15,-2 0 5-15,3 0-47 0,0 1-37 0,6-7-20 16,-2 5-29-16,-1 0-48 0,-1 0-30 0,10 1 5 16,-4-4-174-16,-3 4-129 0,3-3 24 15,-3 4-30-15,-2 1 13 0,-1 2 55 0</inkml:trace>
  <inkml:trace contextRef="#ctx0" brushRef="#br0" timeOffset="94020.66">20855 5463 490 0,'2'1'341'15,"2"0"-51"-15,-2 1-17 0,3 0-31 0,-2-1-7 16,2-1-11-16,1 2-12 0,0-2-39 16,0 0 10-16,1-1-21 0,0 0-4 0,1 1-29 15,2 0-34-15,2 0 20 0,-3 0-39 0,2 0-3 16,-2 0-7-16,-1 0-9 0,0 0 19 15,0 0-47-15,0 0 6 0,-1 0-39 0,-1 0-38 16,-6 0-50-16,9 0-1 0,-9 0-29 16,7 0-42-16,-7 0 16 0,0 0-115 0,7-6-77 15,-10 9-61-15,0 2 18 0,-9 5 20 0,-2 0 40 16,0 1-12-16,-2 3 53 0</inkml:trace>
  <inkml:trace contextRef="#ctx0" brushRef="#br0" timeOffset="94186.5142">20849 5689 222 0,'-1'3'318'16,"0"1"-42"-16,1 0-15 0,-1-1-33 0,1 0 15 16,0 0-16-16,4-3-40 0,-2 1 4 15,1-1-25-15,3 0-45 0,2 1 3 0,-1-2 2 16,15 2-50-16,-12-1-42 0,5 0-24 16,3 0-45-16,19-13-79 0,-18 3 11 0,-2-3-130 15,5 4-123-15,1-2 24 0,-2-2 22 16,3 0-11-16,2 3 13 0,-2-2 4 0</inkml:trace>
  <inkml:trace contextRef="#ctx0" brushRef="#br0" timeOffset="94439.1763">21299 5557 603 0,'3'-1'364'0,"0"1"-73"16,-1 0-59-16,0 0-21 0,0 0 9 0,-1 0-50 16,-1 0-8-16,2 1 1 0,0 1-14 15,-1 0-2-15,0 1-15 0,-1 1 23 0,1 1-43 16,-2 13 17-16,-1-8-18 0,2-4 1 0,0 1-21 15,0 6-24-15,0 2-8 0,-9 18-4 16,6-16 8-16,-2 1 0 0,-1 0-18 16,5-1-16-16,-4-3 15 0,0 2-20 0,1-2-17 15,1-4-8-15,1 0-29 0,0-5-29 0,1 1-42 16,-2-1-20-16,2-1-35 0,-2 1 14 0,2-5-143 16,-1 1-152-16,2-1 24 0,0 0 26 0,-5-13 0 15,0 0 26-15,1-12 15 0,-1-3 5 0</inkml:trace>
  <inkml:trace contextRef="#ctx0" brushRef="#br0" timeOffset="95204.5648">20984 3599 334 0,'3'-6'306'0,"3"-5"-53"0,-1 0-16 0,-4 3-25 15,2 2 7-15,-1 0-14 0,0 1-14 16,0 1-31-16,-1 2-10 0,0-1-3 0,1 0-22 16,0 1-8-16,-1-1-9 0,0 1-6 0,0 1-20 15,2-1-13-15,-1 1-1 0,-1-1-10 16,0 2-16-16,0-1 4 0,0 2-11 0,2 1-21 15,1 1 13-15,-4-3-16 0,7 9 20 0,6 4-7 16,-3 2-17-16,-2 1 25 0,4 3-19 16,-5-1-7-16,-2 0 7 0,0 0 17 0,-2-3-10 15,-1 4-7-15,-2-10 6 0,0 3 8 0,0 0-9 16,0 1-11-16,0 3-12 0,0-1 6 0,0-1 1 16,0-2 31-16,0-2-38 0,0 0 3 15,0-2 6-15,0 1 6 0,0-9-6 0,0 8-3 16,0-3 10-16,0-5-4 0,0 7-10 15,8 4 18-15,-6-8 8 0,2 0-17 0,-1 0 19 16,1-1 9-16,0 1-12 0,-1-1-11 16,0 1 31-16,0-1-5 0,1 0 18 0,-2 0-27 15,0 0-1-15,0-2 5 0,0 2-40 0,-1 0 29 16,1-2-15-16,0 1 10 0,-1 1-18 0,0-1-42 16,-1-1-26-16,0 0-26 0,0 0-29 0,0 0-70 15,8 0 18-15,0 0-129 0,-2 0-141 16,0 0 31-16,1 0 27 0,-1 0 25 0,16 8 0 15,-11-3 14-15,2 4 21 0</inkml:trace>
  <inkml:trace contextRef="#ctx0" brushRef="#br0" timeOffset="95603.0387">21583 4051 275 0,'5'-2'386'0,"-3"3"-75"16,2 0-38-16,-1-1-35 0,-1 2-11 16,1-1-35-16,1 2-42 0,-2-3-18 0,0 2-11 15,1 0-10-15,-1 2-15 0,0 0 10 16,-1 1-9-16,3 10-16 0,-1-1 4 0,-1 4-11 16,0 0 2-16,-2-9-29 0,0 6 17 0,0 3-12 15,0 2-6-15,0 0 21 0,0 1-8 0,0 3-24 16,0 0 24-16,11 25-12 0,-10-24-13 15,-1-11-1-15,0 4-4 0,0 5-10 0,0 0 24 16,0 1 4-16,0 1-8 0,0-2-19 16,0 1 5-16,0-3 14 0,0-2-20 0,0 0 2 15,0-2-5-15,0-2 4 0,0-3-4 16,0-2-9-16,0-2 9 0,-7 0-5 0,7-2-11 16,0-6-15-16,0 8 13 0,0-8-2 0,0 7-25 15,0-7-28-15,0 7-15 0,0-7-2 0,-11 6-61 16,10-8-60-16,1 0 19 0,-1-4-218 15,1 1 30-15,2-14 27 0,-2 9-37 0,10-26 24 16,-2 8 23-16,0 2 5 0,2-1 27 16</inkml:trace>
  <inkml:trace contextRef="#ctx0" brushRef="#br0" timeOffset="96052.9916">21882 4182 339 0,'2'-4'333'0,"1"1"-38"15,-1 1-21-15,-1-1-25 0,0 0-29 16,1 3-17-16,0-1-11 0,-2-1-28 0,1 1-34 16,0 0-12-16,-2 0 8 0,-2 2-40 15,1 0 10-15,-4 2-16 0,0-1-3 0,-12 7-24 16,-2 0 18-16,0 1-15 0,-3 1 8 16,-1-1-7-16,4 1-9 0,1 1-6 0,0 1-20 15,-1-2 5-15,3 1 0 0,-1 1 7 0,2-4-8 16,2 3-1-16,3-1 4 0,4 2-28 15,-3-1 15-15,4 1-25 0,1-4 16 0,1 7 7 16,4-4 1-16,0-1-23 0,0-3 24 0,0 3 1 16,20 17 12-16,-6-12-3 0,7-1 8 15,-3 0-10-15,3-1 40 0,7-2-32 0,-3 2-28 16,0-1 6-16,1 0 24 0,1 3-16 0,0-5-4 16,-1 0-6-16,-3 1 22 0,3 0-14 15,-4-2 8-15,1 2 11 0,2-1-35 0,-1 0 27 16,-4 1-12-16,-2-4-28 0,-2 1 13 0,-2 1 8 15,-3-6-26-15,0 1 21 0,-5-4 28 16,-1 1-47-16,-1 0 30 0,-2 0-19 0,3-1 5 16,-3 0-16-16,2 0 14 0,-1 0-26 0,-1-1-7 15,-2 0-60-15,0 0-60 0,0 0-49 0,1-11 18 16,0 5-268-16,0-1 31 0,3-12 17 16,0-5 27-16,2 2 24 0,3-3 26 15,2 0 28-15,0 5 17 0</inkml:trace>
  <inkml:trace contextRef="#ctx0" brushRef="#br0" timeOffset="96452.5524">22502 4142 280 0,'1'-3'460'0,"1"-1"-91"16,-1 1-53-16,0 0-23 0,0 0-54 15,0 0-20-15,1 1-46 0,-2-1 15 0,2 2-38 16,-1 0-27-16,-1 1-11 0,2 0 0 16,-3 1-33-16,-1 2-11 0,0 0-5 0,-6 11 18 15,-2 0-34-15,1 1 2 0,1 1 9 0,-3 3-14 16,4 1 13-16,-2 1-15 0,1 1 12 16,0 0-22-16,1 2 1 0,2 0-6 0,-1 2 27 15,1-1-6-15,2 4-4 0,-1-1-5 0,2-1 22 16,2 1-6-16,0-15 2 0,0 8-7 0,0 2-25 15,0 1-1-15,0-1 27 0,17 26-29 16,-13-26-5-16,1-2 2 0,1 0 20 16,4-2 16-16,-3 0-40 0,1 0 3 15,-1-3 11-15,3-1-26 0,-2-1 0 0,2-2-3 16,2-2 0-16,-3-3-63 0,-1-3-15 0,0-1-36 16,0-3-59-16,-8 0-54 0,26-11 21 0,-12 3-252 15,4-6 13-15,-6 0 12 0,2-3 28 0,-1-3 18 16,-1-2 10-16,1-2 15 0,3-4 61 15</inkml:trace>
  <inkml:trace contextRef="#ctx0" brushRef="#br0" timeOffset="96822.4763">22716 4274 605 0,'0'-7'349'15,"0"3"-51"-15,0-2-24 0,0 1-21 0,3-1-28 16,-3 0-2-16,2 0-54 0,0 1-9 16,2 0-15-16,0 1 19 0,7-5-55 0,1 2 1 15,-3 4 2-15,-1 0-25 0,1 0 1 0,-1 2-31 16,-1 1-11-16,-7 0 9 0,13 0-25 16,12 13 10-16,-10-4 12 0,-1 1-23 0,-4 2-4 15,0 3-4-15,3 2-9 0,-1-1 11 0,-2 7 14 16,-2-3-34-16,4 3 24 0,-4 0-23 15,-1-2 22-15,-3 0 21 0,-4 3-36 0,4-5 10 16,-2 3 3-16,-2-13-35 0,0 6 33 0,0 1-30 16,-12 15 13-16,3-17 12 0,0 0-10 15,-2-3-33-15,1 0-10 0,1-3-18 16,-5-2-11-16,4 0 10 0,3-3-42 0,-2-2-4 16,9-1-60-16,0 0 14 0,-8 0-173 0,-8-18 25 15,10 7 24-15,6 1 23 0,0-2-175 16,0 0 26-16,0-4 23 0,16-23 7 0</inkml:trace>
  <inkml:trace contextRef="#ctx0" brushRef="#br0" timeOffset="97252.5046">23199 4207 334 0,'3'-6'416'0,"0"-3"-73"15,1 5-56-15,-2 0-31 0,0 1-3 0,-1 0-42 16,0 0-6-16,-1-1-17 0,-1 1-36 0,-1 2-16 15,0-2-6-15,0 2-45 0,-1-2 22 16,-2 2-21-16,-1-1-3 0,0 2-24 0,-2 2-15 16,-8-1 25-16,7-1 2 0,-17 9-34 15,7-2-11-15,-1 1 18 0,1 0-28 0,2 4 0 16,0 1-4-16,-1-1 10 0,1 2-3 16,-1 3-7-16,5 1 22 0,3 2-14 15,0 1-7-15,4 1-19 0,2-2 9 0,2 3 18 16,2-14-11-16,0 7 2 0,0 1-26 0,12 18 18 15,1-16 19-15,1-4-1 0,4 0 3 0,-3-2 9 16,8-2 7-16,-1 0 1 0,1-3-2 16,4-2-4-16,-4 1 12 0,0-1-2 15,-3-2 25-15,0-1-15 0,-2 0 0 0,-2-1 6 16,-2-2-8-16,-4 1 6 0,-4-1 0 16,-6 0 2-16,0 0-17 0,8 0 7 0,0 0 0 15,-8 0-7-15,6 0-7 0,-6 0 1 0,7 0-16 16,-7 0-21-16,0 0-48 0,7 0 5 0,-7 0-49 15,0 0-41-15,15-9-27 0,-13 6-36 0,0 0-53 16,2-1 22-16,-1 1-236 0,-2-1-2 16,1 2 31-16,-1-2-12 0,1 2 51 0,-2-1 26 15,1 0 52-15,1 0 12 0,-1 2-8 0</inkml:trace>
  <inkml:trace contextRef="#ctx0" brushRef="#br0" timeOffset="97568.3772">23479 4549 593 0,'5'0'423'0,"-2"1"-106"16,0 0-11-16,1-1-37 0,-1 2-38 15,0-2 6-15,0 1-36 0,-1-1-23 16,-1 2-42-16,1-1 18 0,0 1-57 0,0-1-13 16,-1 3-6-16,-1 2 30 0,3 0-17 15,-3 0-12-15,4 13-5 0,-4-5-23 0,2 3-12 16,-1 0-13-16,-1-7 31 0,0 3-13 0,0 1 3 15,0 1-38-15,0-2 20 0,0-1 6 16,0-2-3-16,0 1-2 0,0-3-17 0,0 0 14 16,0-2-2-16,0 0-2 0,0-6-34 0,0 7 12 15,0 0-11-15,0-7-29 0,0 6-9 16,0-6-49-16,0 8-55 0,-1-12-33 0,0 0 16 16,-2-13-186-16,1-4-82 0,2 8 30 0,0-8-6 15,-5-28 24-15,4 18 45 0,-1-2 12 16,-1 1-11-16</inkml:trace>
  <inkml:trace contextRef="#ctx0" brushRef="#br0" timeOffset="97698.3611">23469 4329 291 0,'0'-6'290'15,"-2"0"-45"-15,1 3-48 0,0-1-48 0,-1 1-7 16,2 0-15-16,0 0-4 0,0 1-41 0,0 1 19 16,2-1-36-16,-1 2 19 0,1 2-17 0,1-2-14 15,0 1-42-15,0 1-17 0,1 2 2 16,0-2-175-16,0 1-163 0,-1 1-12 0,0-1 17 15,0 1 7-15</inkml:trace>
  <inkml:trace contextRef="#ctx0" brushRef="#br0" timeOffset="98036.3104">23702 4823 506 0,'2'5'274'15,"0"-1"-44"-15,0-1 2 0,-1 1-22 16,1 1-16-16,-2-1 1 0,2 1-27 0,-2 1-40 16,0 1 22-16,1 0-34 0,-1 0 4 0,0 5-4 15,-12 19-26-15,5-13 2 0,-1-2-31 16,-1 0-2-16,0 2-4 0,-2-3 0 0,0 0-9 15,0-2 10-15,5 1-17 0,-7 1-15 0,1-5 28 16,2-1-13-16,3 0-15 0,0-2-30 16,-2-2-8-16,3-2-39 0,0 0-63 0,0-2-29 15,0-1 12-15,6 0-305 0,0 0 26 16,-21-13 29-16,11 1 35 0,1-3 22 0,5-1 12 16,2-4 0-16</inkml:trace>
  <inkml:trace contextRef="#ctx0" brushRef="#br0" timeOffset="98456.1618">23872 4303 269 0,'2'-5'393'0,"12"-4"-104"16,-1 2-18-16,-4 2-21 0,4-3-32 0,-3 4-29 15,-1-1-10-15,1 2-33 0,-3 0-20 0,2 2 6 16,0-1-11-16,-1 2-18 0,-1 0-13 16,3 0-24-16,2 0-11 0,2 0 1 0,20 16-5 15,-16-9-5-15,-2 3-6 0,2 4 1 0,-1-2 0 16,-3 4-26-16,2 4 14 0,-2-2 3 15,-5 3-16-15,2 0-3 0,-4 2 10 0,-2-2-17 16,-1 1 21-16,-2-1 3 0,-2-11-15 16,0 3 7-16,0 2 5 0,-15 15-2 0,7-13-12 15,-1-3-7-15,0-1 12 0,-2-2-3 16,-1-1-16-16,1-2-8 0,-4 0 1 0,6-2-26 16,1-5 4-16,-1 3-5 0,4 0 0 0,0-4-30 15,0 2-38-15,5-2 9 0,0 0-161 16,0 0-90-16,0 0-59 0,-11-12 26 0,12 5 2 15,1 2 22-15,5-15 30 0,1 2-5 0</inkml:trace>
  <inkml:trace contextRef="#ctx0" brushRef="#br0" timeOffset="98818.6076">24361 4316 270 0,'5'-6'358'0,"-1"3"-70"0,0 0-12 0,-1 0 4 16,-2 0-41-16,3 0-24 0,-2 0-36 15,-2 2-17-15,2-1-6 0,-2 1-30 0,2-1-20 16,-2 1 3-16,0 0-19 0,0 2-11 16,-3 0 8-16,0 2-34 0,-1 0 5 0,-9 8-16 15,2-4-4-15,-1 6 19 0,1 0-20 0,-3 5 21 16,1-3-37-16,2 1 23 0,-2 3-22 16,2 0 18-16,-1-1-14 0,3 1-10 0,0 2-8 15,4-2 19-15,-1 1-18 0,2-2-11 0,-1 1 14 16,5-10 13-16,0 4-35 0,0 0 23 0,0 2-18 15,16 14 9-15,-9-16 11 0,-1 1 2 16,6-1 2-16,2-5 6 0,-2 2-18 0,0-3 11 16,0 1-20-16,1-4 11 0,-4-1 12 0,5 4 16 15,-3-7-37-15,-1 0 10 0,-10 0-30 16,10 0-33-16,-3 0-35 0,13-16-68 0,-3 7 13 16,-8-5-211-16,1-3-81 0,-4-1 34 0,-1-2 28 15,-1-2 24-15,-2-4 13 0,1 2 17 16,-3-1-45-16</inkml:trace>
  <inkml:trace contextRef="#ctx0" brushRef="#br0" timeOffset="99218.1133">24557 4007 589 0,'1'0'302'0,"1"0"-47"16,2-1-51-16,2 2-21 0,-3 1-19 16,7 6-32-16,2 4 21 0,-3 1-38 0,5 5 13 15,0 0-32-15,0 2 0 0,2 1-13 0,0 1 4 16,0 4-19-16,1-1-11 0,0 3 0 16,-3 0-1-16,3 2 1 0,-2 1-11 15,-1 0-1-15,-3 0 6 0,3 2-17 0,-1-1 7 16,-3 0-5-16,-1-2 5 0,-1 0-18 0,-3 1 5 15,-3 1-7-15,-1 0 12 0,-1-16 3 0,0 6-10 16,0 5 7-16,-16 24-10 0,6-26-24 16,0-3 22-16,0 1 0 0,-2-4 10 0,-3 1-8 15,6-5-1-15,-7 0-14 0,3-1 31 0,-2 1-15 16,-2-4-9-16,2-1 4 0,4-6-4 16,-5 6-15-16,2 1 4 0,3-8-23 0,-1-2-17 15,6 1-43-15,6-2-48 0,-7 0 13 16,-13-12-189-16,11 3-113 0,0-6-7 0,5 1 61 15,3-6 28-15,1 9-15 0,0-8 14 16,15-27 20-16</inkml:trace>
  <inkml:trace contextRef="#ctx0" brushRef="#br0" timeOffset="99934.4141">25052 4142 442 0,'3'-1'393'0,"-1"-2"-69"0,-1 0-57 15,0 0-28-15,2 0-5 0,-3 2-28 0,2-1-32 16,1 0-26-16,-2 1-21 0,-2-1-3 15,2 2-29-15,0-1-16 0,-1 2-9 0,0 1 4 16,-1 1-30-16,-1 2 0 0,0 1 8 0,-5 10 0 16,1 2-23-16,0 0 1 0,0 2 3 0,2 1-3 15,-4 2-3-15,2-1-14 0,1 1 15 16,1 0 4-16,-1 0-1 0,0-1-1 16,3 3-9-16,2-15-4 0,0 5 4 0,0 3-25 15,0-2 6-15,0 1 21 0,0 0-26 0,12 12 20 16,-11-19-17-16,7 2 18 0,1 0 19 0,0-3-27 15,0-2-6-15,3 0 15 0,-1-4-4 16,0 0-11-16,7 0 23 0,-12-3-5 0,8 0 3 16,16-12-15-16,-13 2 43 0,0-2-35 15,0-5 4-15,-4-2-14 0,-2-4 9 0,-2 0 16 16,3-1 0-16,-1-1-12 0,-3 2-5 0,2 0 20 16,-3 1-5-16,-3 0 25 0,3 2-6 15,-3 1-20-15,-3 5-2 0,3-1 34 0,-1 2-11 16,-1 4 4-16,0 2 13 0,-2 1 0 15,2 1-18-15,-2 5-8 0,0 0 10 0,0 0-17 16,0-7-12-16,0 7 5 0,0 0-13 0,0-8-2 16,0 8-24-16,0 0 25 0,1-5 14 0,-1 7-14 15,-1 4-2-15,-1 0-14 0,-2 10 16 16,0-1-11-16,0 3 9 0,0 1-11 0,1 2-10 16,0 3 23-16,2-1-8 0,-1-1 0 0,2 2-3 15,0-2-23-15,-2 3 9 0,-1-3 15 16,2 2 9-16,1-13-18 0,0 4 12 0,0 4 8 15,0 0 8-15,0-1-30 0,0 1-9 0,0 0 10 16,0-2 14-16,0-3-13 0,0-3 6 16,0-1-33-16,0-1 4 0,0-2-39 15,0 1-42-15,10 3-3 0,-10-6-30 0,0-1 0 16,1-1-15-16,-1-3-39 0,0 0 17 16,0 0-266-16,0 2-16 0,1-4 26 0,2-1 23 15,-1 0 27-15,8-9 25 0,-2-1 28 0,3 1 18 16</inkml:trace>
  <inkml:trace contextRef="#ctx0" brushRef="#br0" timeOffset="100183.5695">25443 4573 880 0,'3'-2'274'16,"1"1"-13"-16,-2-2-13 0,1 3-45 0,0 0-27 16,-2 0-13-16,0 3-31 0,1-2-6 15,-2 1-7-15,2 2-21 0,-2 1-2 0,0 1 14 16,2 1-19-16,0 11 16 0,-2-9-39 0,0 3 4 15,0 3-22-15,0 2 14 0,0 1-11 16,0-1-11-16,-13 18-9 0,8-15 26 0,-2-5-24 16,5-2-5-16,-2 3 13 0,4-7-33 0,0-1 2 15,0 1-14-15,0-1-41 0,0-2 9 16,0 1-37-16,-9 2-43 0,9-8 1 0,-4 1-34 16,4-2 14-16,-4-2-262 0,4-1 28 15,0-3-45-15,0-1 24 0,4-12 28 0,-4 8 11 16,7-27 5-16</inkml:trace>
  <inkml:trace contextRef="#ctx0" brushRef="#br0" timeOffset="100340.1438">25513 4403 363 0,'3'-9'367'0,"-3"1"-66"0,0 4-46 16,0-1-27-16,0 1-9 0,2-1-7 0,-2 3-27 16,2-1-33-16,-2-1-15 0,0 2-19 15,1 0-22-15,-1 2-38 0,0 0-48 16,0 0-63-16,0 0 7 0,0-7-239 0,0 7-114 15,0-6 24-15,0 6 20 0,0-8 12 0,0 0 55 16</inkml:trace>
  <inkml:trace contextRef="#ctx0" brushRef="#br0" timeOffset="101001.8734">25676 4230 609 0,'1'0'227'0,"0"0"-16"16,-1 1-26-16,-1-1-12 0,2 1-12 0,-1-2-6 16,0 2 0-16,0-1-35 0,1 0-6 15,-1 0 5-15,1 0-3 0,-1 0-35 0,0 0-7 16,0 0 0-16,0 2-7 0,2-1 14 0,0-1-10 15,0 0-4-15,1 1-8 0,3 1 15 0,2-1-7 16,9 2-19-16,1 1 3 0,1-2 7 16,0 1-15-16,4 0 13 0,2 0-15 0,-3-1 20 15,4-1-14-15,-1 0-15 0,0 1 29 16,-14-2-20-16,5 0 10 0,0 0-31 0,4 0-5 16,-5 0 19-16,-1 0 36 0,-1 0-25 15,-4 0-25-15,-1 0 12 0,0 0 16 0,-8 0-8 16,7 0-4-16,-1 0-4 0,-6 0-30 0,0 0-40 15,8 0-30-15,-8 0-14 0,11-11-65 16,-13 8-16-16,2 0 14 0,-3-1-202 0,1 1-80 16,-10-7 9-16,6 2 27 0,-7-2-20 0,-1 1 23 15,1-1 99-15,1 2 8 0</inkml:trace>
  <inkml:trace contextRef="#ctx0" brushRef="#br0" timeOffset="101334.0577">25923 4129 455 0,'-1'0'287'0,"-1"0"-27"0,2 0-30 0,-2 0-65 15,2 2-8-15,-3-1 19 0,3 2-28 16,0 2 6-16,0-1-28 0,0 2 9 0,3 1-23 16,-1 9-9-16,-2-7 6 0,0 5-19 15,9 21-17-15,-5-15 1 0,1 2 16 0,-1-3-29 16,3 4 18-16,0 1-7 0,-3-2-7 0,3 5-27 15,-5-6 16-15,0 2-12 0,0-2 7 0,0-1-7 16,-1 2-4-16,6 1 20 0,-7 0-33 0,0-5 2 16,0-10-20-16,0 7 37 0,0-2-20 15,0 1-16-15,0-3 12 0,0 0-4 0,0-3-22 16,0 1 9-16,0-2-15 0,0-7-28 16,0 8-9-16,0-1-21 0,-12 2-41 0,12-6-10 15,0 0-24-15,0-3 13 0,0 0-274 0,2 1 30 16,1-3 25-16,0-2 26 0,6-6 21 0,1-5 16 15,4-2-9-15,1-4-12 0</inkml:trace>
  <inkml:trace contextRef="#ctx0" brushRef="#br0" timeOffset="101983.8401">26304 4066 323 0,'0'-3'347'0,"0"0"-73"0,2 0-25 0,-2 1-41 15,0 0-25-15,0 0-23 0,-2 1-18 16,4-1-6-16,0 2-19 0,-4 2-15 0,4 1-4 16,-2 1-10-16,0 0-22 0,2 1-10 0,-2 2 3 15,0 11-21-15,0-8 4 0,0 5 7 0,0 3-15 16,0 1-4-16,0 1 1 0,0 2-5 15,0 0-7-15,0 2-4 0,0-1 8 0,0 1 14 16,0 1-23-16,0-2-2 0,0 0-4 16,0-1 23-16,0-2-4 0,0 0-18 0,0-3 6 15,0-2 10-15,0-2-30 0,0-3 9 0,0-1 25 16,0-2-35-16,0-1 10 0,0-6 28 16,0 8 2-16,0-8 15 0,0 7 15 0,0-7-13 15,0 5 41-15,0-5-9 0,0 0-2 16,0 7-7-16,0-7 34 0,10 7-9 0,-10-10-12 15,-2 2 7-15,2-4-32 0,2-1 8 0,-2-1-30 16,6-8-4-16,-3-4-10 0,3 2 6 0,1-1-5 16,2-2 0-16,0 6-2 0,-2-1-3 15,1 2 2-15,0 0-14 0,0 4 22 16,1 0-17-16,-2 3-2 0,3 2-23 0,-4 0 0 16,0 2 27-16,1 1 0 0,-2-1-49 0,2 2 4 15,-7 0 28-15,0 0 1 0,23 10-4 16,-10-1-12-16,-2 3 0 0,0 1-2 15,-4 3 21-15,2 1-27 0,-1 0 7 0,-4 2-27 16,0 4 8-16,-4-15 29 0,0 7-10 16,0 2-18-16,-14 20 33 0,7-20 2 15,-2-1-18-15,-2-1 40 0,-2-1-24 0,0-1 0 16,-1-2 1-16,-2-1-3 0,4-1-7 0,-5-3 25 16,5 2-28-16,1-4-4 0,-1-2 4 0,4 1-13 15,-1-1 1-15,3-2-21 0,1 1 0 0,5-1-16 16,0 0-12-16,-10 0-53 0,-9-12-35 0,9 3 16 15,-1-4-330-15,1 0 32 0,0-4 31 16,3 0-20-16,-4-5 26 0,0 0 24 16,-3 1 8-16,-1 3 65 0</inkml:trace>
  <inkml:trace contextRef="#ctx0" brushRef="#br0" timeOffset="102916.7423">20578 3992 462 0,'0'0'262'0,"0"0"-38"0,0 0-20 16,0 0-14-16,0 0-54 0,0-11 1 0,0 11-19 16,0 0 2-16,0 0-35 0,0 0 11 15,0 0 7-15,0 0-21 0,0 0-23 0,-30 8 12 16,22 5 16-16,-1 0-4 0,-1 3-35 16,2-3 10-16,-1 3-5 0,0 0 16 0,-1 3-22 15,0 0 7-15,1-1 17 0,0-2-23 0,-1 3 3 16,0 0-8-16,0 1-17 0,-4 1 20 15,3-2-2-15,2 4-8 0,-3-1-7 0,0 1-7 16,0 1 24-16,2-2-14 0,0 4 8 0,0-2-24 16,-2 2 4-16,1-2 2 0,1 0 7 0,0 2 16 15,3 6-12-15,-1-2 9 0,3 0 20 16,-2 2 17-16,-4-3-48 0,4 2-3 16,4 0-3-16,-3 1 13 0,3 2-7 0,-1-2 35 15,1 1-6-15,2 2-7 0,-2-1-41 0,0 0 11 16,3 1 0-16,-4-1 9 0,4-17-25 0,0 8 25 15,0 4-18-15,13 35-15 0,-10-30-4 16,2 0-28-16,2-2-32 0,2 0-8 0,0-3-7 16,4 0-31-16,7-1-25 0,1 1-46 0,8-3 19 15,2-1-204-15,8-5-74 0,6-3 30 16,5 1 27-16,6-3 5 0,6-4 23 0,2-5 60 16,9 0-37-16</inkml:trace>
  <inkml:trace contextRef="#ctx0" brushRef="#br0" timeOffset="103982.4147">26594 4021 388 0,'0'0'278'0,"0"0"-23"0,0 0-30 15,0 0-27-15,0 0 3 0,0 0-40 0,0 0 1 16,0 0-14-16,0 0-20 0,0 0-18 16,0 0-2-16,0 0-8 0,0 0-25 0,0 0-14 15,0 0 15-15,0 0-10 0,0 0-30 16,0 0 13-16,0 0-26 0,0 0 0 0,0 0-3 16,13 0 2-16,-13 0 1 0,23 7 25 0,-15 9-19 15,-3-1 1-15,1-1 10 0,-1 4-10 16,4 0 6-16,-2 1-21 0,0-1 8 0,-1 3 0 15,2 2 2-15,-2 1-4 0,1 1 10 16,1 3 7-16,-2 1-13 0,-2-1-5 0,3 2 1 16,-5 1-6-16,2 0 4 0,0 2-22 0,-1 0 9 15,-1-1 19-15,-2 1 3 0,0-15-32 16,0 8 33-16,0 5-13 0,-15 33 3 0,10-28-3 16,-1-2-10-16,-2-1 17 0,-1 0 1 15,-1-1-7-15,-2 0-18 0,1-2 11 0,-3 0 6 16,3-3-4-16,-4 2 1 0,3-3 17 0,-1-4-16 15,-1 1 5-15,3 1-23 0,0-4-2 0,-3-1 25 16,5-2-2-16,-2-3-14 0,6-2 18 0,-1-3-15 16,1-2 7-16,1 0-1 0,2-4 27 15,-1 1-4-15,1-2-3 0,2 1 14 0,-2-1-3 16,0-1 15-16,2 2 4 0,-3-3-24 16,3 2 0-16,-2-1-3 0,2-1-6 0,-2 1-6 15,2 0-2-15,-1 0-61 0,1-1-27 16,0 0-95-16,0 0 16 0,0 0-332 0,0 0 37 15,-8 0 33-15,-19-15 28 0,6 8 27 0,-5 0 26 16,-3-1 20-16,-8 3 1 0,-10-1 10 0</inkml:trace>
  <inkml:trace contextRef="#ctx0" brushRef="#br0" timeOffset="105215.2064">18221 4073 603 0,'0'0'254'16,"13"0"-35"-16,-13 0-45 0,0 0-5 0,0 0-47 15,0 0 10-15,0 0-21 0,0 0-15 16,0 0-12-16,0 0-6 0,0 0-7 0,17 9 3 15,-18 10 0-15,1-11-14 0,0 8 4 0,0 4 8 16,-9 27-15-16,6-19-5 0,-1 3 0 0,-1-3 19 16,0 2-6-16,-1 1 2 0,0 2-9 15,0-2-8-15,0 4 3 0,0 0 1 0,0 1-5 16,0 1 5-16,0-2-10 0,1 4-5 16,1-1 7-16,2 1-20 0,-1-1 15 0,-3-1-11 15,2 1 35-15,0-1-41 0,1 1 3 0,-1-1 7 16,0-1 10-16,1-1-21 0,-1 0 13 0,0-1-2 15,0-3-3-15,0-2-13 0,-1 2 27 0,0-3-36 16,0 1 22-16,2-6-18 0,-2-3-5 16,0-1 18-16,2-1-5 0,2-5-11 15,-2-3-6-15,2-1 5 0,0-3-19 0,-2 0 32 16,2-2-29-16,1-1 3 0,-1 0 15 0,0 0 18 16,1 1-33-16,-2-3 11 0,2 0 6 0,0-1-70 15,0 0-11-15,-13-14-59 0,4 0-64 16,3-5 17-16,-1-6-94 0,-3-1-76 0,4-1-72 15,1-2 20-15,0-2 31 0,3 0 25 0,-4-2 19 16,-1 0 5-16</inkml:trace>
  <inkml:trace contextRef="#ctx0" brushRef="#br0" timeOffset="105715.8133">17873 4214 692 0,'1'-4'270'0,"1"1"-6"0,-2 0-61 16,1 1 14-16,1-1-58 0,-2 0 0 0,0 2-8 15,1 0-39-15,0 0-20 0,0 0 4 16,-2 4-11-16,1 0-18 0,1 1-18 0,-2 1 0 15,5 14 4-15,-4-9-3 0,0 8 2 16,0 6-10-16,0 3 3 0,0 2 6 0,0 3-11 16,0 0 17-16,0-1-13 0,0 1 5 0,0 2 5 15,0 0 1-15,0 0-13 0,0 1 22 0,-2 40-26 16,0-38 15-16,-2 1-4 0,-1 2-18 16,2-2-7-16,1 1 36 0,-2 0-26 0,-4 1 33 15,3-3-37-15,0-1 17 0,0 0-17 16,0-3 8-16,-2 0-3 0,3-4-3 0,0 1 5 15,-2-1-28-15,-2-1-1 0,1-4 48 0,2-2-6 16,2-4-50-16,-5 0 30 0,5-1-26 16,2-6 10-16,-4-2-14 0,4-2-1 0,-1-2 1 15,2-5 26-15,0 0-5 0,0 0-27 0,0 7 19 16,0-7-6-16,0 0-3 0,0 7-8 0,0-7-35 16,0 0-18-16,-1 8-46 0,2-12-60 15,8-7 16-15,3-8-290 0,1-1 34 0,4-3 30 16,1-3-30-16,7-4 45 0,2-2 20 15,2 0 27-15,3 1 14 0,0-1 7 0</inkml:trace>
  <inkml:trace contextRef="#ctx0" brushRef="#br0" timeOffset="106714.4163">26915 3995 539 0,'0'-13'317'0,"0"13"-9"0,13 0-39 0,-13 0-14 0,0 0-24 16,0-13-39-16,0 13-12 0,0 0-19 15,0 0-31-15,0 0-5 0,14 0-4 0,1-18-15 16,-13 18-17-16,-2 1-6 0,0 0-19 0,3-1-7 15,-3 3 5-15,0 1-38 0,3 3 18 0,-3 11-19 16,2 3 4-16,0 1-8 0,-2-9 8 16,0 7-11-16,0 4-2 0,-12 33 30 0,8-24-8 15,0 1-20-15,-1-1-3 0,1 3 13 0,-3 3-10 16,2-1 25-16,0 0-46 0,1 1 39 16,-2 0-30-16,-1 0 1 0,0 1 23 0,0-5 1 15,1 0-40-15,3 1 23 0,-7-1-20 0,2-2 8 16,2 0-10-16,-1-2 9 0,0-2-9 0,3-1 37 15,-3-1-23-15,0-1-10 0,3 2 27 16,-3-3-18-16,3-3 13 0,-1-2-13 0,0 0 8 16,1-4 24-16,2-4-41 0,0-2 10 15,2-2-2-15,-3-3-4 0,3 0 25 0,-2-1-38 16,2 1 27-16,0-3 15 0,-2 2-45 0,2-2 22 16,0 0-15-16,-2-1-22 0,2-1-55 0,0 0-41 15,0 0-2-15,0-17 13 0,2-1-143 16,-2 5-92-16,9-29-84 0,-1 15 28 15,2-6 27-15,-1 0 40 0,2-4 20 16,7-4 9-16</inkml:trace>
  <inkml:trace contextRef="#ctx0" brushRef="#br0" timeOffset="107248.1418">27108 4029 544 0,'2'-1'285'0,"-2"-1"-57"15,2 0-38-15,-2 1-15 0,0 1-10 0,2 0-27 16,0 0-24-16,0 1-3 0,-1 1-21 15,0 0 14-15,-1 2-20 0,0 1-8 0,0 1 1 16,-2 10-15-16,2-9 24 0,0 7-26 0,0 2 11 16,0 3 15-16,-12 21-26 0,11-17-16 0,-5 0 3 15,0 2 4-15,1 0-4 0,-2 1-11 16,0 0-2-16,1 3 5 0,1-1-1 0,-1 1 0 16,-2-1 11-16,2 2 17 0,1-4-27 15,-1 0 9-15,1 6-13 0,-2-4-2 0,2-1 28 16,-1 1-27-16,4-1 33 0,0-3-12 15,-2 1-11-15,4-1 18 0,-3-2-26 0,1-1-2 16,-3-5 3-16,2 3-14 0,-1-2 11 16,2 0-12-16,0-5-6 0,0 4-10 0,0-4 5 15,1-2 10-15,-1-2-5 0,0 0-6 0,0-2 15 16,2 1-10-16,0-1-10 0,-2-3-1 16,2 0 14-16,-2 2 0 0,2-3-15 0,0 2 24 15,-3-3-22-15,3 2-10 0,0 1-32 0,0-2 1 16,0 0-17-16,0-1-38 0,-3 0-27 15,3 1-46-15,0-1 15 0,-2 2-118 0,0-3-91 16,0 4-86-16,0-2 29 0,-3 1 43 16,-3 7 10-16,-2-4 21 0,-1 5 10 0,4-4 32 15</inkml:trace>
  <inkml:trace contextRef="#ctx0" brushRef="#br0" timeOffset="108293.9212">27047 5101 379 0,'0'-2'294'0,"0"1"-41"0,0 1-29 0,2 0 16 0,-2-1-29 15,0 0-26-15,0 1-42 0,2 0-7 16,-4-1-18-16,4 1-12 0,-2 0 12 0,0 0-39 15,0 0-14-15,0 0-5 0,2 2 15 0,-3-2-17 16,2 1-3-16,-2 2-19 0,1 0 7 16,0 0-10-16,0 1 17 0,0 1-21 0,-1 1 24 15,-1 0-31-15,0 1-1 0,2 1 3 16,-6 15-11-16,3-10 11 0,1-3 14 0,0-1-25 16,0 0-10-16,0-2 9 0,0 1 0 0,2-2 9 15,-4 0-19-15,4-1 1 0,-2 0 27 0,0-1-33 16,2 1 38-16,-2-1-36 0,2-1 9 15,-2 1 15-15,2-1 16 0,0 0 2 0,0-1 33 16,-1-1-10-16,1 2-5 0,0-1 51 16,0-2 12-16,0 0-40 0,0-1-12 0,0-2 7 15,1 0-10-15,1-4-7 0,7-9-31 0,-6 0 26 16,1 0-13-16,-2-2-28 0,5 2 26 16,-3 0 10-16,0 5-14 0,-1 1 8 0,0 1 8 15,-3 2-10-15,2 1 3 0,0 3-11 0,-2-2-24 16,0 1 21-16,2 0 5 0,-2 2-3 15,0 0-12-15,3-2 12 0,-3 2-10 0,0 0-17 16,1-1 4-16,0 0-6 0,-1 2 1 0,0-1-1 16,0 1-6-16,0 1-29 0,0 0 20 0,0 0 6 15,0 0 7-15,0 0-4 0,0 10-13 16,0-7 15-16,0 2 4 0,-1 1-8 0,0 0-12 16,-2 1 21-16,3 0 2 0,-4 12-7 0,-1-11-7 15,3 0-4-15,-1-1 28 0,3 0-22 16,-2-4 17-16,2 2-24 0,-2-2 34 0,2-1-22 15,0 1 7-15,0-3-2 0,0 0 8 16,0 0-11-16,0 0 12 0,0 0-4 0,0 0-2 16,-2 9-4-16,4-11 6 0,-2-1-7 0,0 1-11 15,0-1 20-15,2 1 8 0,-2 0-8 16,0-1 11-16,2 2-14 0,-2 0 3 0,0-2-14 0,2 2 22 16,-1-1-32-16,0 3-2 15,-1-2 3-15,-1 1 5 0,1 1-1 0,0 0-25 0,0 1 31 16,0 1 4-16,0 0 3 0,-1 1-4 15,1-1-1-15,-2 0 1 0,2 3-1 0,-2 0-14 16,2-2-2-16,0 0 1 0,0 1-50 0,0-5-23 16,0 0-8-16,0 7-30 0,0-7-1 15,0 8-37-15,0-8-33 0,0 7-22 0,0 0 20 16,0-7-100-16,-11 12-95 0,11-9-47 0,-2 0 36 16,-2-1 13-16,2 1 25 0,-2 0-17 0,2-2 36 15,0 2-6-15</inkml:trace>
  <inkml:trace contextRef="#ctx0" brushRef="#br0" timeOffset="108697.2292">26955 5353 272 0,'0'1'328'0,"0"1"-71"0,0-2-30 0,-2 1-25 0,2 1-5 15,-2-2-3-15,2 1-32 0,0 0-6 16,2-1-30-16,-2 2-13 0,-2-2-8 0,4 0-23 16,-4 1-14-16,2-1 2 0,0 2-4 0,2-2-21 15,-2 0 1-15,2 0 0 0,2 0 9 16,-1 0-23-16,2 0 8 0,-1 0-12 0,1 0 4 16,1 0 15-16,0 0-17 0,2 1 0 15,-1-1 21-15,-7 0-9 0,6 0-14 0,-6 0 17 16,11 0-7-16,-3 0 15 0,0 0 10 0,-1 0-19 15,1 0-19-15,-8 0 41 0,10 0-35 16,-3 0 1-16,-1 0 7 0,-6 0-33 0,9 0 20 16,-2 0-11-16,-7 0 4 0,7 0-7 15,-7 0 0-15,8 0-16 0,-8 0-10 0,5 0-14 16,-5 0-9-16,0 0-36 0,0 0-28 0,0 0-52 16,9 0 14-16,-4-8-126 0,-5 4-85 0,-2 1-48 15,0-3 28-15,1 2-23 0,-2 0 26 16,1-2 10-16,-4-7-4 0</inkml:trace>
  <inkml:trace contextRef="#ctx0" brushRef="#br0" timeOffset="109168.0485">26986 5076 209 0,'-2'-2'222'0,"2"1"-2"16,0 0-22-16,0 0-19 0,-2 0-12 15,2 1-33-15,0-1-13 0,0 0 8 0,-2 0-22 16,2 1-10-16,0 0-5 0,0 0-9 0,0 0-20 15,0-1 2-15,0 1-17 0,-2 0 24 16,4 0 3-16,-2 0-30 0,0 0-1 0,-2 0-3 16,2 1-9-16,-2 0 18 0,1 0-5 0,-1 2 6 15,0-1-1-15,-2 2-15 0,2-1 7 16,-1 1 10-16,-2-1-17 0,3 1-6 0,-2 0 4 16,-1-1 4-16,-4 7 2 0,0-4-7 15,4 1-11-15,-1-4 5 0,2 1-9 0,2-1-5 16,-1 0 4-16,1 0 12 0,2-2 0 0,-2 1-22 15,0-1 9-15,-1 1-13 0,1-1 13 0,1 1-18 16,-1-1 10-16,2 0 2 0,-2 1 16 16,2 0-14-16,-2-2-4 0,2 1-15 0,-2 0-2 15,0 0-11-15,2 0-30 0,0-1-39 16,-1 0-51-16,1 0 11 0,-2 0-260 0,4 0-9 16,-2-1 28-16,0 0 23 0,0-1 13 0,0-3 9 15,0-1 0-15</inkml:trace>
  <inkml:trace contextRef="#ctx0" brushRef="#br0" timeOffset="112599.5473">17664 6592 385 0,'0'0'242'0,"0"0"-26"0,0 0-32 0,0 0 5 16,0 0-47-16,0 0 1 0,0 0-34 0,0 0 4 15,0 0 6-15,0 0-16 0,0 0 22 0,0 0-9 16,0 0-18-16,0 0-21 0,0 0 3 16,24 5-5-16,-14-5-20 0,-10 0 15 0,13 0-4 15,4 0-16-15,2 0 8 0,3 0 12 0,24-5-31 16,-24 5 24-16,1 0-21 0,2 0-11 15,-14 0 2-15,7 0 12 0,4 0-13 0,2 0 1 16,3 0-5-16,-1 0-10 0,31 11 10 16,-26-8-19-16,-1 0 15 0,1-3 6 0,1 2-21 15,-2 4 4-15,4-6 28 0,-3 0-20 0,5 0 21 16,1 0-20-16,-19 0-6 0,8 0 17 16,5 0 15-16,4 0-38 0,3 0 2 0,2 0 1 15,2 0-8-15,41-10 6 0,-43 9-11 0,4-2 34 16,1 2-10-16,-5-1-18 0,3-1 1 15,0 1-13-15,4 2 2 0,-3-3 4 0,-3 0 30 16,-1 2-27-16,4-3 34 0,-1-1-22 16,2 1-2-16,-2 1-8 0,-1 0-15 0,5 0 1 15,-2-2 3-15,4 3 17 0,-1-3 20 16,2 1-22-16,2 1-3 0,-2-1-7 0,1 0-8 16,0 1-3-16,-1-2 19 0,0 2-10 0,-4 2-1 15,1-2 4-15,-2 0 7 0,1-1-5 0,1 3 6 16,-3-4-21-16,-2 4 18 0,2 0 10 15,-2-4-35-15,-3 3 22 0,4-3 19 0,-2 0-33 16,0 2 24-16,4-2-5 0,0-1-2 16,2 1 8-16,-1-1-27 0,5-1 10 0,3 0 4 15,-4-3 0-15,3 2-7 0,2 1-9 16,-5-2 26-16,3-1 19 0,3-1-46 0,-5 1 24 16,-1 0-18-16,1 1 13 0,-4 1-12 0,-3 3 11 15,-1-3-3-15,-2 2-14 0,-4 0 27 0,-2 1 10 16,-4-1-32-16,0-1 11 0,-2 2 7 15,3 2-10-15,-2 0 25 0,1 0-23 0,0 2-3 16,-2-1 21-16,3 2-30 0,0 0-10 16,-2-1 28-16,-16 1 7 0,9 0-8 0,2 0-6 15,27 16-8-15,-26-12 1 0,0 5 20 0,1-3-4 16,-3 1-27-16,-3 1 32 0,1 1 6 0,-1 1-12 16,-2-1-5-16,0-3-17 0,1 1 32 0,1-1-2 15,-1 1-7-15,0-2-16 0,4 2-3 16,-2-4 10-16,5 1-6 0,1 1 0 0,-13-5-10 15,8 0 36-15,5 0 5 0,4 0 5 16,4 0-19-16,0 0 5 0,-1 0 6 16,-1 0 13-16,-1 0 3 0,31-9-35 0,-32 7-1 15,-1-2-10-15,3 0 32 0,-1 2 4 0,-2-2-15 16,-2-2-7-16,-1 3-4 0,-1 1 8 0,-7 1 4 16,2-2-12-16,1 0 10 0,0 3-10 15,0-1-5-15,-1 1 6 0,0 0-28 0,-2-3 24 16,1 3 13-16,-9 0-4 0,5 0 4 0,2 0-6 15,2 0-23-15,-1 0 33 0,3 0-28 0,-1 0 0 16,25-9 24-16,-24 6-9 0,-1 3-4 16,-12 0 10-16,7 0-9 0,2 0 8 15,1 0-19-15,5 0 25 0,-2 0-21 0,2 0 7 16,1 0 22-16,0 0-36 0,1 0 34 0,0 0-12 16,0 0 8-16,0 0-6 0,-1 0-3 0,0 0-16 15,28 10-13-15,-28-5 4 0,-2 2 44 16,-1-2-26-16,-6-1-15 0,3-1 38 0,-1-2-12 15,0 1-19-15,-5-1 20 0,-3 3-18 16,7 1-17-16,-1 1 28 0,0 0-21 0,0 0 15 16,1-4 13-16,-1 6-5 0,4-1-1 15,-1 3-8-15,2-3 36 0,-2 1-31 0,-1 1-12 16,3-5 13-16,-3 0 30 0,0 0-23 0,5-1-26 16,-3 1 2-16,-10-4 23 0,4 0-11 15,4 0 2-15,2 0 3 0,4 0 9 0,-1 0-23 16,4 0 10-16,30-10 13 0,-27 8-2 0,-1-4 4 15,-1-1 2-15,-1 2-17 0,2 1 9 0,-3-3-7 16,-1 0-16-16,3 1 18 0,-3-2 13 16,-6 1 0-16,3-3 20 0,0 2-1 0,-2 1-5 15,0 3 15-15,0-6-12 0,-2 0-15 16,4 3 16-16,-3-2-19 0,1 4-2 0,1-1-1 16,-1 1 14-16,1-1-16 0,3 5-3 0,-1-4 11 15,-1-1-2-15,2 2-7 0,-3 0 1 16,0 1-1-16,-1 1 1 0,-1 1 13 0,2-2-20 15,-4 3 0-15,-3 0-25 0,-6 0 3 16,4 0 21-16,-1 0-2 0,4 0 0 0,-2 0-10 16,1 0 2-16,15 10-19 0,-11-7-8 15,-3 0 36-15,-2 2-11 0,2-1-12 0,-1 0 5 16,2 0-2-16,0 1 2 0,1-3 1 0,-4 4 15 16,6 0-22-16,-1-5 23 0,0 5-20 15,-3 0 6-15,-1-2-18 0,2 0 33 0,-4-2-6 16,-2 2 24-16,-2-3-10 0,-3 4-10 0,1-2 8 15,3 0-36-15,-4-2 13 0,-1 2-15 16,1-1 22-16,1-1 0 0,2-1 3 16,7 3-18-16,0 5 11 0,-1-8 3 0,-3 0 16 15,5 1 30-15,-10-1-17 0,7 0 11 0,-1 0-34 16,7 0-1-16,-1 0-16 0,0 0 39 0,20-11-12 16,-15 10 22-16,-3-3-27 0,-1-2-9 15,-2 1 8-15,2 1 0 0,-3-2 31 0,6 2-2 16,-9 1-3-16,0-1 16 0,4 1-5 15,-7 2-3-15,-1-1-10 0,0 0-14 0,-1 1-3 16,-2 0 2-16,1 1-2 0,0-2 0 0,-2 2-2 16,1 0-18-16,1 0-2 0,2 0 20 15,5 0-29-15,0 0 11 0,-1 0-9 0,0 0 32 16,2 0-12-16,-2 0-17 0,3 0-1 0,-1 0 20 16,-2 0 13-16,-2 0-9 0,0 0 1 15,-1 0-1-15,1 0 4 0,3 10-7 0,-15-10 1 16,9 0 0-16,5 0 18 0,3 0-1 0,0 0-38 15,-2 0 3-15,1 0 1 0,-3 0 2 16,1 0 1-16,-3 0 17 0,-2 0 0 16,3 0 33-16,1 0-14 0,14-12-2 0,-9 8-32 15,-1 1 1-15,-2-1 28 0,2 1-1 16,-1-2-32-16,-5 1 1 0,5 0 42 0,-5 0-4 16,3-1-2-16,-5 1 30 0,-1 0 13 0,-3 3-5 15,-1-2 4-15,2 1-18 0,-2 2 16 16,-2-1-1-16,2-2-7 0,-1 1-4 0,-1 1 3 15,0 0-16-15,0-1 7 0,2 1-5 0,-3-1-1 16,1 1-11-16,0 1-8 0,-2 0 17 0,3-1-12 16,-3 0-9-16,2 0 12 0,-2 0-19 0,2 0 3 15,-2 1-6-15,2-1 10 0,-1 0-26 16,1 1 5-16,-2-2-11 0,0 2-9 0,0 0-18 16,0 0 4-16,0 0-81 0,0 0 0 0,0 0-14 15,0-1-24-15,0 0-55 0,0-1-41 0,0 0 23 16,-3-1-267-16,1 0 18 0,-7-7 40 15,0-2 33-15,0-3 35 0,-3 0 23 0,1-4 29 16,-6 1 26-16,-1 0-25 0</inkml:trace>
  <inkml:trace contextRef="#ctx0" brushRef="#br0" timeOffset="129389.2216">28815 9138 394 0,'0'0'223'0,"0"0"-22"15,0 0-38-15,0 0-22 0,0 0-9 0,0-12 7 16,0 12-25-16,0 0 1 0,0 0-17 0,0 0 4 16,0 0-20-16,0 0-8 0,0 0 5 15,0 0-21-15,0 0 1 0,0 0-10 0,0 0-2 16,0 0-5-16,0 0-5 0,0 0-1 16,0 0-5-16,0 0-2 0,0 0 6 0,0 0-6 15,0 0-20-15,0 0 2 0,-11 3 11 0,17 10-11 16,1-4-4-16,-5 0 13 0,5 5-10 15,0-1 5-15,5 0 2 0,-8 0 15 0,2 2-25 16,-2-5 5-16,2 3 2 0,2 6-9 16,0-4-5-16,-5 0 23 0,0 0 5 0,3 2 9 15,-3 1-29-15,1 0 36 0,1-1-14 16,0-1-12-16,-2 1 8 0,-2 2 5 16,4-5-7-16,-2 5 2 0,1 1 2 15,-1 0-22-15,-1 2 18 0,3-1-9 0,-2 1-13 16,1-3 4-16,-1 6 12 0,1-3-12 0,-2 0 6 15,0 2 3-15,3-1-14 0,-1-1 8 16,1 2-3-16,-1 0 7 0,-2-3-2 16,2 3-4-16,-2-3 13 0,-1 1-9 0,2-3-17 15,-2 1 3-15,-1-2 18 0,6 0-4 0,-4 1 23 16,0-2-17-16,3-2-2 0,-1 0-19 16,1 0 17-16,1 1-19 0,-2 0 6 0,-3-2 25 15,4 0 9-15,1 3-10 0,-2 0-4 0,-1-1-16 16,2 1-1-16,-1 3-8 0,0-3 22 15,3-1-13-15,-3 0 23 0,-1 1-25 0,0 0 13 16,1-2-2-16,0 3-25 0,0-1 16 0,3 1 3 16,-2-2 3-16,0-1 13 0,1 1-24 0,0-1 6 15,-2 1 5-15,4 2 1 0,-3-3-25 16,-1 1 9-16,2 0 15 0,-1 1-15 0,0-2 22 16,0 1-7-16,1 1-11 0,1 2-4 15,-4-1 0-15,3 1 21 0,0-1-14 16,-1 2 7-16,0 3-1 0,0 1-11 0,-3-1-4 15,3 2 13-15,2-1-18 0,-1 1 13 0,2-3-2 16,-3 3 5-16,0 0-9 0,0-5 10 16,1 2 7-16,-2-3-7 0,-2 4-12 0,2-4 28 15,1-1-22-15,0-3-1 0,3 3-2 0,-4-2 4 16,0 2-4-16,-2-7 14 0,3 5 5 0,-3-5-26 16,3 8 25-16,-1-3 0 0,-2-2-26 0,5 2 35 15,-2 0-10-15,-1 1 7 0,1 1 8 16,-1 1-18-16,3-1 15 0,-7 0-19 0,4 3-4 15,-1 1 1-15,1-2 17 0,-1 0-20 0,2 0 26 16,-3 1-24-16,-1 0-3 0,0 0-8 16,2 0 16-16,-3 0 8 0,2 1 7 0,-2-2-25 15,2 5 6-15,0-2 2 0,-1 0 15 16,1-3-28-16,-1 2 18 0,-1 0-3 0,0 1-14 16,2 0 38-16,-1-1-35 0,-1 0 25 15,1 1 2-15,-1 0 8 0,2-2 0 0,-2 1-28 16,0-11 43-16,0 5-45 0,0 4-13 0,0 1 51 15,0 1-28-15,0 1-18 0,0 0-7 16,0 0 21-16,0 1 29 0,9 25-22 0,-7-23-22 16,-1-1-6-16,0 1 24 0,0 0-12 0,0 0 10 15,4-1-11-15,-3 0-10 0,0 2 37 16,0-1-32-16,-2 2 5 0,0-2 16 0,1 2 2 16,-1 1 15-16,0-2-20 0,1 4-24 0,-1-18 25 15,0 6-16-15,0 5 34 0,0 0-18 0,0 1-13 16,0-2-1-16,0-2 0 0,0 1 0 15,0-1 37-15,0 0-4 0,0 0-3 0,0 0 10 16,0-2-5-16,0-1-3 0,0 1 18 0,0 0-24 16,0 0 6-16,0-2-2 0,0-1-23 15,0-1 4-15,0-3 21 0,0 0-12 0,0-2 0 16,0-1-3-16,0 0 8 0,0-3 0 0,0 1-32 16,0-7 30-16,0 9 5 0,0-3 8 15,0-6 6-15,0 7-12 0,0 0 1 0,0-7-8 16,0 6 23-16,0-6-36 0,13 10-7 0,-10-7-30 15,0-1 2-15,0-2-113 0,2-5-77 16,5-8 24-16,-1-1-322 0,-1-5 41 0,-4-4 34 16,-4-2 35-16,0 11 0 0,0-8 26 15,-27-25 46-15,7 17 2 0,-5 0 49 0,-5 0-26 16</inkml:trace>
  <inkml:trace contextRef="#ctx0" brushRef="#br0" timeOffset="130604.2806">26448 11534 430 0,'0'0'227'0,"2"0"-10"0,0 1-54 16,2 0 3-16,-1-1-10 0,1-1-22 16,0 1-14-16,2 0-7 0,-2 0 1 0,1 0-32 15,1 1-9-15,-2-1-2 0,3 1 11 0,-7-1-11 16,0 0 5-16,9 0-4 0,-2 0-2 16,2 0-12-16,3 0 10 0,1 0 3 0,3 0-16 15,-1 0 15-15,1 0-27 0,0 0-8 0,4 0 13 16,0 0 18-16,2 0-22 0,1 0-9 15,0 0-7-15,-1 0 9 0,2 0 3 0,-3 0-13 16,2 0 7-16,1 6-22 0,23 2 12 16,-22-8-5-16,2 0 4 0,-9 2 2 0,11 1-4 15,0-1 1-15,-16-2 22 0,10 0-26 16,0 0 12-16,6 0 1 0,2 0 14 0,-1 0-4 16,3 0-17-16,-1 0-11 0,3 0 8 0,-1 0-10 15,2 0 2-15,1 0 15 0,0 0-36 16,-1 0 16-16,2 0-3 0,5 0 19 0,-4 0-17 15,1 0 15-15,0 0 4 0,1 0-17 0,-1 0-3 16,0 0 22-16,-1 0-8 0,-1 0-17 16,38-11 42-16,-37 9-24 0,0 0 1 0,-2-2 9 15,3 0-27-15,1 0-4 0,1-1 37 16,0 1-3-16,3 0 3 0,-1 0-24 0,0 0-3 16,-1 0-1-16,1-1-6 0,-4 3 8 15,0-1 12-15,0 0-39 0,-3-1 18 0,0 1-5 16,-1 2 14-16,1-1 18 0,-2-1-12 0,-1 1-8 15,1 0 1-15,-1 1-23 0,-2-2 43 16,5 3-28-16,-2-1 7 0,-2-2 12 0,0 3-10 16,3-2 6-16,0 0-4 0,2 0 0 0,2 1-31 15,4-2 25-15,-1-2 0 0,-20 5-26 0,13 0 2 16,3 0 38-16,5 0-48 0,0 0 39 16,-3 0-28-16,46-9 0 0,-42 5 1 0,1 1 1 15,-1-1 2-15,1-1 55 0,3-1-1 0,-1 2-9 16,4-2-5-16,-1 0-26 0,-1 1-2 15,0-2 24-15,1 2-4 0,-2-2-10 16,1 1-31-16,-5 1 31 0,3 2-19 16,-1-1 1-16,-2 1 0 0,2 1 21 0,0 0-1 15,-2 0 22-15,0 1-21 0,0 0 3 16,-22 1-1-16,11 0-2 0,3 0-4 0,3 0-5 16,1 0 7-16,41 11 12 0,-40-7-2 0,-2 0-3 0,-1 0-14 15,1-2-1-15,-1 2-14 0,-2-4-11 16,-1 5 3-16,-2 0 1 0,2-1 2 0,-2 0 47 15,1-1-2-15,-4 1-4 0,-1 0-19 16,2-1 4-16,-1-1 9 0,-3 1 14 0,-3-1-10 16,-2 1 19-16,-1-1-32 0,-1-2 10 0,-7 2-16 15,0-1-4-15,-5 0 16 0,-2 0 1 0,0-1 12 16,-1 1-34-16,-1 0 23 0,-2-1-7 16,1 0 8-16,0 0-13 0,-4 0-38 0,0 0 3 15,0 0 3-15,6 0 2 0,0-4-140 0,-9 1-62 16,-5-7 22-16,-9 0 18 0,-6 0-339 15,-8-2 36-15,-6-7 35 0,-10 1 61 0,-6-4 27 16,-7-2-18-16,-6-4 22 0,-5 2 47 0,-2 0 43 16</inkml:trace>
  <inkml:trace contextRef="#ctx0" brushRef="#br0" timeOffset="135769.8081">31313 11928 638 0,'0'0'201'0,"-15"0"-50"16,15 0-14-16,0 0-32 0,0 0 13 16,0 0-21-16,0 0-3 0,0 0-2 0,0 0-24 15,0 0 5-15,0 0 4 0,0 0-15 0,0 0-1 16,0 0 37-16,0 0-29 0,0 0 7 16,0 0-20-16,0 0-5 0,0 0 8 0,0 0-7 15,0 0 18-15,0 0-11 0,0 3-7 0,6 3 10 16,1 0-6-16,6 4-21 0,1 1 23 15,2 1-5-15,-5-1-31 0,3-1 26 0,-5 1-18 16,6 2 7-16,0-1-2 0,0 1-13 16,-1 0-6-16,-1 0 7 0,1 2 0 0,-1 1-4 15,-2-1-12-15,0 0-5 0,-1 1-2 0,1-1-2 16,-4-1 8-16,3-2-3 0,-3 0 29 0,2 0-28 16,-2-5 2-16,1 3 2 0,0-1-4 15,-1 2 2-15,-2-4-10 0,-1-1 19 0,-1 0 22 16,0-1-22-16,0 0-10 0,1-2-5 15,-1 0 8-15,-1 1-5 0,0-1-1 0,1-2-7 16,-2 2-19-16,0-2-12 0,1 1 0 16,-1 0-33-16,0-1 0 0,-1-1-42 0,0 0 10 15,0 0-185-15,0 0-109 0,10-12 26 0,1 1-16 16,-2-4 31-16,-3 1 6 0,0-2 1 0</inkml:trace>
  <inkml:trace contextRef="#ctx0" brushRef="#br0" timeOffset="136251.4737">31747 11958 299 0,'0'-5'287'0,"0"2"-16"16,0-1-8-16,-1 1-36 0,1 0-20 0,0 0-49 16,1 3-18-16,-1-3-11 0,-1 2 2 0,0 0-38 15,0 0-17-15,0 1 14 0,-2 2-6 16,-2-2-2-16,2 2-6 0,-3 2-22 15,-6 2 6-15,-2 2 3 0,4-2-16 16,-6 4 3-16,3 5 20 0,-2-2-23 0,-3-1-9 16,0 1 13-16,-1 2-17 0,0-1 7 0,-2 1-9 15,1 2 0-15,1-3 4 0,-2 1 0 16,1 4 23-16,0-3-33 0,1 2-8 0,0 0 23 16,-2 0-21-16,3 0 2 0,-1 0-19 0,2 3 6 15,-2-2 0-15,-1 1 0 0,1-1 17 0,1 1 7 16,2 0-25-16,-1 1 6 0,0-4-13 15,0 3 29-15,0-3-34 0,3 1 25 0,-1-1-38 16,4 0 46-16,-3-4-16 0,5-1 4 16,0-2-34-16,2-2 10 0,4-2 23 0,-1-2-29 15,-1 0 15-15,2-1-17 0,0 0 39 0,0-1-8 16,1 0-5-16,1 0 26 0,-1 0-8 16,0 0-3-16,0-2 13 0,0 2-14 0,2-2-5 15,-1 1 0-15,1-1-13 0,-2 2-24 16,1-2-5-16,1 0-18 0,0 0-14 0,0 0-48 15,1-4-59-15,4 0 14 0,4-8-210 0,5-1 28 16,1 0 26-16,0-1 24 0,1-3 22 0,2-1 19 16,-5-4 18-16,1 4-119 0,-2 0 13 15,-1 0 6-15</inkml:trace>
  <inkml:trace contextRef="#ctx0" brushRef="#br0" timeOffset="151611.9737">29440 11475 370 0,'0'0'116'15,"0"0"-55"-15,0 0 27 0,0 0-16 0,0 0-9 16,0 0-8-16,0 0-7 0,0 0 3 15,0 0-5-15,-14-19-5 0,11 19-5 0,-1 0 4 16,1-1-5-16,1 1-25 0,-2 0 0 0,2 0-3 16,-1 0-8-16,1 0-1 0,0 0 49 0,-1-1-18 15,3 1 6-15,0 0-12 0,0 0 34 16,0 0-42-16,0 0-2 0,0 0 0 16,0 0 15-16,-9 0-2 0,8 2-3 0,2-3 3 15,2 2-11-15,-1-1 1 0,3 0-2 0,-1 0-2 16,0 0 29-16,1-1-55 0,-1 1 9 15,2 0 20-15,0-2-2 0,-1 2 4 0,-1 0-2 16,-4 0-2-16,0 0 4 0,0 0 13 0,8 0-48 16,-8 0 26-16,7 0 43 0,-7 0-46 15,8 0-3-15,-8 0 44 0,0 0-27 0,7 0-11 16,-7 0 25-16,0 0-16 0,0 0-3 0,9-2-25 16,-11 4 36-16,1-2-1 0,-2 0-16 0,0 0-37 15,-1 1 4-15,0 0 22 0,-1 0 7 16,1-1 1-16,0 2 8 0,0-2-2 0,0 0 1 15,1 0-37-15,-1 1 42 0,1-1-17 0,0 0 11 16,3 0 3-16,0 0-5 0,0 0-10 16,0 0 33-16,0 0-20 0,-4 1 7 0,7-2-2 15,3 1-1-15,-2-1 30 0,0 1-21 0,1 0-11 16,0 0 3-16,-1-4 1 0,1 4 4 16,1-1-17-16,-2 1 5 0,0 0 2 0,-4 0 8 15,0 0-37-15,0 0 43 0,7 0-32 0,-7 0 21 16,0 0 3-16,0 0-7 0,15-3 3 15,-13 3-7-15,-2 0-5 0,0 0 2 0,0 0-3 16,0 1 8-16,-2-1-9 0,-4 2 8 0,1-2-4 16,0 0 12-16,0 3-25 0,0-1 12 15,-1-2-5-15,1 1 22 0,0-1-13 0,2 1-24 16,-1 0 1-16,0 0 24 0,2-1-17 0,-1 2-2 16,1-2 16-16,0 0-10 0,2 0 13 15,1 0-7-15,1 0-10 0,2 0-4 0,0-2 4 16,2-1 17-16,-1 3-23 0,2-1 17 0,0 1 4 15,0 0 6-15,-2-2-17 0,-5 2 19 16,12-3-14-16,-8 3 1 0,1 0 12 0,-1 0 0 16,0-2-16-16,-1 2 20 0,-1 0-7 15,2 0 1-15,-4 0-22 0,1 0 7 0,-2 0-26 16,-2 0 25-16,0 2-2 0,-1-2 2 0,-1 2-17 16,0-1 18-16,-1 1 1 0,0-2 3 15,-1 1-7-15,1 0 3 0,1 1-7 16,-1 0 3-16,-1-2 1 0,2 0-5 0,1 1-8 15,1 0 14-15,1 0 11 0,0 0-18 0,1-1 9 16,2 0-15-16,1 0 10 0,1-1 26 16,1 0-1-16,0 0-16 0,2 1-1 0,-1-1 2 15,0 1 8-15,0 0 0 0,1 0-9 16,-3 0-3-16,2 0 11 0,-1 0 13 0,-4 0-31 16,0 0 12-16,0 0-3 0,0 0 7 0,7 0-24 15,-7 0 2-15,0 0-2 0,7-2 17 16,-8 2 1-16,-2 2-14 0,1-2 3 0,-1 1 22 15,1 0-25-15,-1 1 5 0,-2-2-2 16,1 1-1-16,1-1 3 0,0 0-20 16,0 0 12-16,1 1 23 0,0-1-29 0,1 1-13 15,1-1 35-15,0 0 9 0,2 0 1 0,1 0-10 16,0 0-11-16,2-2 22 0,0 2 11 0,1 0-16 16,0-1 6-16,-1 1 1 0,1-1 1 15,1 0-10-15,-7 1 12 0,0 0-15 16,0 0-5-16,9 0 19 0,-9 0-9 0,15-4-8 15,-15 4-12-15,0 0 7 0,0 0 26 0,2 0-22 16,-5 2-4-16,-2-1-36 0,-1 0 16 16,1 0 20-16,-3 0-20 0,-9 0 29 0,17-1 10 15,-26 3-16-15,14-3-2 0,-5 3-20 0,-1 0-7 16,2-3 14-16,5 2 29 0,3-2-2 0,1 0-21 16,2 0-3-16,1 1 13 0,0-1-8 15,2 0 15-15,1 0-1 0,1 0 0 16,1-1-22-16,1 0-4 0,2 0 24 0,-1-1 18 15,3 2-25-15,-1 0 26 0,1-1-3 0,1 0-28 16,-1-1 22-16,-1 2-23 0,0 0 26 16,-5 0 3-16,0 0-14 0,15-1 4 15,-12 1 11-15,1-1-31 0,-4 1 22 0,0 0-15 0,0 0 25 16,0 0-45-16,0 0 32 0,7 0-31 16,-7 0-5-16,7 2 39 0,-9-2-18 0,0 3-1 15,0-3 7-15,-2 1-31 0,2-1 4 0,-1 2 3 16,-1-2 8-16,0 1 47 0,-1 0-30 15,2 0-12-15,-1-1 45 0,1 2-48 0,-1-2 57 16,2 0-27-16,-1 0 5 0,2 1 4 16,-2-1-13-16,1 0 11 0,0 1-8 0,0-1 1 15,1 0-10-15,0 1 4 0,-1 0 5 0,2-1-5 16,-1 0-2-16,1 0-18 0,-1 0 25 0,2 0-19 16,0 0 21-16,0 0-2 0,1 0-13 15,1 0 10-15,-2 0-1 0,0 0-4 0,1 0 15 16,0-1-16-16,0 0 8 0,-1 1-28 15,0 0 38-15,0 0-5 0,1 1-12 0,-1-2-4 16,-1 2-21-16,1-1 23 0,0 0-5 16,2 0 14-16,-3 0-3 0,1 0-6 0,-1 1-2 15,0-1 9-15,0 0-9 0,0 0 11 0,1 0-6 16,-2-1 13-16,2 2 0 0,-1-1-16 0,0 0 2 16,1 0-7-16,0 0-30 0,-1 0 11 15,0-1 2-15,-1 2 3 0,1-1 8 0,0 0-21 16,0 0 24-16,0 0-14 0,0 0-11 15,0 2 3-15,0-2 2 0,0 3 5 0,-1-2-105 16,0-1-49-16,0 0-79 0,-1 1-56 16,1 0-13-16</inkml:trace>
  <inkml:trace contextRef="#ctx0" brushRef="#br0" timeOffset="152908.0757">29871 11969 502 0,'0'0'104'0,"0"0"38"0,0 0-30 0,0 0 20 16,0 0-29-16,0 0-10 0,0 0 41 15,0 0-22-15,0 0-18 0,0 0-17 0,0 0 14 16,0 0-13-16,0 0-11 0,0 0 5 0,0 0-5 16,0 0-4-16,0-12-1 0,0 12-6 15,0 0 11-15,24-17-33 0,-26 14-1 0,1 2 14 16,1-1 9-16,0 1-6 0,0-1-18 16,-2 1-8-16,2-1 12 0,-3 0-22 0,2-1-1 15,0 2 13-15,-2-1-21 0,-1 1 15 0,2-2 7 16,0 2-9-16,-1 0-3 0,-1-2-4 15,-1 1 3-15,2 2-24 0,-3 0 11 0,1-1-1 16,3 1 18-16,-3 0-12 0,2 0-23 16,-2 0 29-16,5 0-26 0,0 0 10 0,0 0 7 15,-8 0-3-15,8 0 11 0,-9 0-20 16,3 0 0-16,6 0 12 0,-7 0 10 0,-5 10-14 16,7-7 17-16,1 0-22 0,1-1 12 0,-1 1-14 15,0 1-3-15,1 0 12 0,0 2-1 0,-6 6 0 16,1-1-19-16,-1-1 37 0,3 0-30 15,1 4 16-15,3-5-3 0,-2 0 8 16,0-2-22-16,3 1 19 0,0-2 16 0,0 1-21 16,1 0 23-16,-1-2-29 0,1-5 31 0,0 0-15 15,0 8-13-15,0 0 16 0,0-1-7 16,10 12 1-16,-6-7 4 0,1-4 2 0,0 0 8 16,0-3-12-16,-1 1 2 0,0-1-16 15,-1-1 16-15,0 0-5 0,9 6 2 0,-4-6-9 16,-1 2 16-16,0-3-5 0,1 0 18 15,-1 0 1-15,0-3 8 0,-2 2-15 0,1-2 16 16,1 0 2-16,-1 0-9 0,-6 0-12 0,0 0 9 16,8 0 3-16,-1 0 0 0,6 0 1 15,14-15 5-15,-13 11-20 0,-5-2 31 0,1 1-15 16,-3 2 11-16,-1-2-28 0,-1 1 38 0,-1 3-18 16,8-11 14-16,-5 7-35 0,-2-2 9 15,-1 1 14-15,-1-1 5 0,1 1-31 0,-2 0 5 0,0 2 48 16,-1-1-6-16,0-2-7 0,0 1-37 15,0-1 11-15,0 2 1 0,-1-2-4 0,0 0-3 16,0 7 7-16,0-14-10 0,0 0-16 16,0 0 16-16,-14-12-2 0,11 15-2 0,1 0 2 15,-1 3-1-15,0 0 25 0,-3-4-5 0,0 5-4 16,-1-4-3-16,2 1 2 0,-1 6-9 0,1-2-2 16,1 2-25-16,1-1-8 0,0 2 14 15,-2 0-13-15,1 0 0 0,-1 0 2 16,0 1 11-16,0 0-29 0,0-1 1 0,-2 2 2 15,3-2 4-15,-1 1 10 0,0 2 1 0,0-2-15 16,0 2-1-16,-2-1-19 0,7 1-29 16,-6 0 9-16,6 0-26 0,-9 0-33 0,1 0-20 15,-19 12-36-15,12-6 15 0,3 1-180 0,0-2-56 16,1 5-7-16,4-7 22 0,0 4 34 0,3-4 25 16,-6 8 50-16,4-4-57 0</inkml:trace>
  <inkml:trace contextRef="#ctx0" brushRef="#br0" timeOffset="193310.2889">27353 9712 259 0,'0'0'126'0,"0"0"-8"16,0 0-16-16,0 0 40 0,0 0-28 0,14 0-22 15,-14 0 22-15,0-13-11 0,0 13-13 16,0 0 2-16,0 0-8 0,0 0-14 0,0 0-4 16,0 0-9-16,0 0-39 0,0 0 36 0,0 0-18 15,0 0 8-15,0 0-5 0,0 0-10 0,0 0 6 16,0 0-6-16,0 0 24 0,0 0-15 16,0 0-23-16,0 0 8 0,0 0 1 15,0 0-1-15,0 0 7 0,0 0-5 0,0 0-6 16,0 0-7-16,0 0 1 0,12 0-2 0,-12 0-7 15,0 0 25-15,0 0-21 0,0 0-7 16,0 0 8-16,0 0-2 0,26-10 9 0,-24 13 5 16,2-1-16-16,-2 0 0 0,3 1 6 0,-1-1 7 15,2 2-9-15,7 2 0 0,-5-1-3 16,4 1 31-16,1 0-26 0,-4-2 21 0,1 1-33 16,-4-1 19-16,1-1-10 0,-1 0-4 0,-2 0 11 15,4 0-30-15,-4 0 25 0,9 2-14 16,1 2 7-16,-3-3 10 0,-2-1 3 15,0 1-14-15,4 4 9 0,-4-2 1 0,3 1-16 16,-3-1 1-16,-3 1 16 0,1-2-17 0,4 3-1 16,-4 0 9-16,2 1 4 0,1-1-11 15,-4-2 9-15,0-1-12 0,-1 1 17 0,-1 0-13 16,8 2 10-16,-1 0-4 0,-4-1 14 16,0-3-25-16,-1 2 15 0,-1-3 3 0,1 0-4 15,-1 2-10-15,9 3 9 0,-6-2-11 16,3 2 6-16,-3-1 1 0,0-3 2 0,-1 2 2 15,4 3-14-15,1-4 11 0,-3-1 3 0,-3 0-9 16,4-1 22-16,-6 1-16 0,4-1 14 16,-3-1-10-16,9 3-18 0,-5 0 15 0,-1 0 4 15,-1-3-16-15,1 2 4 0,-2-1 1 0,-1 0 6 16,-1 0-2-16,0 0 10 0,1-1-2 16,0 2-20-16,1-2 6 0,-2 2 4 0,-1-1-18 15,2 0 33-15,-1 0 6 0,1 1-18 16,0-2 4-16,-1 1-5 0,0 0 4 0,0 0-6 15,0 1 4-15,-1-1 3 0,9 6-8 16,-4-4-4-16,-1 0 19 0,0 0-13 0,-2 0 13 16,-1-1-20-16,7 4 9 0,-4-1-5 0,-3-1-13 15,2-1 17-15,4 6-4 0,-3-5 15 0,-1 0-5 16,3-1-8-16,-4 0-2 0,6 4-1 16,1-1-2-16,-2 4 2 0,0-3 4 15,2 0 3-15,-4-3 10 0,-1-1-11 0,4 4-6 16,-2-3 19-16,-2 2-23 0,-1-3 4 15,-1-1 10-15,7 4-1 0,-6 0-19 0,0-1 7 16,1-1 20-16,-1-2-3 0,-2 2-10 0,-2-3 3 16,4 2-15-16,5 4 14 0,-3-1-3 0,2 1-3 15,-1 1 4-15,0 0 4 0,0-3-23 16,0 5 16-16,0-5 2 0,-2 0 18 0,0-1-35 16,3 3 25-16,1 0-7 0,-2-1 9 15,-4-1-18-15,2-1 9 0,2 4 0 0,5 0 2 16,-3-1 11-16,-1-1-17 0,-1 1 1 15,2 0 4-15,0 0-5 0,-3-2 15 0,1 3 8 16,0-4-29-16,3 2 0 0,-3-1 5 16,2 1 5-16,3 1 18 0,-5-2-10 0,4 0-19 15,0 2 8-15,-4-3 12 0,1 0 8 16,3 2-24-16,1-2 5 0,-1 2 2 0,0-1 19 16,1 2-36-16,-2-1 13 0,1 1 4 15,-1 0 5-15,-1 0-12 0,1 1 22 16,-3 0 1-16,0-3-21 0,-1-2-8 0,-4 2 31 15,3-3-7-15,-3 3-2 0,6 2-20 16,-4 0 13-16,0 0 3 0,-1-3-19 0,4 3 4 16,-5 1 23-16,4-3-4 0,0 4-5 15,0 0-17-15,-2-2 10 0,3 3-4 0,-7-3-11 16,2 1 16-16,5 2 5 0,0-2-1 0,-1 1 17 16,0 3-19-16,3-4 2 0,0 4 0 15,-2-4 1-15,-1 1-7 0,-4-3 19 16,7 2-31-16,-2-1 16 0,-3 0 6 0,1-2-9 15,0-3-11-15,1 7 9 0,3-1 11 16,-6-1-23-16,2-2 16 0,1 3-9 0,-1 0 17 16,-1-3-25-16,5 4 32 0,-4 0-17 15,0-4 7-15,1 3 9 0,0-2-19 0,-4 0 19 16,1-3-2-16,-2 1-1 0,3 0-13 16,-2-2 14-16,0 2-27 0,7 5 24 0,-3-1-4 15,-2-2-19-15,4 3 5 0,-4-5 7 0,3 4 17 16,-3-1 2-16,2-3-11 0,-3 1-7 15,-2-1 15-15,2 0-19 0,5 2-4 16,-2-1-1-16,-1 0 18 0,-2-1-11 0,5 4-14 16,-1 1 18-16,0-3 13 0,-2-1-15 0,0 0 19 15,0 0-4-15,-2-2-18 0,-1 0-14 16,8 6 12-16,-3-5-1 0,-4-1 23 0,-1 1 3 16,2-1-26-16,-3-1 19 0,0 0-19 15,0-1 6-15,-2 0 2 0,2 1-5 0,1 0 1 16,-1-1 2-16,0 1 0 0,0 0-11 15,0 0 1-15,0 0 9 0,0 0 2 0,0-1 20 16,0 3-17-16,1-3-8 0,0 1 23 0,-1-1-16 16,0 2-13-16,0-1 12 0,-1 0 14 15,2-1 8-15,-1 0-36 0,0 1 15 0,0 0-10 16,1-1 9-16,0 0 9 0,-2 1-14 16,1-1 12-16,0 0-14 0,0 0 3 0,2-1 8 15,-2 2 1-15,0-1-8 0,-1 0 3 0,2 0-6 16,-1-1 10-16,0 0 8 0,-1 1-27 15,1-2 32-15,1 2-16 0,-3 0-11 0,1-3 6 16,0 3 6-16,0-1-5 0,0 0 19 16,0 0-25-16,2 0-1 0,-2-1 16 0,0 2 12 15,0-3-14-15,0 2 5 0,-1-1-12 0,1 2 14 16,-1-2-19-16,1 0 7 0,0 1-6 0,0-2 14 16,1 3 0-16,-2-1-6 0,1-1 4 15,0 1 5-15,-2-1-22 0,1 1 10 0,0-1-2 16,1 1-5-16,-2 0 2 0,2-1 3 15,-1 0 19-15,1 0-19 0,-1-1 6 16,-1 2-14-16,2-1 5 0,-2 0 2 0,1 1-4 16,0-1 4-16,0 1 2 0,-1-2 0 0,0 0 14 15,0 0 7-15,0 0-22 0,0 0-3 16,0 0 9-16,0 0 8 0,0 0-9 0,0 0 6 16,0 0 9-16,0 0 5 0,0 0-3 0,-1 11-17 15,1-11-2-15,0 1 16 0,0-1-24 16,-1 0 0-16,1 0 3 0,1 0-5 15,0-1 26-15,-1-2-13 0,2 1-13 0,-1 0 27 16,2 0-1-16,-1-3-6 0,1 2-7 0,-1-3-8 16,1 1 7-16,6-6 16 0,-2-1-24 0,2 2 21 15,-4 0-20-15,7-3-3 0,-4 2 14 16,-2-1-5-16,4 2 14 0,-2-1-26 0,-2 0 14 16,0 1 5-16,-4 1 0 0,7-3-3 0,-3 1 4 15,1 3-15-15,-3 1 10 0,3-5-12 16,-1-1 1-16,0 6 3 0,1-1 18 15,-3 2-15-15,-2-1 6 0,2 0-1 0,-2 1-12 16,3 1 12-16,2-6 9 0,-1 1-1 0,2 0-25 16,-4 0 16-16,6-1-12 0,-5 3 12 15,1 2-18-15,-2-2 7 0,5-4 10 0,-5 5-3 16,5-3 17-16,-4 2-9 0,-3 1 0 0,2 1-27 16,0 2 31-16,2-2-7 0,-4 2-18 15,1-1 19-15,1 1 2 0,-1-2 1 0,-1 2-1 16,6-9-22-16,2 1 29 0,-1-2-13 15,-4 4-19-15,2 0 29 0,-3-2 1 0,4 2-8 16,-2 1-8-16,2-1-4 0,-2-1 20 16,1 3-17-16,-2 2 1 0,-2 0 1 0,0-1 5 15,4-4-16-15,-1 3 11 0,-1-2-4 16,1 3 9-16,-1 2-6 0,-1 0 4 0,0-1-9 16,-1 2 16-16,-1-1-3 0,8-5 0 15,-5 0 8-15,3 0-2 0,1-3 8 0,1 2-24 16,-2-1 3-16,-1 5 2 0,2-7-1 15,2 0 19-15,-1 2-18 0,-2-4-11 0,3 2 17 16,-2 1-10-16,-1-1 11 0,2 2-9 0,-1-1 4 16,1 1 16-16,-2-1-33 0,-2 4 17 15,0 1 0-15,-2 1-4 0,5-3 8 0,0-1-3 16,-3 6 0-16,0-4-5 0,-1 4 23 16,0-1-4-16,9-2-23 0,-4-1 17 0,-2 3 4 15,0 0-29-15,-1 2 13 0,5-4 6 0,0-2-6 16,-6 3 9-16,6-1 6 0,-4 2-19 15,1-1 15-15,1-1-21 0,-3 3 22 0,7-3-14 16,-6-2-1-16,4 3 19 0,-4-1-19 16,-3 4 17-16,0-2 1 0,1 1-26 0,-2 0 30 15,1 0-23-15,7-5 15 0,-3-1-3 16,0 4-20-16,3-3 26 0,-5 0-17 0,0 3-5 16,-1-1 12-16,6-1-6 0,-5 1 1 0,0 2-1 15,3-4 9-15,-4 2-3 0,-1 1 18 16,1 1-27-16,-2-1 12 0,-1 1 11 15,5-6-23-15,2 4 6 0,-4-2-4 0,-1 3 20 0,4-5-21 16,0 2 12-16,-2-1 10 0,0 2-13 16,0 1 1-16,0-4-15 0,-1 0 4 0,0 4-7 15,6-4 12-15,-8 3 12 0,-1 1-13 16,1 0 10-16,1 2 5 0,1-7-3 0,0 5-10 16,-1-1-19-16,3 1 10 0,-1-1 20 15,-3 1 6-15,-1 2-29 0,2 1 9 0,-1-1 19 16,-2 0-20-16,1 1-2 0,0 1 20 15,5-8-15-15,-1 0 7 0,0 1-14 0,-2 1 13 16,0 1 9-16,-1 1-13 0,4-4-10 0,-1 3 14 16,3-2-11-16,-2-1 10 0,-3 2-9 0,3 4 21 15,-5-1-3-15,5-7-28 0,-1 4 23 16,0 1-22-16,-1 2 26 0,-2 1-19 0,-2-1 3 16,2 2 12-16,-1-1 2 0,0 2-13 0,-1 0 22 15,4-8-13-15,1 6 9 0,-4-1-16 16,1-2 20-16,0 3-1 0,-1 0-11 15,4-6-11-15,1 1-7 0,-2-2 30 0,-1 5-17 16,-1 0-6-16,1 0 12 0,-1 2-11 16,0 1-1-16,1-1 6 0,4-4-2 0,-3 1 20 15,3-1-10-15,-3 1-15 0,4-3-7 16,-4 4 4-16,1 2 12 0,-1 0 0 0,-1 1 11 16,0 1-11-16,0 0-15 0,-1 0 13 15,0 0-3-15,5-6-7 0,-1 3 19 0,-1 0-8 16,0 2 8-16,-2-1-11 0,6-2-5 0,-4 1 14 15,-1 0-8-15,0 3 11 0,7-7 3 0,-6 5-15 16,-2-1 16-16,0 1-14 16,2 0-9-16,-3 1 14 0,0 2-9 0,0-2 8 15,6-2-8-15,-5 0 22 0,1 2-3 0,1 0 3 16,-1 1 5-16,-2-1-18 0,0 1 3 0,0 1-15 16,-1-1 6-16,0-1 1 0,-1 4-9 0,1 0 29 15,0-4-19-15,0 2-1 0,1 0-6 16,-2 0 18-16,1 0-13 0,2 0 19 0,-3 0 0 15,0 1-10-15,2 0 14 0,-1-2-32 0,-1 2 27 16,1-1-5-16,-1 0 13 0,0 1-7 0,0 1 4 16,0-2 8-16,1 0-14 0,-1 3-16 0,3-2 16 15,-5 0-7-15,2 0-8 0,-1 0 7 16,1 0 24-16,0 1-24 0,0 0-4 16,-1-1 22-16,1 0 7 0,-1 0-18 0,0 0-8 0,1 0 3 15,-2-1 17-15,2 3-7 0,-2-1-6 16,1 0-3-16,-1-1 24 0,3 2-19 0,-2-2-17 15,-1 1-1-15,1 0 16 0,0 1 10 16,-1-1-29-16,1 0 12 0,1 0 2 0,-1 1-15 16,0 0 16-16,-1 0 15 0,0 0 18 15,0 0-41-15,0 0 4 0,0 0-6 0,0 0 4 16,0 0-4-16,0 0 0 0,0 0 21 16,0 0-31-16,0-8 5 0,0 8 13 0,0 0-12 15,0 0-7-15,0-6 0 0,0 6 13 0,0 0 16 16,0 0-3-16,0 0-21 0,0-7 12 0,0 7-10 15,0 0 6-15,0 0-12 0,0 0 26 16,0 0-8-16,0 0-16 0,0-7 16 0,0 7-14 16,0 0-5-16,0 0 13 0,0 0-13 0,0 0 14 15,0 0 10-15,0 0-16 0,0-6 23 16,0 6-11-16,0 0-22 0,0 0 13 0,0 0 20 16,0 0 7-16,0 0-15 0,0 0-19 15,0 0-15-15,0 0 2 0,0 0 21 0,0 0 24 16,0 0-39-16,0-6 8 0,0 6 1 15,0 0 8-15,0 0-7 0,0 0 0 0,0 0-8 16,0 0 18-16,0 0-16 0,0 0-3 0,0 0 0 16,0 0-2-16,-8-11 10 0,8 12-15 15,-2-2 29-15,0 0 2 0,1 1-11 0,-1 0 7 16,0 1-4-16,1-1-29 0,0 0 16 16,-1 1 13-16,0-1-31 0,0 1 12 0,-1 0 8 15,1 0-9-15,-3-1 13 0,2 1 11 0,-2 1-16 16,2 1 0-16,-1-3-10 0,2 1 21 15,-1 0-1-15,1-1-20 0,-1 2 2 0,1-2 19 16,0 1-6-16,-1-1-13 0,2 2 6 0,2-2 3 16,-3 1 13-16,2-1-20 0,-1 0 20 15,2 0-23-15,-1 1 17 0,1 0-11 0,4-2 11 16,-2 0 1-16,0 1-7 0,2-1-6 16,-1 1 7-16,3-2-16 0,-1 2 21 0,1-1-5 15,1 1 14-15,-8 0 7 0,13 0-14 0,1 0-9 16,-3 0-6-16,0 0 1 0,-3 0 28 0,0 0-20 15,-2 0 1-15,-6 0 22 0,9 0-10 16,-9 0-16-16,6 0 23 0,-6 0-36 0,0 0 25 16,7 0-13-16,-7 0-1 0,0 0 3 0,7 0 10 15,-7 0-9-15,0 0 21 0,0 0-4 0,0 0-11 16,6 0-15-16,-6 0 13 0,0 0 16 16,0 0-15-16,0 0-8 0,0 0 28 0,0 0-32 15,8 0 13-15,-8 0-21 0,0 0 18 0,0 0 3 16,0 0 16-16,0 0-9 0,7 0-9 15,-7 0 16-15,0 0-22 0,0 0 1 0,0 0 18 16,0 0 0-16,0 0-9 0,0 0-9 16,6 0 5-16,-6 0-10 0,0 0 12 0,7 0-10 15,-7 0 3-15,0 0-25 0,7 0-6 0,-7 0-19 16,0 0-13-16,6 0-39 0,-6 0-28 16,8-11 13-16,-12 11-243 0,-2-1 27 15,-13 0 24-15,7 1-52 0,-29-7 25 16,10 6-34-16,-3-2-1 0</inkml:trace>
  <inkml:trace contextRef="#ctx0" brushRef="#br0" timeOffset="194675.4087">27488 9726 226 0,'0'0'141'0,"0"0"-24"0,0 0 42 15,0 0-62-15,0-11 25 0,0 11-37 0,0 0-9 16,0 0-4-16,0 0-21 0,0 0-4 15,-14 0 11-15,14 0-9 0,0 0-30 0,0 0 16 16,0 0 2-16,0 0 15 0,0 0-10 16,0 0-1-16,0 0-2 0,0 0-22 0,0 0 25 15,0 0-8-15,0 0 10 0,0 0-53 16,0-14 42-16,0 14-21 0,11-20-26 0,1 14 20 16,-2 1 14-16,-1 2-20 0,8-5 20 15,-5 0-6-15,4 3-41 0,-4-4 30 0,2 1 16 16,-3 4-22-16,-1 1 22 0,-2 0-19 15,1 0 3-15,-3 0-10 0,-1 2 45 0,-1 0-28 16,1 0-4-16,-1 1-6 0,-1-3-20 0,-1 3 17 16,0 0 31-16,-2-1-28 0,0 1 12 15,-2 0 5-15,0 1-7 0,-2 0-3 16,-13 4-2-16,0 0-1 0,1-1-9 0,0-1 12 16,0 3 26-16,-1-2-23 0,0 0-22 0,-1 0 23 15,3 2-4-15,4-2-23 0,-1-1-12 16,4-2 49-16,-1 2-14 0,1-1 10 0,2-1-17 15,3 1 15-15,-1-1-15 0,0 1-4 0,0-2-11 16,1 1 17-16,-2 0 5 0,3 0 11 16,-1 0 10-16,1 1-29 0,0-2 14 15,-2 1-5-15,4-1 10 0,0 0-6 0,0 0-14 0,0-3-12 16,2 1 28-16,4 1-1 0,-3 1-4 16,1-1-3-16,1 1 5 0,-2 0-6 0,-1 0 10 15,2-1-23-15,-4 1 6 0,3-1 26 16,-1 1-18-16,-2 1 10 0,0 0-7 0,-2-1-3 15,-1 1-11-15,-3 2 25 0,1-1-15 16,-2 0-7-16,0-2 11 0,-6 8-21 0,2-4 28 16,2 0-17-16,0-1 12 0,4 1-6 15,-2-2-1-15,3 1-17 0,2-1 7 0,-3-1-10 16,3 2 37-16,-2-3-19 0,1 0 2 0,1 2 6 16,0-1 6-16,2-1-32 0,2 0 14 15,1 0-8-15,1-1 18 0,-2 0 3 0,4 0 8 16,-1 0 9-16,3 0-11 0,-2 1-1 15,0-1-10-15,-1 1 18 0,-1 0-12 0,-4 0 8 16,0 0-22-16,7 0 13 0,-7 0-9 0,7 0-8 16,-7 0 6-16,0 0-2 0,7 0 8 15,-7 0 2-15,0 0 2 0,0 0-36 0,8 0 24 16,-8 0-4-16,0 0-19 0,0 0-31 16,0 0 6-16,0 0-182 0,0 0 20 0,0 0-180 15,0 0 25-15,19-15 83 0,-9 3 9 0</inkml:trace>
  <inkml:trace contextRef="#ctx0" brushRef="#br0" timeOffset="197487.6854">26804 11399 239 0,'0'0'176'0,"0"0"-7"0,0 0-18 0,0 0-24 15,0 0-7-15,0 0-26 0,0-12 6 0,0 12-34 16,0 0 7-16,0 0-8 0,0 0-34 0,0 0 22 16,0 0 1-16,0 0 17 0,0 0-11 15,0 0-8-15,0 0-15 0,0 0-3 0,0 0 6 16,-13 0-19-16,13 0 10 0,0 0 0 0,-14 0-7 15,-14 2-9-15,12 9-22 0,-2-1 20 16,0 0 5-16,-2 3-12 0,2 0-4 16,-2-4 17-16,-1-2-13 0,1 3-13 0,2 1 42 15,0-1-26-15,5-2 31 0,0 0-19 16,-2 0-7-16,2-1 18 0,0-1-8 0,4-1 4 16,0 0-8-16,3 1-14 0,0-5-6 0,2 3 21 15,0-2-16-15,1 0 11 0,-1 1-20 16,2-2 19-16,0 2-3 0,-1-1-7 0,-2 0-11 15,1 0 17-15,2-1 10 0,-1 2 5 16,3 0-35-16,-2 0 29 0,-2-1-11 0,2 1 15 16,0-2-9-16,0 2-1 0,1-1-2 0,-1-1-5 15,2 2 1-15,-2-2 11 0,0 0-5 16,2 2 15-16,-3 0-17 0,3-3 7 16,0 0 5-16,0 0-1 0,0 8 14 0,14 11-24 15,-6-7 8-15,1-1-14 0,3-1 15 0,-3 1-5 16,5 1 3-16,-1-1 5 0,0 2-8 15,-1-3 10-15,1 0-21 0,1 2-15 0,-3-1 26 16,-3-1-3-16,4 0 8 0,-5-3-18 16,3 2 15-16,0-2-25 0,-3-1 0 15,-3 0 7-15,3-2 7 0,-3 0 4 0,0 0-22 16,0 0-2-16,-2-1 9 0,2 0 19 0,-2 1-12 16,0-2 11-16,1 1-16 0,-1 0-11 0,0 0 5 15,0-2 5-15,0 2 9 0,0-2 9 0,-2 2-27 16,3-1 4-16,-3-1-7 0,2 1-7 15,1 0-27-15,-3-1-22 0,2 1-27 16,2-1 9-16,-1-1-262 0,-3 0-44 0,0 0 24 16,0 0 24-16,15 0 15 0,3 0 4 0</inkml:trace>
  <inkml:trace contextRef="#ctx0" brushRef="#br0" timeOffset="198969.0296">29225 12887 385 0,'0'0'179'0,"0"0"-27"16,0 0-33-16,-13 0-2 0,13 0-8 0,0 0-4 15,0 0-37-15,0 0-46 0,0 0 44 0,0 0-34 16,0 0 21-16,0 0-17 0,0 0 16 16,0 0 1-16,0 0-14 0,0 0 8 0,0 0-23 15,0 0-29-15,0 0 27 0,0 0 8 16,0 0 9-16,0 0-19 0,0 0-5 0,0 0-30 15,0 0 17-15,0 0 20 0,0 0-21 16,0 0 9-16,0 0-8 0,-20 2 26 0,22 0-5 16,-2 0-1-16,2 0-3 0,-2 0-2 15,3 0 0-15,-2 1-1 0,0 1-10 0,0-1-21 16,1 2 39-16,-1 0-8 0,1 1 1 16,0-1-6-16,4 9-20 0,-3-3 15 15,-2-1-7-15,6 3 17 0,-3-4 10 0,-1 0-8 16,1-2-15-16,-2-2-18 0,2 1 24 0,-2-2 2 15,0 0-19-15,0 1 8 0,1-2 26 0,-1 0-11 16,-2-1-25-16,2 2 28 0,-1-2-12 16,0 0 6-16,1 1-2 0,-1-2 10 0,0 2-10 15,-1 0 19-15,1-2-7 0,-1 0 8 16,0 1 1-16,0-1 17 0,2 0-15 0,-2-1 8 16,1 2-28-16,-1 1 18 0,2-3-14 0,-1 0 18 15,-1 0 5-15,0 0-1 0,0 0 6 16,0 0 1-16,0 0-11 0,0 0-15 0,0 0 11 15,12 1 8-15,-9-2-15 0,0-1 21 0,0 1-4 16,2-2-24-16,-1 2 16 0,11-6 9 16,-5 0-14-16,2 1 2 0,0-3-10 0,2-1 22 15,1 1-30-15,-1 0 8 0,2 0-10 16,0-1-11-16,1-1 14 0,-2 1-17 0,0 2 13 16,-2-1 13-16,4 0 0 0,-3 0-21 0,2 0 0 15,-2 1-7-15,-2-2 24 0,1 3-2 16,-5 1-6-16,1 4 10 0,-2-3-21 0,-3 1 12 15,1 1 9-15,-1-2-20 0,-1 4 2 16,1 0 26-16,0 1-12 0,-2-4-11 0,2 2 7 16,-2 1 9-16,1 0-11 0,-1-1-9 0,1 1-1 15,-2 0-5-15,2 1 11 0,-1-1 8 0,0-1-8 16,-2 1 5-16,3 0-4 0,-1 1-3 16,-1-1 3-16,0 1 17 0,0-1-15 0,-1 1-21 15,1-2 3-15,-1 0-20 0,0 2-20 0,1 0-43 16,-1-1-70-16,3 0 15 0,1 1-231 15,0-3-30-15,9-5 28 0,-3-1-44 0,-2-4 26 16,-2-2 8-16</inkml:trace>
  <inkml:trace contextRef="#ctx0" brushRef="#br0" timeOffset="200969.2367">28858 9207 251 0,'0'0'31'0,"0"0"35"0,0 0-5 0,-13 0-30 16,13 0-4-16,0 0-3 0,0 0 22 0,0 0-6 15,0 0 19-15,0 0 21 0,0 0-32 0,0 0-25 16,0 0 21-16,0 0 7 0,-14 0-5 16,14-13-6-16,0 13-5 0,0 0 7 0,0 0-3 15,0 0-23-15,0 0 17 0,0 0-2 16,0 0-6-16,-18-18-8 0,18 17-6 0,0 1-1 16,0-1-1-16,-3-1 0 0,1 1-2 0,1 0-1 15,-3 0 24-15,2 1-3 0,0 0-3 0,0 1 29 16,-1 1-39-16,0 1-8 0,0 0 0 15,-1-1-2-15,-1 1 24 0,1 1-2 0,-1-2-3 16,3 2-2-16,-9 7-48 0,6-4 16 16,-2 0-8-16,-3 1 2 0,5-2 34 0,-4 5 1 15,0-5-4-15,0 6 5 0,0-4 0 0,-1 1-3 16,1 1-16-16,0-3 18 0,-2 2-19 0,3-1 0 16,-3 1 0-16,4 1 17 0,0-3 1 15,-3 4 24-15,4-4-38 0,2-3 2 0,2 1 5 16,-1-1 0-16,0-1-6 0,2 0 18 15,-2 0 2-15,3 0-34 0,0-2 37 16,0 4 12-16,0-4 3 0,-2 1 6 0,2-2 15 16,0 0-3-16,0 0-17 0,4 3-13 15,-3-3-9-15,3-4 11 0,-1 1-23 0,1-1 10 16,0 0-3-16,5-9 3 0,3 1-16 0,-1 1 1 16,0-3 7-16,0 1-14 0,-1-2-19 0,-2 1 25 15,4-1 16-15,-2 2-16 0,-3-1 12 16,0 2-3-16,4 1-11 0,-4-2-2 0,-2 4-16 15,3-2 12-15,-4 2 7 0,2 1 1 0,-1 2-14 16,-2-1 24-16,1 2-7 0,-3 1 9 16,3-2-7-16,0 3 5 0,-1-2 14 0,0 2-25 15,-1-1 6-15,1 0-6 0,-1-1-12 16,0 3 24-16,1-2-12 0,-2 1 12 0,3 0-6 16,-2-1 0-16,1 1-3 0,1-1-6 0,0 1 17 15,-1 1-6-15,-1-1-5 0,1 0-20 16,0 0 21-16,1-1 0 0,-2 2 5 0,1 0-13 15,-2-1 12-15,3 1-7 0,0 1 9 0,-2-2-8 16,2 0 1-16,-1 2-1 0,0 0 7 16,2-2-14-16,-1 3-1 0,0-2-4 0,1 1 23 15,0 1-21-15,0-1 8 0,-1 1-9 16,2 0 11-16,-6 0-4 0,0 0 7 0,7 0-8 16,2 0-11-16,-9 0 12 0,9 0-20 15,-2 0 21-15,0 0-6 0,-7 0 7 0,27 14-3 16,-17-7 18-16,-3-3-47 0,-3 0 40 0,3 2-20 15,-3-1 3-15,2 1 10 0,4 4-9 0,-4-1 19 16,2 2 5-16,-2-3-14 0,0 1 3 16,-2-2-5-16,0-1 6 0,6 6-19 0,0-1 3 15,-2-1 17-15,2-1-16 0,0 2 2 0,-1-3 10 16,0-2 4-16,-3 1-9 0,1-1-5 16,-1-1 4-16,-1 0 12 0,0-3 3 0,-1 3-36 15,1-2 29-15,-1 0-22 0,0 0 17 16,-1 0 23-16,0-3-18 0,0 2 2 0,-1 0 11 15,0 0-15-15,2-1 11 0,-2 0 21 0,-1 2 4 16,1-1-12-16,-1-1-10 0,1 0-7 16,-1 1 8-16,-1-2 4 0,2 2 12 0,0-2-13 15,-1 1-7-15,-1 0-2 0,2 0-1 16,-2-1-2-16,3 0-2 0,-3 2-20 16,0-1 2-16,0-1-6 0,1 0-16 0,0 1 9 15,1-1-20-15,-1 0-11 0,1 1-9 0,-2-1-41 16,4 1 11-16,-4-1-254 0,0 0 24 15,0 0 22-15,0 0-27 0,0 0 13 0,7 0 8 16</inkml:trace>
  <inkml:trace contextRef="#ctx0" brushRef="#br0" timeOffset="217430.155">867 10492 343 0,'0'0'234'0,"0"0"3"0,0 0-16 0,0 0-32 15,0 0-15-15,0 0-14 0,0 0-17 0,0 0-17 16,0 0 7-16,0 0-21 0,0 0 9 15,0 0-13-15,0 0-29 0,0 0 7 0,0 0-25 16,0 0 8-16,0 0-31 0,0 0 5 0,0 0-11 16,0 0 12-16,0 0-27 0,0 0 3 15,0 0 0-15,-25 11-7 0,23-3 14 0,0 0-14 16,0-2 13-16,2-6 4 0,0 11-3 16,0-1-22-16,0 0 3 0,0 2-5 0,0 0 3 15,0 2 1-15,0 2 8 0,0-1-9 0,0 4 19 16,0-1-6-16,0 2-7 0,0 1 14 0,0 0-31 15,0 0 24-15,0 1 10 0,0 0-21 16,0-4 3-16,-6 1-11 0,6-2 24 0,-7-1-22 16,-3 14 10-16,10-20-9 0,0 3-1 15,0-5-6-15,0 1 9 0,-2-1-10 0,0-2 2 16,2-3 1-16,0 1 15 0,0-1 9 0,0 3-17 16,0-6 24-16,0 0 5 0,0 1 1 0,2-2 42 15,-4 1-13-15,2-2 11 0,2 2-8 16,-2-3-6-16,-4 0 18 0,2-3-7 15,-1-2-9-15,3-5-7 0,-2-1-35 0,0-7 28 16,0-1-4-16,2 10-5 0,0-6-13 16,0-1 3-16,0-3-44 0,0 0 11 0,13-21 18 15,-13 18-1-15,8 6-20 0,-4-2 27 0,-4 2-8 16,2 1-7-16,5 0-2 0,-3 1-4 16,0 1 11-16,1 0 13 0,0 0-39 0,3-2 28 15,-1-2-16-15,-1 6 10 0,1 1-27 0,1 2 15 16,0 0 8-16,-1 1 6 0,4-2-8 15,-2 0-4-15,-2 5-6 0,7-2 0 0,-3 1 8 16,2 3 4-16,-4-1 2 0,2 3-3 16,-4 0-24-16,5 3 25 0,-4-2-15 15,-8 2-18-15,9 0 33 0,11 15 10 0,-11-11-27 16,0 1 14-16,1-2-22 0,-3 2 10 0,1 5-13 16,1 0 23-16,0-1-17 0,-2 3 4 0,0 2 24 15,-3 0-5-15,-2 2 3 0,0 1-18 0,2-1 36 16,-4 1-36-16,1 1 10 0,-1-10-26 15,0 5 9-15,0 3 15 0,0 1 8 16,0-1 29-16,-16 16-46 0,12-19 20 0,-2 2-5 16,4-5 7-16,-1 3-6 0,-3-4-10 0,4-1 0 15,-2 0 1-15,-2-4 34 0,5 3 1 16,1-7-30-16,0 0 0 0,0 0 1 0,0 0-2 16,-12 9 8-16,10-10 6 0,-4-4-9 0,2-1-14 15,1-1 1-15,3-2 9 0,-6-6 4 0,2-1-30 16,3-2 40-16,1 10-21 0,0-7-5 15,12-19 18-15,-8 14-18 0,0 2 19 0,2 0-8 16,4-4 7-16,-5 6-14 0,2 5 26 0,0-3-26 16,1 1 37-16,2-2-7 0,-2 1-15 15,2-3-7-15,0 4 5 0,-1 5 10 0,-1 1-2 16,-2 1 0-16,3-6-11 0,-1 8-4 0,3 0-11 16,-5-1 3-16,3 3-9 0,2 1 10 0,-4 1-6 15,-7 0-11-15,13 0 13 0,3 0 4 16,18 13-14-16,-21-5 22 0,1 2 13 15,-3 0-17-15,0 2-17 0,-4 1 18 0,1 1-7 16,3 0 5-16,-6 2 9 0,4-1-5 0,-6 1-13 16,-1 1 17-16,2 1 21 0,0 1-40 0,-3 1 17 15,-1-11-6-15,0 7 10 0,0 2-27 16,0 3 34-16,0 0-31 0,-11 20 29 16,9-23-28-16,2 1 28 0,0-10-22 0,0 3 25 15,0 1-20-15,-14 14 16 0,10-14-21 0,1-3 23 16,1-1-7-16,0-2 7 0,1 0 10 0,-1 1-32 15,1-3 8-15,0-1-9 0,0-1 32 0,-2 2-18 16,3-1 7-16,-2-2 4 0,2 3-22 16,-3-3 5-16,2 2-2 0,0-1-15 0,1 0 0 15,-2-1-17-15,1 0-33 0,0 0-5 0,-2-1-18 16,1-1-38-16,0-1-52 0,2 0 17 16,0 1-173-16,0 0-71 0,-5-11 29 0,6 5 25 15,-1 0 9-15,6-10 17 0,-2 0 14 0,2 0 2 16</inkml:trace>
  <inkml:trace contextRef="#ctx0" brushRef="#br0" timeOffset="217761.3188">1559 10600 454 0,'1'-1'268'0,"1"-2"-8"0,0 1-38 15,1-1-31-15,-1 2-2 0,0 0-34 16,-1 0-16-16,0 1-6 0,-1 0-32 15,2 0-19-15,0 2 17 0,-4 1-28 0,4 0-12 16,-2 1 10-16,0 2-12 0,3 10-15 16,-4-4-4-16,1-4 3 0,0 3-8 0,0 4 22 15,0-1-3-15,0 3-10 0,0-1-5 0,0 0 26 16,0 0-4-16,0-1-25 0,0 1 3 16,0-2 6-16,0-2-3 0,0-1-7 0,0-2 4 15,0-1 0-15,0-1 6 0,0 0-15 0,0-2-13 16,0-5-8-16,0 8 4 0,0-2 9 15,0-6-21-15,-6 7-5 0,-3 5 2 0,7-9-19 16,0-1-22-16,0-1-43 0,-3-1-51 0,0-1-9 16,-8-7 14-16,5-5-259 0,2-4 29 15,-1-3 23-15,5-4 25 0,2 10 22 0,0-5 15 16,0-4 11-16</inkml:trace>
  <inkml:trace contextRef="#ctx0" brushRef="#br0" timeOffset="217923.6991">1542 10506 740 0,'-1'-3'248'0,"2"0"-30"0,-2 2-37 15,-1-2-18-15,0 0-12 0,2 1-45 16,0-1-30-16,-2 2-44 0,2-1-23 0,0 0-1 16,0 0-89-16,0 1-80 0,0 2-109 15,0 0 22-15,0-1 16 0,0 0-74 0</inkml:trace>
  <inkml:trace contextRef="#ctx0" brushRef="#br0" timeOffset="218529.1363">1695 10521 500 0,'4'-1'262'0,"-2"2"-54"0,2-2-28 15,-2 1-31-15,3 0 2 0,-2 1-41 0,1-1 7 16,-1 1-9-16,0 1-7 0,0 0-4 16,1 0-15-16,1 2 0 0,-1 1-2 0,6 5 13 15,-2 0-11-15,-1 4-18 0,1-2-2 0,-3 4-5 16,0 0-18-16,-5-3 7 0,2 5-9 0,0-2 1 16,-1 4 3-16,0-6 1 0,-1-3-7 15,0-11-12-15,0 8-7 0,0 1 2 0,0-1-5 16,0-2 17-16,0-6-17 0,0 9-6 15,0-9 5-15,0 7 26 0,0-7-14 0,0 8 14 16,0-8 8-16,0 0-2 0,0 6 5 0,0-6-15 16,-4 6 7-16,6-10-20 0,1-2 13 15,3-9 7-15,3-5-36 0,3 0 28 0,-1 1 1 16,3 1-11-16,-3 2 2 0,0 0 22 16,0 2 1-16,0 1-11 0,3 1-35 0,2 1 24 15,-4 2-8-15,3-1 17 0,-1 2-18 0,-1 1-3 16,-3 1-14-16,-2 3-9 0,2 1 10 0,-1 0 9 15,-2 0-14-15,1 2 19 0,-8 0-2 0,6 0-19 16,5 0 2-16,19 16 10 0,-15-7 2 16,-2 1-18-16,-2 3-5 0,-1 4 27 15,1 1-13-15,-4-6 20 0,1 8 1 16,-1 0-11-16,-3 4 4 0,-1-3 3 0,1-2 17 0,0 1-8 16,-2-2-11-16,-1 1-18 0,3-2 15 15,-3 1 2-15,0-6-10 0,-1-12 38 0,0 11-18 16,0-2-22-16,0-2 19 0,0-2-22 0,0-5-3 15,0 8 18-15,0-8-3 0,0 6 11 0,0-6-8 16,0 7 2-16,0-7-22 0,0 6-20 16,0-6-4-16,0 0-18 0,0 0-57 0,6 11-78 15,-5-16 17-15,0 1-311 0,4-10 36 0,0-2 31 16,-2 0 28-16,0 3 23 0,-2 4 41 16,-1 9 33-16,0 0 10 0</inkml:trace>
  <inkml:trace contextRef="#ctx0" brushRef="#br0" timeOffset="219675.2166">989 11318 668 0,'0'0'225'0,"2"0"-19"15,-4 3-25-15,4-3-41 0,-2-2-18 16,-2 2-2-16,2 0-12 0,2 1-20 0,-2 1 5 15,-2 2-18-15,4 4-15 0,-2 1 5 0,0 1-7 16,0-1-8-16,0-2-5 0,0 5-12 16,0 2 12-16,0 2-3 0,0 1 0 15,0 2-4-15,-11 23 7 0,11-21-20 0,0-9 14 16,0 5-26-16,0 0 9 0,0 3-3 0,0 0-14 16,0 0 24-16,0-1-1 0,0-1-22 15,9 14-2-15,-5-17 8 0,-1-7-5 0,-2 2 4 16,2 0 19-16,4-5-24 0,-5 1 10 15,3-2 11-15,-3 2 16 0,0-5-1 0,0-3 32 16,1 5 4-16,1-8-20 0,0-2 4 16,5-1 4-16,-1-5-23 0,0-4 12 0,4 1-24 15,-1-5 30-15,-1-1-24 0,0-2 2 0,3 2 7 16,-2 0 7-16,-1 1-17 0,-2 7-3 0,-3-3 49 16,2 6-7-16,-3 0-9 0,-1 1 3 15,1 3-10-15,-3 2-4 0,0-1 9 16,1 3-10-16,-2 3-29 0,0 0 33 0,0 0-27 0,0 0 7 15,0-5-9-15,1-1-3 0,-2 8-20 16,1-3 3-16,2 6-2 0,-2-1 0 0,0 2 12 16,-2 4-15-16,2 3-4 0,0-5 1 15,0 6-26-15,0 4 2 0,-11 20 31 0,7-15 1 16,3-2 0-16,-1 1-1 0,2-3-7 0,0-10-1 16,0 5 1-16,0-1 0 0,0 0-1 15,12 15 27-15,-8-18-29 0,1-2 3 0,-1-2 19 16,0-2-2-16,1 0-28 0,2-1-6 0,-2 0-5 15,3-2-1-15,-3-1 2 0,3 2 37 16,-8-2-2-16,10 0-1 0,21-13 4 0,-15 6-19 16,2-4 0-16,-2-2-18 0,-1-2 2 0,0-1 56 15,-1-2 3-15,-3 1-37 0,-1 0 51 0,-1-1-20 16,-1 0 25-16,-1 0-23 0,-1-1-5 16,-6 5 6-16,2 1-2 0,-2 4-20 15,2-2 8-15,-2 2-10 0,0 9 11 0,0-7-5 16,0 0-4-16,0 0 6 0,0 0-1 0,0 0-11 15,0 1-24-15,0 6-7 0,0-9-16 0,0 9 4 16,0-7-51-16,0 0-43 0,0 7-32 16,0-7-34-16,0 7-4 0,0 0-3 0,-9-8-12 15,9 8 20-15,2 3-38 0,-2-2-71 0,3 5-82 16,5 8 27-16,-3 0 27 0,-1 1 22 16,3 1 24-16,0-2 20 0,1 3 15 0,3-1 14 15</inkml:trace>
  <inkml:trace contextRef="#ctx0" brushRef="#br0" timeOffset="219992.6955">1627 11758 716 0,'0'1'251'0,"2"2"-29"0,1-1-28 0,-2 1-7 16,0-2-5-16,-1 2-7 0,0-1-41 0,-1 1 8 15,1 0-25-15,-1 1-19 0,0 2-10 16,-6 5 9-16,-4 0-26 0,4 2-3 0,1-3-11 15,-1 3-3-15,-4 5 0 0,0-5-4 0,-1 2 2 16,1 1-13-16,7 0-9 0,-5 0-3 16,1 1 14-16,0 1-19 0,1-1 6 0,-4-7 7 15,3 7-2-15,2-4-13 0,2-2 23 0,1-2-41 16,0-1 20-16,-2-3-9 0,5 2 26 0,-4-2-25 16,2 0-2-16,1-2-6 0,-2 1 15 15,1-3-3-15,0 3-2 0,0-2-8 0,1 1 10 16,-1-1-19-16,1-1 5 0,-1 2-27 15,2-3-33-15,-3-3-46 0,1 2-42 0,0-2 13 16,2-3-170-16,4-9-110 0,-1-7 6 0,2 0 34 16,7 0 24-16,-2-3 20 0,3 3 11 15</inkml:trace>
  <inkml:trace contextRef="#ctx0" brushRef="#br0" timeOffset="220607.7624">1893 11501 823 0,'3'-4'304'0,"0"3"-40"0,-1-1-35 16,0 1-28-16,0-1-42 0,-1 0-14 0,1 2-18 16,-1 0-1-16,1 0 1 0,-1 4-41 15,1-2-9-15,0 4-5 0,2 11-8 0,-3-4 3 16,1 3-1-16,1 5-13 0,-3-2-10 15,0-10-12-15,0 6 13 0,0 2-9 0,0 0-4 16,-10 18-1-16,8-18-6 0,0 0 10 0,0-5 6 16,0 1-35-16,0-5 8 0,-1-1 8 0,1 1-12 15,0-3 2-15,1-1-2 0,0 1 9 0,0-3 1 16,0 2 1-16,-1-2 27 0,2 1 12 16,-2 0 3-16,2 0 26 0,-1-2-10 15,1 0 17-15,-1-2-22 0,1 0 16 0,0-2-30 16,0-1 0-16,0 0-8 0,1-2-5 0,0 0 9 15,1 0-1-15,4-10-20 0,-1 5-9 16,1-1 6-16,0-1-12 0,0 4-4 0,0 3-3 16,-1 0 0-16,1 1-2 0,-1 2-24 15,0-2 1-15,1 3 44 0,0 1-4 0,0-1-22 16,0 1-1-16,1 0-1 0,1 1-14 0,-8 0 1 16,7 0 11-16,4 0 14 0,14 14-1 0,-14-6-24 15,5-4-1-15,-10 4-4 0,0-1-13 0,-2 2 19 16,-2-1 1-16,-2-8 1 0,0 14 1 15,0 1 0-15,-14 16-3 0,5-17 1 0,-4 2 1 16,-2 2 1-16,2 0 0 0,-1-2 4 16,-3-3-12-16,0-3 2 0,1-1 33 0,1-1-2 15,-1 0-52-15,0-4 10 0,0 1 29 0,3 1-4 16,3-1 0-16,0-3-26 0,4 0 8 16,-1-1 0-16,7-1 32 0,0 0-3 0,-9 0-42 15,9 0-46-15,-8 0-6 0,1 0-28 0,-10-16-20 16,6 9-23-16,0-2 15 0,0-6-190 15,0 0-140-15,1 1 33 0,-4-1 29 0,3 1 19 16,-1-3 24-16,-3 3 21 0,-4-2 40 16,-2 2-9-16</inkml:trace>
  <inkml:trace contextRef="#ctx0" brushRef="#br0" timeOffset="221159.5196">760 11312 491 0,'2'-1'215'16,"-6"2"-24"-16,-1-1-35 0,8 3-27 0,-1-2 20 15,-4 2-12-15,4 3-13 0,-4 3-7 0,-1 0-8 16,1 5 14-16,2-6-32 0,-9 21 4 15,7-8-20-15,-5 3-1 0,3 1 18 0,-2-2 15 16,2 5-27-16,2-1-11 0,0 0 20 16,-1 7-24-16,-5-2-11 0,4-5 19 0,4-11-15 15,0 5-10-15,0 5-9 0,0 0 19 0,0 4 19 16,0-3-33-16,12 30-11 0,-9-28-9 16,1-1 0-16,4 1 17 0,-2 1-20 0,-6-1 33 15,9 1-28-15,-3-2 1 0,4 1-5 16,-2-4 2-16,-1 2-11 0,-1 0 5 0,4-2 6 15,-1-1-16-15,2-2 0 0,1-3 7 0,-3 1-3 16,3-5-17-16,4 0 5 0,-2-3-22 16,4-3-2-16,0-5-33 0,2-1-26 0,-6-3-19 15,20-10-43-15,-3-2 12 0,2-8-113 16,-5 2-104-16,1-1-50 0,-3-3 21 0,4 0 34 16,1 0 24-16,6-2-48 0,-6-1 23 0</inkml:trace>
  <inkml:trace contextRef="#ctx0" brushRef="#br0" timeOffset="221843.7998">2321 11233 431 0,'1'-2'261'0,"0"1"-28"16,-1 0-42-16,0 0-30 0,0-1-6 0,0 1 5 15,0-1-50-15,0 2-2 0,5 2 6 16,-5-1-18-16,1 1-5 0,2 1-5 16,0 0-17-16,0 2 0 0,1-1 4 0,5 9 3 15,2 1-16-15,-2 2 12 0,-4-1-3 0,4 2 8 16,-1 1 0-16,-1-1-16 0,1 5-3 15,1-1-5-15,1-3-15 0,-3 5 13 0,0 2 13 0,-1 0-27 16,1 2-3-16,-1 2 2 0,-2-3 1 16,1 2-15-16,-3 1-9 0,-2 2 10 0,0-18-11 15,0 10 9-15,0 3 6 0,0 2-4 16,-11 28-11-16,6-28-5 0,0-1 13 0,-2-2 4 16,2-5-18-16,1 0 23 0,-2 1-17 0,3-3 2 15,-5 0-11-15,1-2 3 0,-2-1 13 16,1-2-6-16,3-3 1 0,-4 2-7 0,0-2 35 15,-4-2 4-15,5-2-15 0,1 1 19 16,2-3-21-16,-1-1-5 0,2 0-1 0,-2-1-2 16,2 0 44-16,-1 0-12 0,1-1-4 0,1 1-6 15,-1-2-4-15,0 1 5 0,-1 0 3 0,2-1-4 16,0 2-5-16,-1-2-8 0,1 1-12 16,1 0-2-16,0-1-74 0,0 0-15 15,-1 0-46-15,0 1-44 0,-2-1-67 0,5 0 22 16,0 0 18-16,0 0 17 0,-7 0-292 0,-2-14 31 15,9 8 29-15,-1-12 50 0,-2-6 24 16,3 15-50-16,12-29 1 0</inkml:trace>
  <inkml:trace contextRef="#ctx0" brushRef="#br0" timeOffset="223308.0305">4219 9930 383 0,'0'-14'260'16,"0"14"-33"-16,0 0-25 0,-16 0-34 0,16 0-11 15,0 0-6-15,0 0 11 0,-21-24-33 0,19 24-24 16,1-1 8-16,-1 0-23 0,0 0 6 15,2 1-4-15,-1 0-27 0,1-1 2 0,-2 1-21 16,1 0-3-16,0 0 2 0,2 1 7 0,0 0-14 16,1 2 8-16,0 0 3 0,1 0 10 15,7 7-13-15,-1 3-2 0,1-2-1 0,-1 5-12 16,3-2 10-16,4 5 10 0,-3-1-15 16,1 0-4-16,2 2-3 0,-2 1-8 0,-3 0 15 15,4 0 16-15,0 3-15 0,-5-2-6 0,1 5 0 16,3-1-22-16,0 0 25 0,-1 2-3 0,-1-1-3 15,1-2 9-15,-3 1-19 0,3 1-19 16,-1-2 8-16,-3 0-2 0,0 3 8 16,-2-3-18-16,2-1 26 0,-2-3-19 0,2-2-11 15,-2-1 9-15,-2-1 24 0,-1-3-32 0,2 1 10 16,-2-5-2-16,-1-3-7 0,-1 0 23 16,0-2-15-16,-2-3 2 0,1 2 11 0,1-1 21 15,-1 0 29-15,0-2 9 0,-1-1-8 0,0 2-6 16,0-3 2-16,1 0-3 0,-2-1 0 15,0-2 1-15,-1 0-17 0,2-1-3 0,-1 0-6 16,-4-10 15-16,0-1 1 0,0 3 2 16,-1-1-8-16,1 4-19 0,0 0 0 0,0-5 17 15,-1 8-8-15,1-1-9 0,2 1 0 0,-2 0-4 16,1 0-4-16,1 4 11 0,-2-2-10 16,1 1 3-16,0-1-10 0,0 1 6 15,0-1-3-15,-8-2-2 0,2 2-17 0,3 0 21 16,0 3-16-16,-1 1 7 0,0 0 1 0,1-1-7 15,7 2 3-15,-13 0-3 0,-16 11-2 0,9-3-30 16,3 1 31-16,-3 1 17 0,2 0-12 16,2 2 7-16,-2 0-16 0,2 1 5 0,0 0-29 15,0 2 31-15,1-3 0 0,4 1-13 0,-5 0 13 16,3 1 1-16,-2-1-1 0,4 1-30 16,2 0 28-16,-7-1 3 0,5 2-2 0,0-3-18 15,3-5 36-15,3 0 2 0,-1-1-19 0,1-1 14 16,1 1-48-16,0 0 38 0,1-3-24 15,0 1 22-15,-1-2 2 0,2 3 14 0,0-2-27 16,0 0 15-16,0-2 10 0,0 1-16 0,0 2-24 16,1-2 12-16,0-1 7 0,-1 2 0 0,1-2-79 15,-2 1-40-15,2-2-24 0,0 0-52 16,0 1-44-16,-2 1 21 0,-1-1-274 0,-1 1 35 16,1 1 34-16,-2-1 28 0,-8 6 26 15,1 2 24-15,-1-1 22 0,1 0-10 0,2 2-5 16</inkml:trace>
  <inkml:trace contextRef="#ctx0" brushRef="#br0" timeOffset="223740.2367">3779 11097 527 0,'-1'1'330'0,"1"2"-65"0,0-1-22 0,-1 1-18 15,0-2 3-15,1 1-51 0,0 1 12 0,0-1-13 0,0 0-29 16,0 0 4-16,0-1 10 16,3 0-50-16,-1 0 2 0,1 0-8 0,3 0-26 15,0 1-8-15,4-2 2 0,12 1-11 0,3-1 38 16,2 2-45-16,-13-2 11 0,7 0-24 16,6 0 11-16,4 0-10 0,1 0-19 0,1 0-9 15,2 0 25-15,2 0-31 0,4 0 6 16,0 0 23-16,3 0 10 0,0 0-25 0,0-6-27 15,0 6-5-15,-3 0 19 0,1 0-4 16,-4 0 12-16,-2 0 4 0,0 0 5 0,-1 0-8 16,-1 0-1-16,-4 0-20 0,0 0 22 0,-3 0 6 15,-2 0-3-15,-1 0-2 0,-3 0-3 0,0-6 33 16,-3 6-21-16,0 0 9 0,14-11-24 16,-19 9-1-16,-5 0-2 0,1 0 0 0,-2 0 6 15,0 2-3-15,0 0-50 0,-3 0-24 16,1-1-30-16,-1 1-33 0,0-1-13 0,-2 0-37 15,0 1 17-15,-2 0-126 0,-3 2-96 0,-2-1-63 16,-9 5 45-16,-2 1 26 0,-3 1 24 16,-4-3 43-16,3 0 15 0,-1 6 12 0</inkml:trace>
  <inkml:trace contextRef="#ctx0" brushRef="#br0" timeOffset="224326.1923">4464 11337 702 0,'-3'0'305'0,"0"0"-34"0,1 0 5 16,0 0-18-16,0 0 0 0,-2 0-28 15,4-1-12-15,-1-1-18 0,0 1-23 0,2-1-24 16,0-1-17-16,4 1-13 0,-1-1-29 0,1 1 2 16,2 0-6-16,0 1-16 0,0 1-26 15,9-4 10-15,-2 2-6 0,-2 0-6 0,-12 2-4 16,8 0-5-16,0 0-4 0,4 0-13 15,10 11-17-15,-15-6 27 0,-2 0-7 0,-3 1-2 16,1 1-24-16,-2-1 9 0,-2 1 26 0,1-7-19 16,0 12-22-16,-18 20 3 0,3-12 0 15,2-2 20-15,-4-1-2 0,2 1 0 0,-4 1 8 16,0-2-13-16,3-1 19 0,0-2-10 16,-2-1 12-16,2-2-4 0,6-2-2 0,0 1-16 15,2-8 1-15,2 3 13 0,1-1-1 16,2 0-33-16,-1-1 2 0,2-1 2 0,0 1 24 15,2 0 2-15,0-3-25 0,0 0 24 0,0 0-2 16,11 9 8-16,6-5-1 0,6-1-2 16,3-2-2-16,-12-1-2 0,8 0-6 0,7 0 8 15,3 0-1-15,2 0-2 0,3 0-3 0,-2 0-1 16,1 0-1-16,-1 0 9 0,-1 0 3 0,0 0-18 16,-1 0 0-16,0 0-27 0,-4 0 2 15,-1 0 42-15,-3 0-2 0,-3 0-3 0,-3-7-6 16,-1 7 27-16,-5 0-10 0,-1 0 8 15,-3 0 3-15,-2 0-7 0,-7 0 4 0,9 0-1 16,-9 0-1-16,7 0-7 0,4-9-1 0,-8 8-6 16,1 1-8-16,-1-1-15 0,-2-1-18 15,3 0 2-15,-3 1-38 0,-2-2-34 0,1 0-26 16,-1-1-61-16,0 0-29 0,-2-1-25 16,1-1 21-16,-5-8-235 0,1 1 35 0,-3-2 32 15,2-1 26-15,-1-1-53 0,0 1 24 16,1 0 23-16,1-2 53 0,0 2 1 0</inkml:trace>
  <inkml:trace contextRef="#ctx0" brushRef="#br0" timeOffset="224889.8025">5561 10263 433 0,'0'-3'258'0,"0"2"-24"0,-3 1-55 0,2 1-2 16,-2 1 5-16,1-1-20 0,0 3-11 15,-1 0-26-15,1 1 0 0,-5 12-17 0,2-2-6 16,3 2-8-16,-5 3-2 0,3-2-8 16,-1 2 15-16,1 1-11 0,-1 0-6 0,0 3 0 0,0-3-20 15,3 2 9-15,-1 1-12 0,-1 0 34 16,2 2-26-16,0 1-23 0,0 0 14 0,0 1-16 15,0 1 16-15,0 0 3 0,0 1-18 16,0-2 27-16,2 1-21 0,-3-2-8 0,-3-2-26 16,5 0 16-16,-1-2-6 0,0 0-4 0,0-1 13 15,-2-4 2-15,0 3 5 0,2-2-33 0,2 2 16 16,-5-7 7-16,3-2-18 0,-2-2-6 16,2 0 13-16,0-1-8 0,-1-2-17 0,1-2 25 15,0-1 14-15,1 1-25 0,0-2-16 0,-1 1 18 16,2-2-26-16,-1 1 30 0,0 0-8 15,1-1-3-15,-1 1-4 0,1-3-19 0,-1 0-48 16,1 0-26-16,0 0-38 0,-1-10-53 16,1 5 16-16,-1-13-194 0,1 9-69 0,0-6 17 15,12-21 24-15,-7 14 25 0,2-1 15 0,0 0 25 16,1-2-6-16</inkml:trace>
  <inkml:trace contextRef="#ctx0" brushRef="#br0" timeOffset="226175.7641">5577 10201 397 0,'0'-1'261'0,"-1"0"-28"0,1-1-39 16,-1 1-19-16,2 0-13 0,-2 0-16 16,1 0-25-16,-1 0-3 0,1 0-29 0,0 1 8 15,-1 0-30-15,0 1 10 0,0 0-13 0,0 0-4 16,-1 4-4-16,0-3-11 0,1 4 12 16,-2-1 4-16,-4 12-9 0,1 0-24 0,-1 0-3 15,1 2 22-15,-4 0-19 0,6 1 19 16,-3 1-3-16,-2-1 6 0,4-1-25 0,-4 1-5 15,2 0 4-15,2 1 6 0,-1-1-9 0,0 0 5 16,1 1-11-16,-1 0 12 0,1 0 14 0,0 2-29 16,1-1 24-16,-2 1-19 0,-1 1 11 15,3 0 0-15,-2 3-24 0,3-3 6 16,-2-2 4-16,1 1 3 0,0 0-9 0,-3-2 7 16,3 0-3-16,2-3 0 0,0 2-6 15,1 0 0-15,0-3 2 0,1-3 3 0,0-6-13 16,0 3 16-16,0-1-11 0,0-1 27 0,0-1-30 15,0-1 15-15,0 0 6 0,0-2-13 16,0-5 13-16,0 8-8 0,0-8 13 0,0 6 18 16,0-6-28-16,0 7 30 0,0-7 5 0,0 0 11 15,0 7-17-15,0-7 16 0,0 0-7 0,12 11 43 16,-11-10-15-16,0-2-10 0,1 0-25 0,1-1-4 16,0-1-20-16,-1 1 3 0,2-2-17 15,4-6-5-15,1-4 10 0,1 0-1 0,-1 0 36 16,0-1-6-16,3-5-5 0,-2 3-18 0,2 0-4 15,1 0-16-15,-3-1 0 0,4-1 37 16,-3 3-26-16,1-3-2 0,0 1-9 0,-2 0 0 16,2 3 27-16,-4 1-3 0,2 2-30 15,-2-3-9-15,2 3 0 0,-3 1 33 0,1 5-2 16,-4 0-2-16,1 3-1 0,0-1-25 16,-2 1 3-16,-2 0 0 0,2 1-16 0,-1 1 25 15,0 0-2-15,1 1 3 0,-1 0 0 16,-2 0 1-16,0 0-3 0,0 0-36 15,11 11 3-15,2 1 4 0,-7 2 40 0,-1-1-8 16,-1 2 2-16,0 0-28 0,2 1 3 0,4 3 2 16,-6-2 33-16,1-1-11 0,-2 1 2 0,2-1 0 15,-1-1 8-15,1 1-2 0,0-1-8 16,0-2-13-16,0 1 14 0,-1-3-1 0,1-3 0 16,1 6-6-16,-1-4 1 0,-3-2 2 0,2 0 0 15,0-4 18-15,0 1-6 0,0 0-2 16,0 0-5-16,8 3-25 0,3 0 3 0,-6-4 45 15,0-2-6-15,-1-1 10 0,2-1 16 16,-10 0 1-16,13 0-27 0,19-10 18 0,-15 1 8 16,-2-1 1-16,2-1 24 0,-2-2-14 0,0-1 1 15,-1-3 11-15,-1-4-22 0,-2 3 8 0,-2-1 13 16,0 0 3-16,-1 0-8 0,-2-2-1 16,-2 4 9-16,-1-2-7 0,-1-1 2 15,-2 11-10-15,0-4-20 0,0 1-3 0,0-4 0 16,0 2-6-16,0 2 13 0,0 2-8 15,0 0-16-15,0 3-4 0,0 0 6 0,0 1-1 16,0 6-8-16,0-7-23 0,0-1-23 0,0 8-23 16,0-9-30-16,0 2 8 0,0 1-85 15,0-1-52-15,-15-17-45 0,15 5 23 0,-2 0-243 16,0 0-64-16,2 0 42 0,0 10 19 0,0-7 34 16,0-2 29-16,0 0 32 0,0-1 24 0,0 3 18 15,0-1 2-15</inkml:trace>
  <inkml:trace contextRef="#ctx0" brushRef="#br0" timeOffset="226589.014">6079 10007 494 0,'-1'-3'254'0,"1"-1"-39"16,0 3-26-16,-1-3-9 0,1 2-1 0,-1-1-39 15,0 1-17-15,1 1-13 0,0-1-14 16,0-1-8-16,0 3-22 0,1-1 11 0,0 0-15 16,2 0 13-16,1 1-7 0,3-3-14 0,12 3 9 15,0-1-6-15,4 0-2 0,-1 1 1 0,5 0 3 16,-1-3 17-16,-2 1-14 0,0 2-12 15,0-1 20-15,-2-1-23 0,-2 1 7 0,1 1-19 16,-3 0 30-16,-3-2-22 0,-15 2-6 0,11 0 5 16,-1 0 14-16,0 0-22 0,-2 0-13 15,-2 0 8-15,-6 0-10 0,8 0-2 0,-1 0 8 16,-7 0-6-16,7 0-26 0,-7 0 3 16,8 0-29-16,-8 0-33 0,0 0-15 0,0 0-25 15,0 0-22-15,10-5 13 0,-12 6-111 0,-2-1-77 16,0 1-117-16,-2 1 28 0,1-1 24 0,1 1 26 15,-2-2 10-15,1 3-52 0</inkml:trace>
  <inkml:trace contextRef="#ctx0" brushRef="#br0" timeOffset="226888.9863">6402 9986 445 0,'0'1'331'0,"-2"0"-51"0,0-1-20 0,1 1-47 16,-1 0 8-16,1-1-16 0,0 1-25 15,1 0-24-15,-2 0-11 0,2 0-26 0,-2 0 0 16,1 1-13-16,1 1-11 0,-1 0 12 0,1 1-31 15,-2 2 8-15,2 0-15 0,0 1-10 16,0 4-1-16,0 3 22 0,-11 21-21 0,8-15 1 16,2-1-20-16,-2 5 18 0,-2-1 21 0,1-1-36 15,1-2-15-15,2 3 0 0,-2-1 12 0,-2 1 2 16,1-4-14-16,4 2 5 0,-4-3 0 16,1 0-17-16,1-2-10 0,0 0 15 15,-2-3 13-15,2-4-6 0,1 0-18 0,0-2-18 16,-2-1 17-16,2 0-15 0,0 0 12 0,0-2-24 15,1 0-22-15,-2-1-3 16,1 2-10-16,1-3-14 0,-2 0-20 0,2 1-32 16,-1-1-57-16,1-2 17 0,0 0-162 0,1-1 25 15,1-1-150-15,0-1 28 0,2 1 56 0,-1-3 42 16,1 3 16-16,4 0-49 0</inkml:trace>
  <inkml:trace contextRef="#ctx0" brushRef="#br0" timeOffset="227721.4058">6573 10368 262 0,'5'-3'441'16,"-2"1"-86"-16,0 0-52 0,-1-2-34 0,1 3-40 15,-1-1 4-15,-1 1-52 0,0-1 20 0,0 1-46 16,1 1-41-16,-1-1-2 0,0 1-26 0,0 0-1 15,1 2 14-15,0 1-19 0,-2 0-32 16,0 2 28-16,-1 0-29 0,1 0 10 0,-2 2-17 16,1 0 2-16,1 2-25 0,0 4-2 15,-10 18 16-15,10-23-9 0,0 4-16 0,-10 20 9 16,8-16 1-16,-2 1-4 0,3-4 13 0,0-1-7 16,1-3 1-16,-2 1 11 0,2-3-25 15,0-7 4-15,0 7 25 0,0-1-29 0,13 14-3 16,-8-9 12-16,0-5 2 0,-2 0-8 15,3-1-2-15,-2-2 8 0,4 0 33 0,-3-1-10 16,1 0-33-16,-6-2 35 0,0 0 10 0,15 0-6 16,17-14-3-16,-17 6 11 0,1-3 4 15,-1-1-4-15,0 1-10 0,-1-3 28 0,-2 0-17 16,0 1-13-16,-1-6 35 0,-2 2 5 16,0 5-10-16,-4-1 13 0,1 4-11 0,-4 2 4 15,1 0-7-15,-1 1-3 0,0 3-15 0,-1 0 5 16,2-1-8-16,-2 2 0 0,0-1-17 15,1 2-9-15,-1-1 11 0,0 1-13 16,-1 1-10-16,0 0-3 0,-1 2 9 0,0 1-13 16,-1 1 12-16,0 0-10 0,-2 0 7 0,-3 13-10 15,1-2 3-15,1 0 6 0,-1 1-17 0,1-1 5 16,2 0 6-16,0-2-25 0,0 2 0 0,1 0 5 16,2-3-15-16,0-12 1 0,0 14 8 15,0-2 3-15,14 15 0 0,-5-13-2 0,1-2-17 16,3-1 3-16,0-1-6 0,4-2-7 0,-1 1 14 15,4-3 10-15,-3-3 12 0,3-2 2 16,-10-1-2-16,7 0-17 0,23-11 24 0,-14 2-5 16,0-3-4-16,-2 1 4 0,1-2 13 0,0-1-1 15,-1-2 11-15,-3 1 11 0,-2 0-1 0,0-2 32 16,-2 0-3-16,-3 0 4 0,-4 1 3 16,1 0-1-16,-3 1-2 0,-5-2 4 0,1 0-1 15,0 3-10-15,-2 3 4 0,-2 1-6 0,0-1-3 16,0 3 10-16,0 2-20 0,0-1 13 15,0 7-14-15,0 0 2 0,0 0 0 0,0-8-4 16,0 8-14-16,0-6 6 0,0 6-3 16,0-9-14-16,0 9 3 0,0-7-13 0,0 7 8 15,0 0-15-15,0-6-15 0,0 6-18 0,0 0-9 16,0-7-10-16,0 7-32 0,0 0-6 0,0 0 11 16,0 0-56-16,-9-9-23 0,8 8-17 15,0 1-13-15,0-1-43 0,0 2-29 0,0-2 24 16,0 2-258-16,0-1 18 0,0 1 32 15,0-3 34-15,0-2 42 0,1 1 23 0,0-2-21 16,5-9 11-16,0 6 37 0</inkml:trace>
  <inkml:trace contextRef="#ctx0" brushRef="#br0" timeOffset="228562.6307">8184 10562 474 0,'0'0'313'0,"0"0"-49"0,0 0-8 0,0 0-50 16,0 0-4-16,0 0-30 0,0 0-4 16,0 0-30-16,0 0 0 0,0 0-15 0,0 0-33 15,13 0-3-15,-13 0-2 0,25 5-7 0,-17-4-20 16,4-1 1-16,6 0 7 0,1 0-3 16,4 0-23-16,2 0 16 0,2 0-9 0,0 0-7 15,1 0 11-15,1 0-20 0,-2 0-1 16,0 0 6-16,1 0-19 0,-3 0-4 0,0 0 9 15,-3 0 4-15,-2 0-24 0,-4 0 8 0,-4 0 19 16,-1 0-32-16,-3 0 13 0,-1 0 8 16,-7 0-8-16,8 0 3 0,-8 0-25 15,7 0 13-15,-7 0-5 0,0 0-20 0,7 0-10 16,-7 0-26-16,0 0-31 0,9-12-29 16,-9 11 10-16,-2 0-109 0,-1-2-71 0,-2-1-118 0,1 1 27 15,-6-6-8-15,-2-2 23 0,1 0 28 16,1 1 4-16</inkml:trace>
  <inkml:trace contextRef="#ctx0" brushRef="#br0" timeOffset="228922.6214">8547 10384 340 0,'-3'-4'349'0,"2"2"-43"0,0-2-38 15,-1 1-39-15,2 1-11 0,-2-2-32 0,0 1-16 16,2 3-30-16,0-4-25 0,-2 3 1 0,2 1-9 15,-1 0-28-15,2 0-3 0,-2 1 5 16,0 3-21-16,1-1-10 0,0 2 13 0,0 1 6 16,0 1-13-16,-1 11-19 0,1-10 1 15,0 5-3-15,0 2 11 0,0 2-11 0,0 1-6 16,0 1-7-16,0 1 0 0,0-1-5 16,0 1 4-16,0 2-8 0,0-1 26 0,0 0-32 15,0 1 15-15,0-1 4 0,-5 21-17 0,3-23 9 16,1 0-2-16,1-3 3 0,-2 0-15 0,1-3-4 15,0-1 16-15,1 0-5 0,-1-4-11 16,1-2 21-16,0 0 1 0,0-6-2 0,0 0-25 16,0 7 10-16,0-7-21 0,0 9-18 15,0-9-3-15,0 7-24 0,0-7-22 0,0 0-5 16,-1 8-64-16,4-10 14 0,4-10-272 0,2-5-10 16,6-3 27-16,0 0 17 0,3-2 26 0,0-3 15 15,5-2 16-15</inkml:trace>
  <inkml:trace contextRef="#ctx0" brushRef="#br0" timeOffset="229339.1751">9421 10099 458 0,'5'-8'377'0,"-2"2"-46"0,0 2-44 0,-1 1-30 16,0 0-34-16,2 2-7 0,-4-2-49 16,2 1-20-16,-2 1-19 0,2 1 3 0,0 0-9 15,0 3-31-15,0 0-6 0,0-1-23 0,0 4-9 16,3 11 12-16,-5-2-3 0,1 5-7 0,3 1 3 16,0-2-5-16,-4 3 3 0,4 0-8 0,0 3 11 15,0-1-11-15,0 2 4 0,-1-1-24 16,-1 0 13-16,0-2-12 0,1 0 30 15,-2 0-30-15,-1-13 1 0,0 5-2 0,0 4-2 16,0-1-6-16,0 1-3 0,0 0-1 0,0-3 4 16,0-1-1-16,0-3-3 0,0-2 16 0,0-1-1 15,0-1-4-15,0-1-2 0,0 0-17 0,0-7-1 16,0 7 34-16,0-1-3 0,0-6-48 16,0 7-25-16,0-7-29 0,0 8-8 0,0-8-21 15,0 6-31-15,0-6-16 0,0 0-41 16,0 0 15-16,0 0-182 0,0 0-96 0,0 0 31 15,0 0 28-15,-6 0 22 0,-4 13-5 0,6-11 12 16,-8 6 0-16</inkml:trace>
  <inkml:trace contextRef="#ctx0" brushRef="#br0" timeOffset="229656.3831">9266 10833 275 0,'-4'6'262'0,"1"-2"-60"0,0-1 1 0,-2 0-9 16,4-1-21-16,-2 0-10 0,2 0 6 0,1 0-10 15,-1-1-2-15,1 2-9 0,2 0 8 16,1-2-12-16,0 2-5 0,3-1-14 0,0-1-21 16,12 3 19-16,2-3-43 0,4 1-11 15,3-2 13-15,-15 0-14 0,9 0 6 0,4 0 8 16,4 0-21-16,2 0-33 0,1 0 37 16,-1 0-32-16,31-9 4 0,-34 7-11 0,-1-1 3 15,-15 3-10-15,6 0 6 0,2 0-12 16,0 0-1-16,-1 0 12 0,-2 0-2 0,13-11-6 15,-20 9 1-15,0 2-11 0,-2-2 9 0,-3 2-14 16,1 0-35-16,-1-2-1 0,-1 2-11 16,-1-1-56-16,1 1-36 0,-1 0 13 0,-1 0-105 0,-1-1-83 15,-1 1-92-15,-3 1 28 0,0 2 25 16,-2-1-10-16,-7 4 21 0,1-1 11 0,-6 2 27 16</inkml:trace>
  <inkml:trace contextRef="#ctx0" brushRef="#br0" timeOffset="230171.0446">9605 11032 275 0,'-2'2'318'15,"2"0"-32"-15,-1-1-12 0,2 1-42 0,-1 0 1 16,1 0-23-16,-1 0-28 0,3 0-11 0,0 2-10 16,1-2-27-16,-2 1-4 0,3 1-10 15,0 0-13-15,-1 0-16 0,1-1-8 0,-1-1-17 0,3 11 3 16,3-3 1-16,-4 3 0 0,1 0 11 15,-5-2-27-15,-2-11 32 0,0 11-24 0,0 4-8 16,-10 19-8-16,-1-16-9 0,-2 1 1 16,-3-2 10-16,0 3-3 0,-1-3 20 15,-2 0-36-15,-1 2-11 0,-1-2-8 0,-1 0-9 0,1-1 42 16,3 0-7-16,1-1-33 0,-5-2-3 16,7 1-10-16,-2-3 3 0,4 1 30 0,0-3-5 15,6-2-29-15,0-3 16 0,2 1-5 0,-1-1 7 16,5 2 7-16,1-6 23 0,0 0-3 15,0 0-4-15,0 0-1 0,24 15-5 0,-3-13 30 16,0-1-19-16,3 0-3 0,4 0 9 0,4-1-6 16,-14 0-15-16,8 0-1 0,2 0-31 15,3 0 2-15,1 0 31 0,1 0-3 0,2 0-2 16,0 0-14-16,0 0 3 0,-4 0 8 16,-1 0 7-16,-1 0-12 0,-3 0 6 0,-3 0 2 15,-5 0 8-15,0 0-15 0,-6 0-11 16,-1 0-10-16,-3 0 27 0,-2 0 0 0,-6 0-30 15,8 0 2-15,-2 0 0 0,-6 0 29 16,8 0-19-16,-8 0-1 0,6 0 2 0,-6 0 16 0,0 0-24 16,7 0 3-16,-7-7-90 0,0 7-45 15,12-15-33-15,-10 9-65 0,-8-8 21 0,5 0 20 16,1 4-301-16,-5-23 34 0,3 11 82 16,2-4-8-16,0 11 27 0,0-8-4 0,0-5 14 15,12-33-1-15</inkml:trace>
  <inkml:trace contextRef="#ctx0" brushRef="#br0" timeOffset="231272.9741">11742 9887 374 0,'3'-3'325'0,"2"1"-42"0,-3 0-25 15,-1 1-29-15,2-3-4 0,-1 3-33 0,1-1-19 16,1 1-20-16,-4-1-5 0,4 2-24 16,-2-1-17-16,1 1 13 0,-3 0-19 15,-2 0-14-15,2 0-23 0,-1 0-4 0,-1 3-4 16,0 0-1-16,-2-1-8 0,-9 9-21 15,-5-2 13-15,-1 2-1 0,0 1-21 0,-2 1 8 16,-3-1 0-16,-1 1 6 0,2 2-3 16,-4-2-13-16,0 1 8 0,0 0 24 0,2-1-21 15,-2 4 25-15,-1-3-17 0,4 1 1 0,0-3-4 16,-3 3-5-16,4-2-13 0,2 0-2 16,2 1 33-16,-1 2-47 0,7-6 19 0,-3-1-22 15,7-2 31-15,4-1-11 0,-3 3-1 0,4 1 1 16,1-3 25-16,3-7 1 0,0 7-16 15,0 2 24-15,21 13-6 0,-6-10-19 0,2-1 13 16,3-6-3-16,2 6 10 0,1-1 1 16,4-3-3-16,-1 0-6 0,3 1-2 0,-2-2-5 15,-2 0-4-15,1 3 3 0,-3-1-19 0,0 0 29 16,-1 0-26-16,-2-3 1 0,1 5-9 0,-5-2 1 16,-1 1 0-16,-3-3 0 0,2 2 0 15,-7-2 0-15,-3 1-1 0,3-1-12 0,-4 0 2 16,-1 0 22-16,-1-1 1 0,0 0-18 0,-1-5 7 15,0 11 12-15,-14 15-18 0,4-10 0 16,-4 1 1-16,-3 3 7 0,0-4-1 16,-2 2-1-16,-4 1-4 0,-2 2-6 0,-3 0-1 15,-2 2 2-15,1 2 2 0,-1-4-1 16,-1 2 2-16,0-1 2 0,3-1 3 0,-3 1 0 16,6-3 1-16,-2 3-1 0,4-3-2 0,4-3 0 15,-1 3 17-15,3 1-3 0,6-2-46 0,-1-2 3 16,5 1 45-16,3-3 4 15,4-8 2-15,0 6 2 0,16 12 0 0,-1-11-15 0,5-1 7 16,6-2 17-16,-2-2 6 0,6-3-10 16,3 1 15-16,5-2-16 0,1 1-4 0,-1-2 6 15,6 2 11-15,0 0-7 0,0-3-3 0,2 0-10 16,-4 3-2-16,0-5-20 0,-4 1 18 0,-2 0 0 16,-19-1 1-16,8 0-2 0,2 0-2 15,0 0-13-15,-1 0 12 0,-3 0-11 0,-5 0-13 16,-2 0-12-16,-5 0-24 0,-3 0-11 0,0 0 5 15,-8 0-56-15,9 0-52 0,-9 0-20 0,8 1-50 16,-10-1 22-16,-2 0-187 0,-3 0 32 16,1-2 30-16,-17 4 26 0,12-2 25 15,-7 0-119-15,-32 9 22 0,15-6 25 0,1 2 22 16,2 4 50-16,-3 2-40 0</inkml:trace>
  <inkml:trace contextRef="#ctx0" brushRef="#br0" timeOffset="231654.9308">11238 11564 339 0,'3'0'474'0,"0"2"-84"16,-1 0-73-16,0-2-55 0,-1 1-12 15,0-1-28-15,1 2-11 0,0-2-11 0,-1 1-22 16,2 0-21-16,-1 1-16 0,0-1-14 16,0 1-25-16,0 1 10 0,3 0-20 0,-5 2-5 15,3 0-20-15,5 7-8 0,-1-3-6 16,-4 2-6-16,-1-3-22 0,0 1-3 0,3 6-4 16,-3-4 32-16,-1 0-6 0,0-1-3 0,1-1-13 15,2 7 8-15,-4-3-11 0,0-1-3 16,0-12-3-16,0 9-1 0,0 0 15 0,0-1-12 15,0-2 0-15,0 0-3 0,0-6-3 16,0 9-29-16,0-3-21 0,0-6 9 16,0 6-15-16,0-6-43 0,0 0-38 0,-12 10-43 0,10-11 14 15,-2-3-194-15,-5-6-116 0,4-3 32 16,-2-4 32-16,4-3 6 0,-2 1 25 0,3-5 14 16,-2 1-26-16</inkml:trace>
  <inkml:trace contextRef="#ctx0" brushRef="#br0" timeOffset="231823.9661">11223 11479 397 0,'1'-5'339'0,"2"1"-53"0,-3 1-28 0,1-2-25 16,0 2-35-16,1-1-43 0,-2 0 5 0,1 0-35 16,1 1-56-16,-3 1-28 0,2-1-29 15,-1-1-67-15,2 2 5 0,-2 2-201 0,0 0-105 16,9-11 1-16,-5 8 64 0,0 2-17 15</inkml:trace>
  <inkml:trace contextRef="#ctx0" brushRef="#br0" timeOffset="232042.4721">11413 11450 588 0,'8'0'332'0,"-1"1"-72"0,-1-1-16 0,3-1-1 0,7-2-6 15,-9 3-18-15,5 0-31 0,1 0-11 16,15-10-7-16,-11 7-39 0,-1 0-9 0,-2 1 4 16,3-1-12-16,-1-2-51 0,4 2-35 15,-6 1-34-15,-6 0-9 0,0 2-68 0,-3-2-3 16,-5 2 7-16,8 0-179 0,-8 0-136 16,0 0-8-16,11 6 22 0,-15-2 22 0,0 0 17 15,-8 5 8-15</inkml:trace>
  <inkml:trace contextRef="#ctx0" brushRef="#br0" timeOffset="232226.0458">11467 11672 392 0,'4'-1'318'0,"3"1"-55"16,-1-2-27-16,10-1-48 0,5-1-9 0,-3-3-14 15,-1 1-44-15,1 0-60 0,0 2-49 16,-2-2-61-16,0-2 7 0,-1-1-226 0,7 2-73 15,-6-1 13-15,0 1 13 0,2 0-28 16</inkml:trace>
  <inkml:trace contextRef="#ctx0" brushRef="#br0" timeOffset="232458.8461">11931 11512 367 0,'2'0'481'15,"2"0"-82"-15,0 0-96 0,-2 0-35 0,2 0-20 16,-2 2-8-16,0-1-56 0,0 1-19 0,-1-1-17 15,-1 2-30-15,2 0-13 0,-2-1-11 16,2 5-10-16,-2-3-10 0,0 3 30 0,0 0-4 16,0 3-11-16,0 4-31 0,0 1 10 15,-11 18-6-15,9-16 24 0,-3 1-8 0,0-4-8 16,1 1-7-16,0-3-63 0,2-3-37 0,-5 2 1 16,2-1-39-16,1-3-51 0,0-2-33 15,0 0 17-15,2-3-147 0,-1 0-174 0,2-1 67 16,1-1 27-16,0 0 26 0,0 0 22 0,-6-9 22 15,6 1-10-15,0-11 44 0</inkml:trace>
  <inkml:trace contextRef="#ctx0" brushRef="#br0" timeOffset="233313.5881">11144 8760 398 0,'5'-2'309'0,"0"0"-16"0,1-1-49 0,13-1-7 16,-6-2-38-16,1 4-24 0,-5-1-3 0,1 2-15 15,0 1-34-15,-1 0-10 0,-9 0-26 16,14 0-11-16,-1 0 1 0,14 14-4 0,-14-4 29 15,0-3-26-15,-3 6 18 0,-1 0-9 16,-2 2 4-16,-6-2-6 0,0 6-27 0,-1-6 9 16,0-4 15-16,-11 25-36 0,2-12 16 0,4 0-5 15,-3-1-15-15,-2-1-22 0,3-2 11 16,1-1 4-16,0-2-19 0,0 2 16 0,4-7-13 16,-2-1 1-16,3-1 9 0,1-2-9 0,0 0-8 15,0-6-8-15,0 0 0 0,0 0 38 16,14 13-40-16,-8-10 29 0,9 0-5 0,3 0-25 15,-5-2-5-15,0-1 25 0,-2 2 5 0,-3-2-3 16,0 0-28-16,-3 0 23 0,-5 0 3 16,0 0-6-16,0 0-2 0,8 0-1 0,-8 0 6 15,9 0-3-15,-9 0-27 0,8 0 0 0,-8 0 5 16,0 0-44-16,6 0-21 0,-6 0-73 16,0 0-67-16,0 0 20 0,7 0-278 0,-7 0 30 15,0 0 39-15,14-10 34 0,-9 7 24 16,-2-1-24-16,8-5 13 0,3 1-5 0</inkml:trace>
  <inkml:trace contextRef="#ctx0" brushRef="#br0" timeOffset="234087.3045">12726 9784 451 0,'0'-6'376'16,"1"2"-28"-16,-2-2-49 0,1 1-38 0,0-1-1 15,1 2-46-15,-1 0-23 0,-1 0-17 0,1 2-11 16,0-1-43-16,0 1-1 0,0 0-37 15,0 2 9-15,0 0-19 0,0-3-24 0,-2 6 34 16,0 1-36-16,-4 12-2 0,1 0 11 16,-5 3 8-16,4 3 8 0,0 2-37 0,1 1-18 15,-4-2 40-15,4 4-20 0,-2 1-5 16,1 1-9-16,1 6 27 0,3 0 9 0,1 1-7 16,1 4-4-16,0-21-6 0,0 10 14 0,0 8-6 15,0 1-5-15,12 38-7 0,-7-36 6 16,-1 2-3-16,6-1-27 0,-2 3-2 0,1-3 26 15,1 2-6-15,-1-2 0 0,4 2 11 16,1 0-7-16,1-4 8 0,-1 0-18 0,1-3-11 16,1-2-17-16,-1 0 1 0,2-4 0 0,0-2-15 15,-1 0-4-15,-1-3-27 0,2-3 4 0,-2-5-15 16,1 4-11-16,2-2-4 0,2-5-8 16,-2-2-41-16,0-1-5 0,0-6-56 15,5-3 17-15,-14-2-81 0,6 0-110 0,22-14-81 16,-18 4 32-16,0-6 5 0,-2-1 26 0,-1-2 57 15,-3-6 14-15,1-4 7 0</inkml:trace>
  <inkml:trace contextRef="#ctx0" brushRef="#br0" timeOffset="234443.7465">13262 10031 543 0,'-1'-2'358'0,"2"-1"-41"0,1 1-67 0,0 2-29 16,0 0-24-16,0 0-31 0,0 0-5 0,5 1-23 16,7 5 11-16,3 2-23 0,2 2 18 15,4 0-7-15,-2 3-31 0,2-2-5 0,-5 5-19 16,2 0 14-16,0 0-29 0,-2 0-16 15,4 0 33-15,-1 0-41 0,-4 1 10 0,2-1 2 16,-3 3-31-16,2-4 6 0,-4 6 26 16,1-1-50-16,-2-1 21 0,3-3-26 0,-5 0 5 15,-1 0 22-15,1-2-35 0,-3-4-34 0,0 2-14 16,-2-1-29-16,-1-5-1 0,-3 0-20 0,0-1-38 16,0-1 13-16,0-2-54 0,2-2-41 15,-4 0-107-15,0 0-66 0,3-11 31 0,-1-6 25 16,1-5 22-16,2-1 11 0,1-3 5 15</inkml:trace>
  <inkml:trace contextRef="#ctx0" brushRef="#br0" timeOffset="234751.3949">13775 10106 351 0,'-2'-18'411'0,"-2"4"-56"15,4 2-64-15,0 12 6 0,0-7-41 0,0 1 11 16,0 6-31-16,0-9-27 0,0 9-39 0,0-8-18 16,0 8 22-16,0 0-20 0,0 0-16 15,-3-7-13-15,1 11-5 0,0 0-26 0,-2 13-10 16,-1 2-7-16,-4 3-8 0,2 5 7 0,1 0-16 15,-1 2-11-15,-2-2 24 0,2-2-8 0,-2 2-19 16,3 2-10-16,-4-2-4 0,2 1 6 16,-1 0 11-16,1-3-26 0,0 0 24 0,-1 2 7 15,2 1-20-15,-2-1 14 0,2 1-23 0,0-2-5 16,-1-1-8-16,0 2 30 0,0-2-24 16,-1 3-4-16,0-5 1 0,7-3 9 0,-6 0-21 15,4 0-30-15,-4-2 23 0,3-4 0 16,3-3-84-16,0-1 30 0,0-3-46 0,-1-3-26 15,2 0 15-15,-1 0-31 0,2-4-16 0,2 1-36 16,-1-1 18-16,2-5-196 0,8-9-100 0,-1-4 54 16,7-1 5-16,2 0 42 0,0 0 56 15,6 0-13-15,1-4 8 0,1 7 2 0</inkml:trace>
  <inkml:trace contextRef="#ctx0" brushRef="#br0" timeOffset="235018.9616">13957 10507 589 0,'4'-1'394'0,"-3"-2"-61"0,6 3-40 16,-5-2-40-16,0 1-18 0,1 0-20 0,-3 1-52 16,2 0-6-16,0 2 34 0,0 0-22 15,-2 1 22-15,2 1-35 0,1 1-26 0,-2 1 21 16,0-1-27-16,-1 3-7 0,0 1-37 16,2 11 26-16,-2-1-14 0,2 0-4 0,-2 0-16 15,0-2 1-15,0 3-23 0,0-6 2 0,0-3 1 16,0 1-36-16,0-12 13 0,0 9 0 15,0-2-29-15,0 0-1 0,0 0-24 0,0-7-43 16,0 8-31-16,0-2-20 0,0-6-32 16,0 0-30-16,0 0 15 0,-2 9-188 0,2-13 29 15,0-3-163-15,4-10 55 0,-4 6 16 0,0-6 23 16,8-25 27-16,-6 17-12 0,5-3-7 0</inkml:trace>
  <inkml:trace contextRef="#ctx0" brushRef="#br0" timeOffset="235180.0652">14005 10347 370 0,'-2'-10'373'0,"2"1"-74"0,0 2-34 16,-1 1-24-16,0 0-18 0,2 2-34 15,-1-1-10-15,0 5-59 0,0 0-31 0,0-7-39 16,0 7-52-16,0-9-66 0,12-7 9 0,-4 4-157 16,-3 5-167-16,2-1 23 0,4-1 23 15,0 2 14-15,3-2 4 0</inkml:trace>
  <inkml:trace contextRef="#ctx0" brushRef="#br0" timeOffset="235519.5858">14337 10249 620 0,'3'0'366'0,"1"0"-49"0,0 0-56 16,1-3-23-16,-1 2 30 0,2-1-38 0,0 2-43 15,11-4-33-15,1-1-20 0,-2 0 19 0,4 1-37 16,-2 1-22-16,3-1 9 0,-1 2-13 16,3-1 0-16,-2 2-28 0,-2-2-9 0,4 1-7 15,-6 1-5-15,3 0 24 0,-5 1-21 16,-2 0 20-16,-3 0-23 0,-3-1-3 0,-7 1-5 16,9 0-30-16,-2 0 24 0,-7 0-4 15,7 0 16-15,-7 0-22 0,9 0 10 0,-9 0-4 16,6 0-7-16,-6 0-3 0,9 0-9 15,-9 0 2-15,5 0-1 0,-5 0 2 0,0 0-6 16,0 0 2-16,8 0-44 0,-8 0-21 0,0 0-70 16,10-13-77-16,-10 9 18 0,1-3-294 0,2-10 35 15,-3 10 27-15,0-6 29 0,0-6 24 16,0-1 23-16,-15-22 53 0,8 17 9 16</inkml:trace>
  <inkml:trace contextRef="#ctx0" brushRef="#br0" timeOffset="236117.2144">15460 9639 480 0,'1'-2'402'0,"0"1"-61"0,1-1-66 0,-2 0-20 16,1 2-37-16,-1 0-41 0,0-1-2 0,0 1-24 16,1-2 6-16,-1 2-36 0,1 1-2 15,-1 1-8-15,-2 2-10 0,1 0 14 0,1 3-24 16,-6 12-5-16,-1 3-32 0,4 2 12 0,-3 2 6 16,0 3-15-16,0 0-3 0,1 0-8 15,-1 3 14-15,-1-1-7 0,0 2 56 0,-1 2-23 16,2-1 9-16,-1 2-19 0,-1 1 22 15,5 1-28-15,-2 1 7 0,1 1-13 0,3-1 5 16,0-1-7-16,1-19-6 0,0 11 2 0,0 2 4 16,11 37-12-16,-5-31-8 0,1-3 7 0,2 0-6 15,1-1-8-15,2-3 11 0,-1 1-2 16,3-3-9-16,2-1-21 0,-3-3 5 16,3-4-17-16,-2 1-2 0,1-3-22 0,-2 1-9 15,5-3-23-15,-2 0 5 0,0-3-43 0,2-4 13 16,-5-2-57-16,-2-5-26 0,-1-2-15 0,-10-1-61 15,19-11 20-15,-10 0-169 0,2-6 34 16,-1-3 26-16,0-3-113 0,-3-4 28 0,2 2 28 16,0 2 24-16,1-7 21 0,0 0 8 15,-2-3 28-15</inkml:trace>
  <inkml:trace contextRef="#ctx0" brushRef="#br0" timeOffset="236717.7742">15848 10101 494 0,'-1'-8'373'0,"1"1"-48"0,-1 2-34 16,1 0-39-16,1 1 0 0,-2 0-50 16,1 1-19-16,-2 0-24 0,2-1-40 0,0 2 12 15,0 0-23-15,0 2 3 0,0 0-36 0,0-3 6 16,-1 6 5-16,4 0-3 0,-5 2-24 16,4 0-6-16,-1 2 6 0,6 9-3 0,-4 1-12 15,0 0-11-15,-1 1-9 0,3-1 5 16,-1 0-22-16,4 1 33 0,-1 0-10 15,1-4 25-15,-1 1-40 0,3-3 16 0,1-2-16 16,0 1-18-16,1-2 9 0,3-2-6 16,-2-4 12-16,-5 1-15 0,8 2 12 0,-16-6 22 15,15 0-40-15,14-13 2 0,-15 5 21 16,0 0-14-16,-3-2 36 0,0-1-29 0,-3 3 16 0,1-5-2 16,-5 5 52-16,0 0 14 0,-1 1-5 0,1 2 19 15,-2 2-36-15,0-1 7 0,-1 1-12 16,0 1-12-16,1-1-8 0,-1 1 5 0,0 0-1 15,-1-1-20-15,1 3-7 0,0 0-19 0,-1 0 20 16,0 0-1-16,0 0 0 0,1 13 9 16,0-7-12-16,0 0-28 0,3 15 31 0,1-6-13 15,2 2 2-15,1-1 6 0,0-5-13 0,0 5-18 16,1-5 20-16,2 0 5 0,-2 1 9 0,5-6-10 16,-3-2 0-16,5 2 4 0,2-2-11 15,-3-4 21-15,-6 0-24 0,6 0 15 0,23-8-8 16,-15-1 11-16,0 0-8 0,0-4-10 15,-1-1 12-15,-1 0 7 0,-2-2-9 0,-2 4 25 16,-1-5-8-16,-2 2-7 0,-2 0 16 0,-2 1-7 16,-2 1 17-16,-1-1-10 0,-4 2-18 15,2-3 5-15,-5 2-14 0,0 13 0 16,0-10-25-16,0-5-16 0,-12-12-9 0,8 14 6 16,-2-1-44-16,-3-1-35 0,1 4-20 0,0-3-20 15,-1 0-48-15,1 1-56 0,2-3 25 0,1-5-264 16,1 3 44-16,4 9 35 0,0-7 29 15,0-2 25-15,19-26-6 0,-10 19 23 0,-3 3 75 16,0 1 6-16</inkml:trace>
  <inkml:trace contextRef="#ctx0" brushRef="#br0" timeOffset="236980.2491">16455 9499 385 0,'1'-6'371'0,"7"-6"-85"0,2 3-47 16,1-3-7-16,3 2-2 0,4 0-20 15,3 3-10-15,2-1-36 0,-1 3-4 0,3-2-5 16,0 0-34-16,1 1 16 0,-1 1-51 0,-4 0 24 16,0 0-31-16,-1 1-17 0,-2-1-9 15,-1 1 27-15,-4 2-32 0,-3 0-33 0,-3 2-24 16,-2-1-17-16,-1-1-36 0,1 0-39 0,-3 2 11 15,0-1-138-15,-1 1-90 0,1 0-99 16,-5 0 27-16,0 0 26 0,0 1 29 0,-1 1 18 16,1 0-16-16</inkml:trace>
  <inkml:trace contextRef="#ctx0" brushRef="#br0" timeOffset="237234.2046">16736 9443 257 0,'-1'4'290'16,"1"0"-18"-16,-1 1-35 0,0-1 19 0,0 1-32 15,1 0-3-15,1 1-40 0,-1 1 10 16,0 3 7-16,0 3-50 0,12 20 23 0,-8-13-37 16,0 1 7-16,-1 0-14 0,2 3-39 0,-2-2-4 15,1 1 30-15,0 2-23 0,-1-2-13 16,-2 0-12-16,1-3-15 0,1 1 4 0,-1 0 2 16,-2 0 1-16,1-2 9 0,0-1-39 15,-1-10-6-15,0 5-30 0,0 2-18 0,0-3-11 16,0 0-43-16,0-2-23 0,0-2-41 0,0 0 12 15,0-1-210-15,0-7-115 0,0 7 37 16,0-7 28-16,0 7 26 0,12 0 23 0,-6-8 5 16,0-2 4-16</inkml:trace>
  <inkml:trace contextRef="#ctx0" brushRef="#br0" timeOffset="238067.4178">17408 9818 578 0,'3'-11'392'16,"4"0"-71"-16,-7 0-54 0,2 1-13 0,-1 2-15 16,-1 1-42-16,0 0-26 0,0 3-10 0,0-2 4 15,0 6-4-15,0 0-43 0,0-7-12 0,0 7 32 16,0-8-56-16,-12-2-10 0,5-1-22 0,-2 7 10 15,0 2 0-15,1 2 3 0,-3 0-32 16,11 0 4-16,-9 0 17 0,-4 0-38 0,-18 13 12 16,10-5 7-16,3 2-7 0,2 1 1 15,-2 2 19-15,-1-1-29 0,2 2-18 0,-1 3 15 16,1-1-21-16,2 4 13 0,0-4 3 0,1 5 5 16,3-3-16-16,0 3-8 0,0-1 0 15,2 0 25-15,0 1 14 0,5-2-22 0,-2 1 13 16,4-1-9-16,0 2-17 0,2 0 9 0,0-11 12 15,0 7-30-15,11 17 18 0,-6-13 0 0,3-1 28 16,0-1-18-16,3-3-6 0,2 5-3 16,-1-8-23-16,5 1 47 0,-1 1-28 15,0-3 10-15,3-1-17 0,2-3 2 0,1 1 1 16,0-2-15-16,1-2 30 0,0-3-6 0,0 0 2 16,-2-1 7-16,-10-1 14 0,5 0-17 0,4 0 6 15,23-17-36-15,-23 9 3 0,4-5 1 16,-4-2 32-16,-1 1 1 0,2-3-16 0,-7-2 11 15,7-1-4-15,-6-1-20 0,-3-1 29 0,1-1-13 16,-3-2-7-16,0 3 27 0,-3-6-4 16,-3 0 17-16,0 0-4 0,-4 15-5 0,0-8-13 15,0-3-5-15,-14-27 0 0,6 25-5 16,-5 2-20-16,2 0 15 0,-3 5 1 16,0-2 9-16,0 3 0 0,-2-1 0 0,-1 2-3 0,1 3 1 15,3 2-2-15,-2 0 0 0,-2 3 17 16,6 6-3-16,-7-3-39 0,7 5 13 0,11 1 1 15,-13 0-1-15,-14 14-23 0,10-2-5 0,6-1 36 16,-2 5 3-16,4 0 0 0,-2 2-27 16,1 2 2-16,2 1 3 0,-1 1 13 15,3 2 1-15,3 1 0 0,-1 2 7 0,4 1 5 16,0 0-7-16,0-11-29 0,0 5-1 16,0 6 33-16,0 2-7 0,0 1 1 0,0 2 22 15,11 30-2-15,-10-29-36 0,0 0 8 0,0-2 17 16,-1-1-4-16,0 0-9 0,0-5 3 0,0-13-1 15,0 8-1-15,0 1 5 0,0 0-1 16,0 0 22-16,0 0-1 0,0-1-37 16,0-4 2-16,0-2 2 0,0-3 13 0,0-1-1 15,0-2-21-15,-11 7-18 0,11-16-2 0,0 0-5 16,0 7-33-16,0-7-16 0,0 7-38 0,0-7-45 16,0 7 16-16,0-8-332 0,0-3 36 15,1-1 32-15,0 1 27 0,1-13 25 0,-2 7 26 16,7-21-26-16,-2 5 1 0</inkml:trace>
  <inkml:trace contextRef="#ctx0" brushRef="#br0" timeOffset="238553.9867">18064 9568 409 0,'2'-6'354'0,"-1"1"-38"0,1-1-25 16,-1 2-37-16,-1 0-2 0,2 4-32 0,-2-4-41 16,1 2-9-16,-1 0-1 0,1-1-40 15,-1 2-11-15,1-1 1 0,-1 1-10 0,0-1-36 16,0 2 11-16,0 0-28 0,-2 3 1 0,-1 0 3 15,0 1 6-15,-3 11-5 0,-2 3-11 0,1 0 0 16,0 2-4-16,-2 1 7 0,1 4-5 16,2 2-5-16,1 0-4 0,0 3 34 15,-1-4-10-15,2 2 6 0,-2 0 8 0,4 6-15 16,1 0-4-16,1-17 2 0,0 5 7 0,0 7-6 16,0-2-16-16,11 34 2 0,-4-28-12 0,-1 3 18 15,2-2-33-15,1-2 14 0,3-1-3 16,-1 0 11-16,-1-1-21 0,1-4 17 0,-2-1-48 15,2-3 8-15,0-2 6 0,2 1-17 16,-1 1 1-16,-1-4-47 0,2-1 15 0,-3-3-37 16,-1-4-21-16,3 0-11 0,-5-4-37 0,0-5-28 15,-1 0-36-15,-6-1 21 0,8 0-179 0,17-11-76 16,-10 1 31-16,-1-6 31 0,3-5 13 16,-6 2 24-16,0-5 23 0,1-2 13 15,-3-1 3-15</inkml:trace>
  <inkml:trace contextRef="#ctx0" brushRef="#br0" timeOffset="238817.8183">18337 9874 556 0,'-1'-7'384'0,"1"-1"-48"16,0 3-47-16,0-2-32 0,3 3-14 16,-1-1-21-16,-1 1-54 0,1 2-14 0,2 1 12 15,1-1-31-15,2 1 15 0,-1 3-21 0,12 2-23 16,0 4-8-16,-3 0-10 0,5 3-10 15,-4 2-19-15,1 0-11 0,-3 1-6 0,4 6 15 0,-6-3-9 16,4-1-30-16,0-1 28 0,0 3-19 16,-2-1-4-16,-2 1-8 0,0-2 4 15,0 0 1-15,-3 0-10 0,-2-1-22 0,0 0-7 16,0-1-28-16,1-2-29 0,-3 0-24 16,-2-5-13-16,-1-2-54 0,-2-5-19 0,0 0 16 15,0 0-233-15,0 0-9 0,-1 10 27 0,0-11 23 16,1-2 26-16,-2-2-7 0,1 0 9 15</inkml:trace>
  <inkml:trace contextRef="#ctx0" brushRef="#br0" timeOffset="239099.978">18653 9924 391 0,'-1'-6'411'0,"0"0"-65"16,0 1-56-16,0 1-30 0,-2 0 9 0,3 1-55 15,-1 0-5-15,0 1-51 0,-1 1-23 0,-1 3 30 16,1 0 2-16,-3 3-44 0,-7 7 7 0,-1 3-33 15,-4 1-9-15,2 4-22 0,-1 0 3 16,2-2 8-16,0 1-8 0,-2 0-42 16,1 2-4-16,-1 2-1 0,2-2-3 0,-2 1-1 15,2 2-3-15,-2 1-1 0,2-2 4 0,2-2 18 16,-1 3-6-16,0-4-29 0,0 1-13 16,3 3-36-16,0-5 3 0,-1 1-20 15,-1-3-46-15,2-4-12 0,1-1-44 0,4-6-8 16,2 1 15-16,2-4-168 0,1 0 27 15,0-3 24-15,0 0-99 0,0 0 29 0,8 0 13 16,-4-3 14-16,10-5 8 0</inkml:trace>
  <inkml:trace contextRef="#ctx0" brushRef="#br0" timeOffset="239415.8491">18858 10108 342 0,'7'-2'400'0,"-3"1"-38"0,-2 0-81 0,3 0-28 15,-2-1-42-15,0 2-9 0,0 0-18 0,0 0-20 16,-1 2-32-16,1 1-3 0,1-2-12 16,-1 5-21-16,1-1-1 0,2 9 9 0,1 1-24 0,-3 1-2 15,3 2-20-15,-3-2 9 0,-1 0 18 16,0 2-36-16,-2 0 8 0,1-1-17 15,2-1 25-15,-1 1-30 0,-3-4-3 0,1-1 20 16,0-5-29-16,1 2-20 0,-2 0 38 0,0-2-60 16,0-1-11-16,0-6-30 0,0 0-23 15,0 7-26-15,0-7-2 0,0 6-17 16,0-6 12-16,-5 7-211 0,5-8-103 16,-2-4 25-16,0 0 27 0,0-17-21 0,-2-1 22 15,-3-2 3-15</inkml:trace>
  <inkml:trace contextRef="#ctx0" brushRef="#br0" timeOffset="239583.8376">18776 9882 214 0,'-3'-10'432'0,"-1"0"-96"0,2 4-17 0,0 1-36 16,2 0-18-16,-1 1-41 0,0 0-21 0,1 2-34 16,-1 0-26-16,1-1-31 0,0 0-25 15,0 3-44-15,0 0-51 0,0 0-113 0,0 0 10 16,0 0-268-16,0 0 26 0,0-7-57 0,0 7 26 15,0 0 68-15,0-8 2 0</inkml:trace>
  <inkml:trace contextRef="#ctx0" brushRef="#br0" timeOffset="239965.3438">19030 9624 398 0,'3'-2'381'16,"0"0"-67"-16,0 1-39 0,1 1-42 0,2 1-13 15,-1 1-1-15,7 7-37 0,3 0-30 16,3 2-24-16,-3 5 1 0,0-1-5 0,1 3-10 16,-1 1-9-16,0 1-23 0,-2 2-10 15,2 0-5-15,-4 2-21 0,1 4 13 0,0-1-6 16,-1-1-9-16,-3 4 13 0,1-2-15 0,-3 2-12 15,0 5-13-15,-5-3 19 0,2 0-32 0,0 1 29 16,-2 2-19-16,-1-20 7 0,0 9-19 16,0 3 35-16,-14 33-35 0,9-30 22 0,-4-3-13 15,1 0 13-15,-2-2-11 0,-2-3 21 0,-1 0-6 16,-2 0-18-16,2-3-16 0,-2 0 0 16,-2-2 9-16,0-4-42 0,4-3-27 0,-3 0-8 15,0-4-27-15,1-5-46 0,6 0 14 16,2-1-208-16,-2 0-88 0,-7-14 29 15,12 7-15-15,1 0 24 0,5-9 23 0,-2 7 8 0</inkml:trace>
  <inkml:trace contextRef="#ctx0" brushRef="#br0" timeOffset="240301.3873">19785 9899 314 0,'-1'-5'393'0,"0"3"-74"16,1-2-17-16,-2 0-38 0,2 2-41 0,0-1 35 16,0 0-62-16,0 2-6 0,1-2-24 0,1 0-20 15,0 2-2-15,5 0-11 0,-2-1-60 16,13 0 12-16,3 1-12 0,1-1-2 0,0 1 5 15,0 1-12-15,-8 0-8 0,4 0 18 0,5 0-31 16,1 0 2-16,1 0-19 0,-1 0 37 0,1 0-19 16,20-10-13-16,-22 7-15 0,-2 0-21 15,-2 0-13-15,-2-1-14 0,2-2-47 0,-5-2-45 16,-5 1-59-16,3-5 15 0,-8 5-272 16,-4-2 5-16,0 9 30 0,0-8 12 0,0 1 25 15,-10-15 73-15,2 9 21 0,-3 0-47 16</inkml:trace>
  <inkml:trace contextRef="#ctx0" brushRef="#br0" timeOffset="240568.4132">20092 9665 339 0,'-3'-2'373'0,"1"1"-50"0,0 0-61 0,0 1 0 16,0 1-35-16,0 1-18 0,1 0-18 0,2 1-11 16,0 2-14-16,2 11-18 0,5 1 9 0,-1 2-34 15,-1 2 8-15,-1 1-46 0,1 2 40 16,0 2-48-16,0 1-15 0,0 1 17 0,-2-1-9 15,1 3 19-15,-3-3-10 0,0 2-8 16,0 0-43-16,0 2 7 0,-1-4-3 0,-1-14 7 16,0 7-18-16,0 5 10 0,0 0-3 15,0-1-18-15,-12 21-38 0,10-22-11 16,0-4-25-16,0-8-10 0,-1-3-46 0,1-1-46 16,2 0-30-16,0-7 16 0,0 0-263 0,0 0 22 15,3 4 29-15,0-9 25 0,5-5 25 16,1-6 18-16,-1-5 24 0</inkml:trace>
  <inkml:trace contextRef="#ctx0" brushRef="#br0" timeOffset="241148.413">20770 9507 642 0,'2'0'289'16,"1"0"-32"-16,-1 2-33 0,0 1-19 0,-1 0-17 16,0 1-35-16,-1 3 6 0,2 16-17 0,0 0-6 15,-1 2-29-15,-1-12-6 0,0 9-34 16,0 5 31-16,0 2-43 0,0 1 4 0,0 1-6 16,-12 30-8-16,8-33 2 0,1 2-7 0,-2-2 0 15,1 2-11-15,-2 0 17 0,-1-4-6 16,1 0-18-16,1-2 4 0,0-5-20 0,0-1 0 15,1-3 10-15,2-5-1 0,-1-3 7 0,1-1 27 16,-1 0-4-16,2-1 47 0,1-1-4 16,-1-2-10-16,1-2 26 0,1 0-7 15,-1-2 13-15,1-2-7 0,2 1-20 0,6-12 10 16,1-3-12-16,3 0 9 0,4 1-28 0,2-2 14 16,1-1-28-16,2 2-1 0,3 2 1 15,-1-1 11-15,-2 4-23 0,3 1 9 0,2 4-1 16,1-2-6-16,-5 5-8 0,0 3-25 15,-14 2-5-15,5 0 3 0,17 14 14 16,-15-4-4-16,-3 2 0 0,-1 2 0 0,-1 4-4 16,-5 3-2-16,-1-1-1 0,-2 1 8 15,0 1-4-15,-3 3 5 0,0-12-22 0,0 3 1 16,-13 24-1-16,5-17 12 0,-5 1-20 0,1-6 8 16,-5-3-17-16,-1 1-2 0,-1-3-25 0,-1-4 3 15,-2-1 14-15,0-3-1 0,1 0 4 16,0-1-16-16,0-2-13 0,11-2-20 0,-3 0 19 15,-14-11-33-15,11 6 4 0,3-4-17 0,-2-3-10 16,5-1-39-16,1-3-42 0,4 0 17 16,0-2-238-16,4-1-29 0,1 9 14 15,0-7 29-15,13-29 16 0,-2 24 26 0,4-1 47 16,-1 1 4-16</inkml:trace>
  <inkml:trace contextRef="#ctx0" brushRef="#br0" timeOffset="241906.6168">21408 9363 710 0,'-1'0'247'16,"1"0"-9"-16,-1 0-38 0,0 0 2 15,1 0-44-15,0 0-16 0,0-1 3 0,0 1-36 16,-1 0 22-16,1-1-28 0,0 1-8 16,0 0-14-16,0 1 7 0,-2-1 5 0,1-1-14 15,1 2 22-15,-1-1-38 0,1 0 17 0,-1 0-22 16,2 0-3-16,-1-1 12 0,0 1-22 15,0-1-1-15,0 1 10 0,0 0 0 0,0 0-4 16,0 0-26-16,0 0 11 0,0 0 1 16,0 0-29-16,0 0 15 0,0 0-4 0,0 0 5 15,0 0 5-15,0 0-27 0,0 0 18 0,0 0 11 16,0 0-29-16,0 0 18 0,0 0-7 16,0 0-18-16,0 0 7 0,0 0 15 0,0 0-20 15,0 0 2-15,0 0-1 0,0 0-11 0,0 0 10 16,0 0-14-16,0 0 1 0,0 0 19 15,0 0-34-15,0 0 5 0,0 0-11 0,0 0-3 16,0 0-5-16,0 0-9 0,0 0-5 16,0 0-17-16,0 0-9 0,0 0-19 0,0 0-16 15,0 0 13-15,0 0-107 0,0 0-128 16,0 0-50-16,0 0 48 0,0 0 25 0,0 0 20 16,0 0 14-16,0 0 8 0</inkml:trace>
  <inkml:trace contextRef="#ctx0" brushRef="#br0" timeOffset="243430.2156">21220 9488 293 0,'13'0'341'0,"-13"0"-40"0,0 0-27 16,0 0-55-16,0-13-7 0,0 13-13 0,0 0-22 16,0 0-45-16,0 0-5 0,0 0-30 15,13 0-5-15,-13 0-4 0,0 0-11 0,31 0 14 0,-21 9-15 16,2 0-16-16,-1 1 8 0,2 1-3 15,1 3-8-15,-1 1-14 0,2 2-2 0,-4 1 25 16,3 4-35-16,-2 0-5 0,-1-1 2 16,-2 4 3-16,0 2-9 0,-1-1-6 0,0 0-5 15,-2 2 3-15,1 0-4 0,-3 1 28 16,-2 5-37-16,-1-1 18 0,-1-17-17 0,0 7 9 16,0 4-2-16,-14 29 8 0,6-28 16 0,2 1-25 15,-5-1 1-15,1-5 8 0,2 4 1 16,-2-3-1-16,0 0 21 0,-1 1-11 0,-1-1-4 15,-4-6-9-15,6 1-13 0,1-3 3 0,0-1 22 16,3-3-22-16,0-2 14 0,-4 0-23 16,7-6 5-16,-2 1-2 0,3-1 20 0,0 0-30 15,1-2-14-15,0 0-29 0,1-2-36 0,0 0-56 16,0 0 13-16,-4-15-251 0,5 9-37 0,1-15 28 16,-2 10-7-16,12-28 25 0,-3 11 76 15,-1 0-28-15,3-2 47 0</inkml:trace>
  <inkml:trace contextRef="#ctx0" brushRef="#br0" timeOffset="244030.2346">21830 9082 445 0,'0'-3'285'16,"1"2"-58"-16,-1-2-41 0,1 2 5 0,1-2-41 15,-2 1-12-15,0 1-22 0,3 1-9 0,-3 0 1 16,1 1 3-16,1 4-30 0,0-3 8 15,-1 4 4-15,5 11-6 0,2 0 11 0,1 2-27 16,-3 3 11-16,6-1 9 0,-2 2-12 16,-1 2-9-16,3-2 10 0,-2 2 4 0,0 0-36 15,3 1-14-15,-4 2 12 0,2 1 10 0,-1 4-13 16,-1 2 2-16,-2-1 7 0,-1 1-28 0,2 2 23 16,3-2-17-16,-4 4 19 0,-2-1-25 15,0 2 8-15,-2-1 0 0,2 1-20 0,-3-1 2 16,-1 0 13-16,-1-19 1 0,0 10-11 0,0 6-17 15,0 3 28-15,0 2-10 0,0-1-4 16,0-1-11-16,0 2-11 0,0-2 20 16,-10 39-21-16,5-41 11 0,2-2 13 0,0 1-13 15,-1-3 13-15,-4 3-17 0,2-3-9 16,-3 0 17-16,0-4 11 0,-1 1-11 0,-1-1-7 16,-3-3 15-16,0 0-29 0,-1-2 25 0,0 1-22 15,-1-4 14-15,-2-2-15 0,-2-2 7 0,-1 0 25 16,2-2-10-16,-5-3 31 0,-1 1-44 15,-1-2 19-15,0-4-10 0,0 1-16 16,-1-4 6-16,0 2-10 0,1-3-15 0,2-2-5 16,13-1-13-16,-6 0-8 0,0 0-39 0,-19-15-28 15,22 8 14-15,-3-5-201 0,5-2-115 16,3 0 30-16,0-7 27 0,4 0 12 0,0 0 3 0,3-2 49 16,2 10 7-16</inkml:trace>
  <inkml:trace contextRef="#ctx0" brushRef="#br0" timeOffset="245096.8615">22522 8851 624 0,'-13'-7'225'0,"0"4"-10"0,4-3 9 15,-1-3-44-15,2 5-9 0,0 0 2 16,3-1-37-16,0 4 8 0,1-5-25 15,0 1-17-15,-1 1 12 0,2 1 12 0,-1-1-30 16,1-1-7-16,3-1-17 0,-2-1 12 0,1 2-8 16,0-2-18-16,1 0-4 0,0 7-4 15,0-11 12-15,11-15-13 0,-3 10-16 0,1 3 15 16,0 1-13-16,1 1 12 0,-2 4-5 0,-2 1-28 16,-1 1 20-16,3 2-13 0,-4-2-1 15,1 4-12-15,1-1 12 0,-1 0-24 0,0 1 17 16,-5 1-6-16,11 0 8 0,0 0-11 0,9 12 6 15,-6-5-2-15,-1 4-5 0,-2 1 5 0,-2 2-9 16,2-1-18-16,-1 6 22 0,-4-1-7 16,1 4 14-16,-6 0-8 0,1 2-1 0,-2-11 0 15,0 6 7-15,0 5-14 0,-13 27 2 16,5-25-2-16,-2-2 13 0,0 0-12 0,0 2 29 16,-2-6-25-16,-1 1-6 0,-2 0 5 0,1-1 16 15,0 0-10-15,-2-2 9 0,1-1-10 16,2-2-3-16,2-4-3 0,-1 0-1 15,2-1 0-15,4-3-4 0,1 0 18 0,2-2 3 16,-2-3-10-16,3 1 16 0,0 0-31 16,0-2 37-16,1 0-3 0,0 2 22 0,-1-3-7 15,2 2-21-15,0-2 22 0,2-1-3 0,1 2-5 16,1-3 23-16,-2 1-31 0,4-1-12 0,0 2-1 16,-2-1-11-16,3 0 30 0,12-1 6 15,-1 1-10-15,-2 0-23 0,-7 1 21 0,6 0-32 16,1 0 36-16,2 0-20 0,1 0-17 15,1 0 6-15,18 12 16 0,-24-11-16 16,1 6 4-16,1-4-14 0,0 3 38 0,0-4-16 16,-1 4-4-16,-2-3 1 0,1 2-10 0,0 0-16 15,3 0 37-15,-6-1-32 0,1 4 17 0,-3-4-18 16,0 1 33-16,-1-4-32 0,0 1-3 0,0 0 14 16,0 0 15-16,-3-1 27 0,0 1-19 15,0-2-6-15,-1 1-27 0,0-1 19 0,-1 0 8 16,2 1-4-16,0 0 0 0,-1 0 0 0,-1-1 15 15,0 0 0-15,-3 0 40 0,0 0-5 16,0 0-19-16,0 0 1 0,7 0 8 0,-7 0-1 16,0 0-12-16,6 0-7 0,-6 0 1 15,0 0-15-15,8 0 12 0,-8 0-19 0,0 0-13 16,0 0 28-16,0 0-11 0,0 0 2 0,6 0-4 16,-6 0-51-16,0 0-11 0,0 0-34 0,0 0-63 15,0 0-39-15,0 0 16 0,6 0-337 16,-6 0 57-16,12-7 9 0,-10 1 35 15,8-4 28-15,-6-1 25 0,1 4 24 0,2-5-1 0,4 0 23 16</inkml:trace>
  <inkml:trace contextRef="#ctx0" brushRef="#br0" timeOffset="246080.6167">24032 10119 452 0,'0'0'263'16,"0"0"-8"-16,-13 0-50 0,13 0-4 15,0 0 7-15,0 0-28 0,0 0-22 0,0 0-6 16,0 0-8-16,0 0 10 0,-12 0-46 0,12 0 8 15,0 0 6-15,0 0-7 0,0 0-37 16,0 0 3-16,0 0-32 0,0 0 24 16,0 0-18-16,12-24-12 0,3 23 16 0,-3 1-10 15,6 0-20-15,7 0-8 0,5 0-9 0,1 0 30 16,3 0-3-16,1 0-34 0,1 0 12 0,1 0 13 16,0 0 8-16,35 10-39 0,-33-8 16 15,-4-2 4-15,0 1-25 0,0-1 20 0,-3 2-3 16,3-1-12-16,-17-1 20 0,7 0-26 15,3 0 14-15,2 0 11 0,-1 0 16 0,-1 0-26 16,-3 0 9-16,-2 0-18 0,-2 0 3 0,-5 0 7 16,0 0-10-16,-5 0-5 0,-3 0 8 15,-1 0 3-15,-7 0-3 0,8 0-17 0,-8 0-8 16,7 0 4-16,-7 0-4 0,0 0-20 16,8 0-38-16,-8 0-22 0,0 0-40 0,0 0 12 15,5-5-150-15,-6 1-129 0,0 2 14 0,1-3 25 16,0 1 25-16,0 0 2 0,0-1 22 15,1-1-2-15</inkml:trace>
  <inkml:trace contextRef="#ctx0" brushRef="#br0" timeOffset="246547.5071">25567 9657 520 0,'4'-3'408'15,"-3"0"-91"-15,1 1-34 0,3-3 28 0,-3 5-61 16,0-2-17-16,-2 0-18 0,2-1-45 0,-1 2-10 16,0 0-18-16,1-2-13 0,-1 3-14 15,1-1-12-15,-2 1-16 0,2-1 14 0,0 2-64 16,-2 0 19-16,2 0-5 0,-1 2-5 0,1 0-12 15,-1 1 8-15,2 2-27 0,-1 1 1 0,3 8 18 16,-4-1 10 0,1 4-28-16,4 1 22 0,-3 1-49 15,-2 0 22-15,1 0-1 0,1-1-4 0,-1 4-16 16,0-4 32-16,-2 3 13 0,2 0-29 0,0-2 9 0,-2 1-14 16,2 0 24-16,-1 1-29 0,0 0-12 0,1-2 34 15,-2-9-30-15,0 5 10 0,0 1 17 16,0 2-18-16,0-2-3 0,0 2 30 0,0 0 9 15,0-3-33-15,0-1-4 0,0-3 2 16,0-2 13-16,0 1-17 0,0-2 3 0,0-1 7 16,0-2-41-16,0 1 18 0,0-7-41 0,0 7-14 15,0-7-28-15,0 8-29 0,0-8-44 0,0 7 15 16,-8 2-205-16,4-10-75 0,-1-1 38 16,3-2 26-16,-2-11 22 0,-3 0 28 0,3-3-49 15,-1-2 0-15</inkml:trace>
  <inkml:trace contextRef="#ctx0" brushRef="#br0" timeOffset="247528.3166">25760 9500 354 0,'3'-14'307'15,"-1"3"-56"-15,0 1 14 0,-2 2-49 0,7-12-20 16,-7 9 4-16,0 3-10 0,0-2-30 0,2 3-10 16,-2-1-11-16,0 0 13 0,0 8-27 0,0-9-6 15,0 2-17-15,0 1 4 0,0-1-26 16,0 0 18-16,0-4-16 0,0-1 25 0,-13-10-48 16,8 14 2-16,2 0 9 0,-1 2-8 0,0 0-32 15,-5-2 9-15,-2 1-29 0,1-3-4 16,0 8 24-16,0-1-1 0,1 2-29 0,-2 0 15 15,0 1 14-15,-1 0-6 0,-4 0-5 0,-15 11-2 16,11-4-6-16,2-2 24 0,1 0-32 16,-2 2 33-16,2 4-31 0,-3-2 12 0,-1 2-13 15,3 1-8-15,-2 1 11 0,1 3-26 0,2-1 28 16,-1 0 31-16,2 3-41 0,0 0 37 16,1-2-32-16,-1 2 0 0,3 5 21 0,-1-3-12 15,1 3-27-15,1-1 27 0,1 2-7 0,0 0 14 16,5 2 1-16,-4 1-28 0,1 2 14 15,1-1-1-15,0 0-2 0,2 3-1 0,2-3 22 16,1 3-34-16,-1 1 40 0,2 2-11 16,2-16-10-16,0 8 0 0,0 3-1 15,0-1-1-15,0 3-1 0,15 32 10 0,-7-32-2 16,-2 3-2-16,1-1-16 0,1-1 13 0,-2-1 2 16,4-5-3-16,-1 4-1 0,-2-2-1 0,4-2 0 15,-2-1 19-15,4 0-3 0,-1-1-18 16,-2-3 1-16,1 4-2 0,3-3-14 0,-3-2 1 15,4-1 25-15,2 0 8 0,-3-4 12 0,-1 1 0 16,1-1-28-16,-1-2 5 0,3 0-1 16,-1-1-2-16,-1-2-10 0,2-1 16 0,2 0 13 15,-3 0 1-15,6-5-8 0,-4 2 20 16,1-3 5-16,0-2-7 0,1 2-8 0,3-3 6 16,-11 0-3-16,5 0-4 0,2 0-1 0,25-13-6 15,-22 6 10-15,2 1-7 0,-2-3-10 16,-1-1 3-16,2-1 6 0,1 0-7 0,-2-1-2 15,-2-3-4-15,-1 2-2 0,0 1 21 0,0-1-6 16,-5-1-11-16,2 1 11 0,-2-1-2 16,0-2 9-16,-2 0-18 0,0 3 5 0,1-7 7 15,-6 1 1-15,3-2-7 0,-1-2 5 16,-4 0-5-16,2-2-4 0,1-2-11 0,-2 1 9 16,-3 0-6-16,2 1 11 0,2-1-13 0,-2 2 6 15,-2-4-8-15,0 3-1 0,2-1-1 0,-3-1-7 16,-1 14 3-16,0-6-3 0,0-3 10 15,0-1-2-15,0-2-3 0,-13-27 4 0,12 29-10 16,-4-2 0-16,-1 1 9 0,3-2 4 16,-3 1-2-16,1 1-2 0,-1 2-4 0,0 0-9 15,0 1 19-15,0-1-4 0,-1 2-13 0,-5 3 11 16,3 1 2-16,-4-1-2 0,0 0 5 0,-1 6-17 16,-2 0 1-16,1-2 0 0,1 1-13 15,-4 1 8-15,2 3-17 0,1-1-12 0,-3 4 16 16,5-4-35-16,1 4 5 0,3 2-12 15,2 0 7-15,1 2-39 0,-2 1-20 0,2 0-10 16,6 0-9-16,-19 12-4 0,4-2-30 16,-5 3-27-16,4 3-35 0,0 5 20 0,4 1-279 15,-1 3 36-15,-2 0 14 0,2 3 17 0,-1 3 40 16,1 3 29-16,-3 1 9 0,1 3 2 16</inkml:trace>
  <inkml:trace contextRef="#ctx0" brushRef="#br0" timeOffset="248061.3334">25293 10982 229 0,'0'0'339'0,"-2"2"-58"0,4 1-24 16,-4-1-19-16,2-2 5 0,0 2-40 0,-1 0-8 15,2-1-20-15,-1-1-5 0,2 1-16 0,2-1-33 16,0 0 34-16,0-1-42 0,2 1-6 16,0-1-19-16,13-3 14 0,-14 4-25 0,21-8 30 15,-4 3-28-15,1 3-23 0,0-4-1 0,2 0 5 16,4-2-5-16,-2 3-5 0,1-1-24 16,-1-2 0-16,4 1 2 0,-1 0-1 0,-3 0 20 15,2-1-4-15,-6 1-17 0,4 0-12 0,-8 1 22 16,0 1-2-16,0 2-2 0,-2-1-11 15,-1-2-1-15,-1 2-3 0,-3 0-4 0,-3 3 13 16,-3-3-1-16,-1 2-3 0,1 0-4 0,-1 1 17 16,0 0 1-16,-3-1-9 0,2 2-4 15,-3-1-44-15,3 1-19 0,-2-2-23 0,0 1-35 16,-2 1-12-16,2-2-40 0,-2 1-62 0,0 0 19 16,0 1-221-16,0 0 31 0,0 0 29 15,0 0-14-15,-13-2-14 0,4 4 31 0,-9 1 8 16,0 5 47-16</inkml:trace>
  <inkml:trace contextRef="#ctx0" brushRef="#br0" timeOffset="248460.5232">25365 11119 658 0,'0'0'273'0,"0"2"-29"0,1-2-41 16,0 0-13-16,4 0-33 0,0 0 3 0,1 0-17 16,1 0-45-16,15-2 10 0,-13 2-31 15,9 0 15-15,5 0-9 0,26-10 2 0,-23 4-44 16,2 1 10-16,1 3 6 0,1-4-11 0,-1 5-15 16,-2-4-3-16,2 0 22 0,-2 2-7 15,-3-1-28-15,1 0 37 0,-4 4-19 0,-1-4 24 16,-3 2 5-16,-3-1-7 0,-5 1 6 0,-2 2 45 15,1-1-24-15,-5-2 17 0,4 3-10 0,-3-2 4 16,-1 2-5-16,1-2 18 0,-4 2-24 16,0 0-13-16,0 0-4 0,0 0-17 0,6 0 19 15,-6 0-34-15,0 0 7 0,7 0-2 16,-7 0-3-16,0 0-5 0,0 0-3 0,7 0-1 16,-7 0-89-16,0 0-16 0,0 0-41 0,0 0-7 15,0 0-57-15,7 0 17 0,-7 0-189 16,0 0-119-16,7-12 32 0,-7 11 32 0,-1-1 36 15,1 0 26-15,-2 1 22 0,2-2 34 16,-2-1-2-16</inkml:trace>
  <inkml:trace contextRef="#ctx0" brushRef="#br0" timeOffset="250980.5098">11116 8771 354 0,'0'0'189'16,"0"0"-44"-16,0 0 10 0,0 0-20 0,0 0-14 15,0 0-25-15,0 0 10 0,0 0-14 0,0 0 3 16,0 0-37-16,0 0 5 0,0 0 22 16,0 0 1-16,0 0-6 0,0 0-17 15,0 0-1-15,0-13 6 0,0 13-10 0,0 0-11 16,0 0-3-16,0 0 22 0,0 0-9 0,18-11-11 16,-11 11 1-16,1 0-5 0,1 0 1 0,21 10 6 15,-10-6-14-15,-4-1-6 0,4 0 19 0,-2 0-5 16,2 1-10-16,-2 0-1 0,-2 0-2 15,0 1-9-15,-1 1 13 0,-3-3-15 16,-4 2 2-16,-1-2 0 0,7 5 0 0,-7-1 3 16,-1-1-7-16,-1-1-1 0,2 1-2 15,-3 0 1-15,-1-1 10 0,1 1-17 0,-2-1 13 16,3 11-15-16,-1-2 21 0,0 2-11 0,-4-3-2 16,4 2-2-16,-3-3 5 0,0 1 3 0,-1-2-20 15,0-11 23-15,0 8-16 0,0 8 4 0,0-1-7 16,0 2 13-16,0-3-6 0,0 2 9 15,-13 18-22-15,11-22 19 0,-1 4-10 0,-1 0-1 16,2 2 17-16,-1-2-13 0,1-3 13 16,0 4-32-16,1-1 29 0,-3-3-14 0,4-7-12 15,0 6 25-15,0 2-11 0,0 0-5 16,0 1-14-16,0-2 19 0,0-2 4 0,0 0-3 16,0-1-10-16,0-2 16 0,-10 18-21 0,8-15 8 15,0 0 1-15,1 5 11 0,-1-6-1 0,0-2-5 16,0-1 21-16,0 0-16 0,2-2-5 15,-3-1-10-15,1 1-6 0,0-1 18 16,1 0-11-16,1-1 9 0,0 0-7 0,-1 1-6 16,0-2 12-16,1 3 8 0,0-4-14 0,0 2 26 15,-1 0-23-15,1-2 8 0,0 1 14 0,0-2 13 16,0 0 10-16,0 0 12 0,0 0-7 16,0 0 22-16,13 7-15 0,-9-7 17 0,3-1-33 15,12-1 20-15,-10 2-14 0,21-10-14 16,-7 6-12-16,-4-5 22 0,1 3-18 0,-1 0 3 15,0 0 13-15,-2 1-15 0,1 0-5 0,-2 0-5 16,-3 4-4-16,-4-2 17 0,-1 1-15 16,-2 0-6-16,1 0 1 0,0 1-7 0,-4-1 22 15,2 1-27-15,0 0 8 0,-2-1-6 0,0 1 2 16,-1 0-16-16,3 0 22 0,-3-1-1 16,1 2 0-16,-1-1-6 0,-1-1-9 0,1 2 0 0,0 0-36 15,0-1-42-15,0-1-7 0,0 1-33 16,0-1-21-16,-2 2-39 0,0 0-4 15,0 0 17-15,0 0-167 0,0 0-94 0,0 0 32 16,0 0-21-16,-13-8 17 0,8 9 25 0,0 0 21 16,-1 1 9-16</inkml:trace>
  <inkml:trace contextRef="#ctx0" brushRef="#br0" timeOffset="251409.7126">11365 9615 362 0,'0'1'333'0,"-1"1"-60"0,0-1 5 16,1-1-61-16,0 0-17 0,1 0-24 0,1-1-7 15,2-1-26-15,1-1 5 0,3 2-33 0,10-2-21 16,3-2 12-16,0 0-5 0,2-1-12 15,0 0-20-15,-2 1-6 0,0-1 11 0,2 1 7 16,-1 1-7-16,-1 0-21 0,-2-1 14 16,1-2 18-16,-1 3-4 0,0-1-4 0,0 0-34 15,-7 3 6-15,0 0-4 0,3-3-1 16,3 2-7-16,-9-1 2 0,-2 0-1 16,-2-1 26-16,0 3-22 0,0 0-8 0,-1 1 4 15,-1 1 1-15,-1-2-4 0,0 2-2 0,2-1-2 16,-3 0-5-16,1-1-7 0,0 1-27 0,0 0 0 15,0 1 2-15,0 0 0 0,-1 0 1 16,-1 0 6-16,2 0-8 0,-2-2-40 0,3 1-10 16,-3 1-6-16,2-1-16 0,-2 0-56 0,0 1-30 15,0 0-22-15,0 0 17 0,0 0-187 0,0 0 29 16,0 0 24-16,-14-1-77 0,9 1 21 16,-1 0 7-16,-1 1 19 0,0 0 8 0</inkml:trace>
  <inkml:trace contextRef="#ctx0" brushRef="#br0" timeOffset="257898.357">708 13328 428 0,'0'0'271'0,"0"0"-46"0,0 0-18 0,0 0-14 15,0 0-17-15,0 0-21 0,0 0 2 16,0 0-29-16,0 0-3 0,0 0-7 0,0 0-6 15,0 0-33-15,0 0 2 0,0 0-7 16,0 0-27-16,0 0 4 0,0 0-4 0,-18 11-1 16,20 0-15-16,-6 3 11 0,4-7-14 15,-16 16 18-15,12-1 7 0,-4-2-3 0,4-2 6 16,-5 1-17-16,3 3-16 0,-3 2 20 0,4 1-2 16,-2-1-12-16,3 1-10 0,2-4 3 0,-3 8 17 15,-1-4-16-15,6-3-7 0,-3 2-6 16,-1 1-4-16,1-3 13 0,-1 1-21 0,2-4 13 15,0-1-5-15,-3-3 18 0,3 1-4 16,0-4-10-16,-2-1-9 0,4-2-5 0,-1-2 3 16,1-7 6-16,0 0-3 0,0 6-8 0,0-6 13 15,0 9 4-15,0-9-1 0,0 0 56 0,-3 9-32 16,1-10 19-16,7 1-23 0,-10-5 22 16,1 1-13-16,0-5-8 0,3-1-10 0,-1-4 37 15,0-2-50-15,0-6 28 0,0 2-45 0,4-4 27 16,-2-6-24-16,7 2-16 0,-5 1 20 15,2-1 11-15,-2-4-9 0,4 3 7 0,-6 6-4 16,6-4 8-16,5 4-17 0,-7 1 32 0,3 1-27 16,9 1 16-16,-9 1-27 0,-3-1 19 15,6 4-36-15,-2 0 18 0,3-3 11 0,1 3-2 16,-1 2 1-16,2-2-15 0,-1 3 5 0,3 4-4 16,1-1 18-16,-7 1-9 0,5 3-3 15,-1 0 3-15,3 2-12 0,-3 0 27 0,0 4-25 16,-5 0 12-16,3 0-4 0,2 0 9 0,14 14-9 15,-11-4 13-15,-5-1-5 0,5 2 16 16,-3-2-46-16,4 5 26 0,-5 0-7 0,-1 0 4 16,3-2-13-16,-3 3 13 0,-1 2-20 0,-1 2 26 15,-3 1-3-15,-4 4 2 0,1-5-15 16,0-1 3-16,-3-7 13 0,0 4 2 0,-15 24-14 16,4-21-13-16,2 0 10 0,-2 0-5 0,-3-1 16 15,3-4 2-15,3 0-5 0,-2-4-13 16,3-1 2-16,5-4 23 0,-3-1-25 0,-1-2 22 15,6-1-4-15,0 0-8 0,-10 0-10 16,-4-22-2-16,11 6-4 0,1 0 8 0,2 5 13 16,0-6-19-16,0-4 16 0,0-3-13 15,17-29 0-15,-7 24-11 0,-1 0 21 0,0 5-9 0,3-4 15 16,-2 5-4-16,-1-2 2 0,2 7 16 0,-4 4-7 16,0 3-8-16,-1-1 13 0,4 5-14 15,-3 4-5-15,-1-4 7 0,3 2-9 0,-2-3 21 16,0 7-18-16,6 0 19 0,-13 1-16 15,10 0 6-15,9 13-8 0,-5-8 5 0,-1 8 17 16,-4 2-26-16,3 0 26 0,-1-1-6 16,-1 0-2-16,0 3 11 0,1 1-2 0,-2-1 12 15,0 4-8-15,-2-2 9 0,-1 2 3 0,-1 1-14 16,1 1 0-16,-1-1 14 0,-2 1 0 16,-1-2-8-16,0 0-11 0,-2-10 10 0,0 7 6 15,0 3-3-15,0 0-11 0,0 4 3 0,-16 20 0 16,12-21 3-16,-3-4-18 0,2-4 3 0,3-1 11 15,-2-5-32-15,4-2 6 0,0-7 2 16,-2 4-4-16,-3-3-11 0,4 0-2 0,0-5-54 16,-4-1-22-16,7-3-37 0,-6-2 13 0,1-4-182 15,3 5-110-15,0-8 28 0,0-2 24 16,0-2 25-16,0 1 22 0,14-21-2 0</inkml:trace>
  <inkml:trace contextRef="#ctx0" brushRef="#br0" timeOffset="258239.5989">1436 13431 277 0,'2'-1'286'0,"0"1"-58"0,1 0-19 0,-3-1-27 0,4 2-36 15,-4-1-17-15,3 0-5 0,-1 3 7 16,-2-2-4-16,1 2-8 0,0 0-31 0,0 1 7 15,-1 1-19-15,1 1-3 0,-1 3 11 16,4 10-19-16,-4 0 13 0,0 0-12 0,0-9 26 16,0 5-14-16,0 3-28 0,0 1 20 15,0 0-28-15,0 1-6 0,0-1-5 0,0 2-6 16,-11 16 7-16,7-20 14 0,1-1-7 16,0-4-18-16,2-3 0 0,0-2 13 0,1-1-9 15,0-1-22-15,0-3 0 0,0 2-9 0,-3-2-19 16,3 0 4-16,-3 0-50 0,3-2-36 15,0-3-35-15,0-3 12 0,-2 1-257 0,2-3 25 16,2-14-33-16,-2 10 15 0,0-10 18 16,0-3 8-16</inkml:trace>
  <inkml:trace contextRef="#ctx0" brushRef="#br0" timeOffset="258434.1481">1403 13309 394 0,'0'-6'282'0,"0"1"-27"16,-1 2-55-16,-1-1-22 0,2 0-26 0,0 0 0 16,-1 1-32-16,1 0-62 0,-1-1 12 15,0 2-32-15,-1 0-34 0,2-1 1 0,0 3-103 16,-2 0-76-16,2 0-146 0,-2 0-20 0,2 2 25 16,-1-1 5-16</inkml:trace>
  <inkml:trace contextRef="#ctx0" brushRef="#br0" timeOffset="258990.8075">1717 13404 388 0,'5'1'299'0,"-2"2"-57"0,0-3-33 15,-1 0-18-15,2 1-22 0,-1 0-4 0,1-1-49 16,-3 1-19-16,1 2 8 0,1-1-3 16,1 3-13-16,-1-1-31 0,0 0-4 0,5 11-2 15,-5-1 15-15,6 1-16 0,-4 1 1 0,0-1 13 16,0 3-24-16,-2-1 5 0,-1-1 16 16,2 1-13-16,-4-7-23 0,0 2 11 0,0 2-3 15,0 1-18-15,-13 17 22 0,11-19-8 0,0-5-6 16,0-1-3-16,1-1-8 0,1-1 11 15,-1-1 2-15,0 0 15 0,0-1 6 0,0-1 3 16,1 0 20-16,0-2-27 0,0-1-24 0,-3-2 4 16,2 0 25-16,3-3-26 0,-1-12-16 0,-1 8 0 15,0-6 31-15,13-22-33 0,-7 18 23 16,4-2-3-16,-3 5 20 0,-2 2-25 0,0 0 23 16,2 4-15-16,-2 0-4 0,0 4-16 15,0 0 46-15,-2 3-24 0,3-1-12 0,-2 2-6 16,1 1-6-16,0 0 25 0,0 2-42 15,3-1 25-15,-1 1-7 0,2 0 3 0,3 0-5 16,17 18-8-16,-13-9 8 0,0 0-3 0,-2 1 4 16,-1 5 5-16,1 2-13 0,1 2-3 0,-4 2 25 15,2 0 12-15,-2-4-10 0,-1 2 8 16,-2 2-13-16,2-2 9 0,0-4-23 0,-6 1 30 16,1 1-34-16,1-1 13 0,0-3-14 0,-2 0 15 15,-1-6-32-15,-1-1 16 0,0 1-12 16,0-2-47-16,-2-2-21 0,0 0-39 0,0-1-34 15,3 0 12-15,-3-2-173 0,0 0 26 0,0 0-175 16,-9 3 41-16,4-3 26 0,-1 0 85 16,-11-1-6-16,2-1-3 0</inkml:trace>
  <inkml:trace contextRef="#ctx0" brushRef="#br0" timeOffset="259888.3365">350 14356 620 0,'-1'2'229'0,"0"-2"-41"0,2-2-19 16,-4 1-38-16,5-2 7 0,-6 7-43 0,6 0 16 15,1 4-15-15,-3 1 1 0,0 4-3 0,1 4 3 16,0-2-17-16,-2 6 13 0,0-2-16 0,-2 8-24 16,1-5 1-16,6 0-5 0,-6 0-17 0,2-11 31 15,0 5-42-15,0 2 10 0,0 0 7 16,0 1-9-16,0-1 9 0,0-2-23 0,0-3 4 15,0-2 7-15,0 1-2 0,0-3-22 16,5 10 6-16,-5-14-2 0,2 2 10 0,1-3 26 16,-3-4-16-16,0 0-2 0,0 0 29 0,0 7-33 15,11-1 17-15,-11-11 14 0,8 0-26 16,-1-5 39-16,1-2-20 0,0-5-12 0,3 0 0 16,3-1-2-16,-1-3-2 0,-4 1 18 0,3-1-12 15,-1 7-23-15,0 0 38 0,-4 1-33 16,-1 2 33-16,-3 4-22 0,1 1 15 0,-2 1-33 15,3-4 1-15,-5 9 5 0,0-3-5 16,3 0 3-16,-3 3-16 0,6 1-6 0,-6 6 27 16,0 4-6-16,0 2 7 0,-2 1 3 0,8 9 8 15,-10-6-14-15,6 4 44 0,-1 1-65 16,-4-1 32-16,6-2-18 0,-1-1 17 0,4-1-17 16,-4 0-26-16,1-3 16 0,-1-1 17 0,2-3 0 15,1 3-9-15,0-7-11 0,3 0-4 16,5-7-7-16,-5 2 11 0,-8-1-13 0,11 0 28 15,2 0-27-15,16-14-4 0,-6 3 17 16,-9-1 14-16,3-5-16 0,-1-4 20 0,-2-2-8 16,-6 2 25-16,8 0-45 0,-5-1 25 0,-1 4 12 15,1 0-23-15,-5 2 29 0,-1 4 7 0,-3-1-3 16,-2 13 22-16,0-9-6 0,0 0-22 16,0 9-19-16,0-11-7 0,0 2 8 0,-7-8-3 15,1 11-17-15,3 2-35 0,-1 0 2 0,2 1 2 16,-2 0-27-16,-1 0-4 0,-2 3-33 15,3 1-19-15,3-4-5 0,-1 8-10 0,-2 1-1 16,6 0-21-16,1 6 13 0,-1-1-67 0,-2-11-25 16,0 9-73-16,8 16-68 0,-5-12 24 15,4 5 1-15,-3-5 16 0,3 1 5 0</inkml:trace>
  <inkml:trace contextRef="#ctx0" brushRef="#br0" timeOffset="260174.8323">932 14781 307 0,'3'5'213'0,"-1"4"-25"0,3-2 9 0,-5 2-24 16,3-2-11-16,1 0-8 0,-2 1-3 0,-2-1-14 15,0-7-21-15,0 10 22 0,0 2-20 0,0 0 5 16,-14 13-17-16,7-9-22 0,-1-1-18 16,-1-2 30-16,-1 4-36 0,1-2 6 0,-1-1-20 15,0-2 22-15,-5 2 2 0,6-2-29 16,-1 1 18-16,2-3-38 0,-3 4 2 0,-3-4 8 15,9-2-18-15,-4-5 21 0,-2 2-20 0,2 6-9 16,1-4 12-16,1-1-31 0,1-2-10 16,0 0 3-16,2-4-19 0,4 0 11 0,-2 0-9 15,-1-4-28-15,-1 2-14 0,2-3 8 0,0-4 6 16,4 0 7-16,0 0-124 0,5-10-63 16,-3-1-81-16,5-2 21 0,4-4 24 0,-2 1-38 15,3-7 1-15,2 1-3 0</inkml:trace>
  <inkml:trace contextRef="#ctx0" brushRef="#br0" timeOffset="260772.479">1246 14421 254 0,'6'-5'272'0,"-1"4"-58"0,-3 0-16 15,-1-1-19-15,2 2-25 0,-1 0 0 0,0 0-12 16,2 2-7-16,-1 2 1 0,-1-1-2 15,10 9-2-15,-5 1-23 0,-3 0 0 0,4 2-8 16,0 0-18-16,-6 0 5 0,2 2-8 0,-2 2-4 16,1-3-21-16,-1-2 27 0,-2-5-25 15,0 2-7-15,0 1 10 0,0 1-30 0,0-2 24 16,0-1-26-16,0-2 18 0,0 0-27 0,-13 4-4 16,11-8 24-16,2-1-25 0,0 0 10 15,-1 2 5-15,0-1 1 0,1-4 0 0,0 0 11 16,0 0-12-16,0 0-2 0,0 4-11 15,1-7 0-15,0 0 11 0,-1-2-7 0,0-3-3 16,2 2-8-16,2-12-3 0,3-1 15 0,-3 2-17 16,4-1-12-16,2 5 30 0,-1-5 14 15,2 4-39-15,-1-2 18 0,2 3-2 0,-4 2-7 16,5 0-11-16,-4 6 21 0,0-6 0 16,7 8-11-16,-1-2-17 0,0 3 0 0,-15 2-13 15,10 0 36-15,2 0-18 0,1 0 14 16,19 14-20-16,-17-5-6 0,-2-1 9 0,0 1 18 15,-3 4-27-15,1-1 22 0,-4-1 9 0,2 3-2 16,-2 1-12-16,-5-1 14 0,2-2-19 0,-4-2 11 16,0-1 6-16,0-1-10 0,0 2 8 0,-15 13-10 15,5-10 3-15,-1-2-3 0,-1-1-2 16,-2-1 11-16,-4-2-5 0,5 2 2 0,-4-2-21 0,4-3 18 16,0-1-1-16,3-2-4 0,1 0-4 15,1 0 32-15,8-1-15 0,0 0 3 16,-10 0-27-16,3 0 19 0,7 0-5 0,-8 0 7 15,2 0-4-15,6 0 19 0,-8 0-36 0,8 0-1 16,-7 0-24-16,7 0 3 0,0 0 4 16,-8 0-36-16,-1-10-15 0,7 9-49 0,2-2 12 0,0 0-173 15,2-4-137-15,0 3 31 0,7-8-28 16,-7 1 58-16,5-3 21 0,3 0 36 16,3-2-1-16</inkml:trace>
  <inkml:trace contextRef="#ctx0" brushRef="#br0" timeOffset="265405.9925">10360 5279 214 0,'0'-13'267'0,"0"13"-56"0,0 0-30 15,0 0-11-15,0-13-13 0,14-4-7 0,-16 16 8 16,2-3-12-16,0 2-30 0,0 1-7 15,0-2-9-15,-1 1-6 0,1 2-3 0,0-2-10 16,1 1-18-16,-1-1-7 0,-1 1 10 0,0 0-21 16,2-1-3-16,-2 2 8 0,0-1 10 15,3 1-2-15,-2 0-20 0,1 0 4 0,-1 1-12 16,2 2-2-16,-2 0 8 0,1 0 14 16,0 2-16-16,0-2-1 0,1 2-22 0,-1-2 12 15,0 3-2-15,1-1-1 0,0 1 11 0,-1 1-9 16,3 8-9-16,1 1 14 0,-2 0-3 15,1 0-15-15,0-1 14 0,-3-1-9 0,3 3 3 16,0 0-6-16,1 3-6 0,-2 0 14 0,1-2-4 16,1-1-7-16,0 0-5 0,0 0 7 0,0 5-18 15,0-4 16-15,-2 0 11 0,0 2-6 0,1-4 0 16,1 2-8-16,1-2 2 0,-2-6 7 16,0 7-21-16,-1-5 0 0,2-4 11 0,-3 0-3 15,-1-1 1-15,1-3 14 0,0 2-9 16,0-1-3-16,-2-3-12 0,2 3 17 0,-1-4-11 15,1 2 17-15,-1 0 32 0,0-1 31 16,-1 0 10-16,1-1-9 0,-1 1 47 0,1-1-4 16,0-1-11-16,-1 0-12 0,0 0-11 0,0 0-29 15,14-16-8-15,-8 8 2 0,-1 1 20 16,4-6-12-16,-1-1-15 0,2 3-8 0,-1-3-23 16,-1-3 28-16,4 2-4 0,-4 1-6 0,-1-2-10 15,1 3 8-15,-1-1-2 0,-1 6-3 16,-2-2 3-16,0 3-14 0,-1 0 17 0,2 0 3 15,-3 3 7-15,0-1-6 0,0 3-1 0,0-3-6 16,-1 2 1-16,1 0-18 0,-1-1 1 0,-1 2 6 16,2 0-3-16,-1-1-10 0,0 0 5 15,0 3-14-15,0-2-5 0,0-1-1 0,1 3 3 16,-1 0 8-16,1 0-22 0,-2 0 1 16,0 0 31-16,0 0-14 0,0 0-11 0,8 0 13 15,2 15-4-15,-2-5-3 0,-3-1 15 16,2-1-5-16,-2-1 0 0,3 5-4 0,1-1 5 15,-2 0-10-15,1 0 2 0,-2 0 4 0,2-1 7 16,-2-1-7-16,0-1 5 0,-1-2 5 16,3 6 0-16,1-1-18 0,-4-4 11 15,2 5-5-15,-1-2 12 0,-2-6-16 0,-1 1 3 16,-2-2 7-16,2 0-16 0,-3-2 16 0,2 1 9 16,-1 1-7-16,1-3 2 0,-1 1-20 0,2 0 6 15,-2-1 12-15,1 2 11 0,-2-2 3 0,0 0-4 16,0 0-16-16,0 0 4 0,0 0 5 15,14-13-1-15,-9 10-11 0,2-10 12 0,2-1-8 16,0 3 2-16,-2-2-1 0,-3 1 8 0,4-2 5 16,-2 0-13-16,-1 0 13 0,1 0-21 0,-1-4-5 15,0 5 13-15,-1-3-14 0,-1 1-2 16,-3 2-3-16,2 0 1 0,-2 1 6 0,1 1 10 16,-1 3-7-16,0-6 1 0,0-1 3 0,0 1 1 15,0 1-21-15,0-2 17 0,-15-14 10 16,11 13-3-16,-1 2-1 0,1 3 6 0,2 2-17 15,-1 0 14-15,1 2-5 0,-2 2 1 16,0-2 1-16,2 4 4 0,-1-2-13 0,1 0-10 16,-1 0 19-16,1 2-2 0,-1-2-7 0,1 2 14 15,1-1-5-15,-3 0-4 0,2 1-7 0,0 0 13 16,1 0-5-16,0 0-2 0,0 0 1 16,-1 2 18-16,0-1-23 0,1-1-4 0,0 2-6 15,0-1 15-15,0-1-4 0,1 2-6 0,0-1 19 16,-2-1-33-16,2 3 10 0,0-1 0 15,0 1 5-15,0 0 7 0,0 0-16 0,0 0 6 16,15-7 10-16,-9 4-7 0,7-2 17 0,4-1-13 16,-2 2 3-16,1-2-2 0,0 2-8 0,-2 1 11 15,-3 1-24-15,-1-1-4 0,-2 2 33 16,-1 0 16-16,-1-1-21 0,-1 0 19 0,1 1 3 16,-2 0-15-16,0-1-24 0,0 1 25 15,-4 1 3-15,0 0-22 0,0 0 20 0,0 0 11 16,5 0-17-16,-5 0 9 0,0 0-24 0,0 0-16 15,8 0 12-15,-8 0-10 0,0 0 6 16,0 0-43-16,0 0-27 0,0 0-28 0,9-8-17 16,-12 8-20-16,-3 0-49 0,0 0 21 0,-1-1-158 15,-1 0-127-15,-13 1 35 0,9 0 31 16,-6 0 13-16,-4 0 24 0,0 0 23 0,-3 0 41 16,0 0 23-16</inkml:trace>
  <inkml:trace contextRef="#ctx0" brushRef="#br0" timeOffset="266039.9798">10354 5242 262 0,'-1'1'241'0,"-1"0"-40"0,0 0-29 16,1-1 0-16,-1 2-14 0,1-2-32 0,0 0 6 15,-1 1-27-15,1-1-12 0,0 0-21 0,1 0 8 16,0 0-16-16,0 1 11 0,0-1-7 15,2 0 5-15,1 1 21 0,0-1-6 0,2-2-27 16,0 2 27-16,2 0-1 0,-1-1-37 16,0-1 6-16,0 0 3 0,0 0 2 0,0 1-13 15,0 0-13-15,-2 0-5 0,0-1 0 16,0 2 2-16,0-1 5 0,-1 0 11 0,-1 1-19 16,3-2 6-16,-5 2 1 0,2 0-5 15,-2 0-11-15,-1 0-7 0,0 3-7 0,-2-2-3 16,-1-1 14-16,1 2-16 0,-1-1 6 0,0 1-12 15,1-2 14-15,-1 2-7 0,0 0 0 16,1-1-9-16,-2 0 24 0,3 0-3 0,0 0-7 16,0 0 6-16,1 0-19 0,-3-1-4 15,4 1 5-15,0-2 9 0,0 1-5 0,2 0 19 16,1-2-10-16,1 1 0 0,3 0 2 16,-2-1 18-16,1 0 8 0,10-3-11 0,-4 3 0 15,-2 0-21-15,-2-2 16 0,0 2-4 0,0-1-9 16,-4 1 21-16,0 1-26 0,-1 1-11 0,1-1 16 15,0 0-2-15,-1 0 7 0,0 0-17 16,-3 1 10-16,0 0-22 0,0 0 7 0,0 0-7 16,0 0 14-16,0 0-10 0,6 0-32 0,-6 0-11 15,0 0-33-15,0 0-23 0,7 0 9 0,-7 0-117 16,7-7-82-16,-6 7-102 0,-1-1 26 16,2-2 25-16,-2 0 22 0,3 0 46 15,-2 0 7-15</inkml:trace>
  <inkml:trace contextRef="#ctx0" brushRef="#br0" timeOffset="266538.8078">11245 5342 471 0,'0'1'241'0,"-1"0"-29"16,1 0-14-16,-2-1 0 0,2 1-21 0,0-2-9 15,2 2-11-15,-1-1-2 0,-1-1-15 16,4 1 0-16,-1-1-22 0,3 0-10 0,-2 0-6 16,3 1-20-16,-3-1-14 0,2-1 9 0,1 2-19 15,0-1 3-15,11-2 2 0,-5 0-17 16,-1 2 0-16,-1-1-8 0,6 1-10 0,-7-1 7 15,2 2-4-15,-4-3-7 0,1 3-18 0,1 0-7 16,-6-1-20-16,2 1-33 0,0-1-19 16,-2 0-19-16,-4 1-33 0,0 0 11 0,0 0-20 15,7 0-20-15,-7 0-37 0,0 0-28 0,13 8-39 16,-15-7-28-16,-2 2 20 0,0 0 21 16,0-2-59-16,-8 8-16 0</inkml:trace>
  <inkml:trace contextRef="#ctx0" brushRef="#br0" timeOffset="266761.0566">11347 5407 323 0,'-3'7'113'15,"-1"-4"-20"-15,1 0 32 0,0 0-20 0,1 2 5 16,2-4-2-16,-1 1 8 0,2 1 15 16,-1-1 3-16,-1 1 4 0,4 0 7 0,-1-1 6 15,-2-1-5-15,3 1-11 0,1-1-10 16,0-1 2-16,2 0-7 0,-1 1-3 0,2 0-36 16,-2-1 18-16,1 0-16 0,4 0-4 15,-6 0-14-15,-4 0-14 0,0 0 24 0,9 0-26 16,-2 0-10-16,2 0-10 0,-9 0 8 0,9 0-9 15,-2 0-16-15,-7 0 5 0,8 0-41 16,-8 0-17-16,7 0-6 0,-7 0-34 0,7 0-15 16,-7 0 9-16,7 0-163 0,-7 0-153 0,7 0 9 15,-7 0 24-15,14-14 33 0,-11 14 28 16,-2-4-8-16</inkml:trace>
  <inkml:trace contextRef="#ctx0" brushRef="#br0" timeOffset="268122.4524">12540 5007 474 0,'0'-2'245'0,"2"1"-43"0,-2 1-7 16,2-1-23-16,-2 1-26 0,1-2 7 0,0 3-31 16,-2-4-23-16,1 3 0 0,0-1-4 15,0 1-13-15,0 0-9 0,0 0-3 0,-3 0-14 16,-1 0-13-16,0 0 3 0,-3 0 15 0,1 0-24 15,-2 0 10-15,-10 0-5 0,12 0-16 16,-10 0-4-16,-3 0 3 0,0 0-21 0,-2 0 28 16,-2 0-18-16,4 0 2 0,-3 0 0 15,1 0-1-15,3 0-6 0,2 0 1 0,3 0-4 16,1 0-11-16,4 0 9 0,-6 12 5 0,10-11-2 16,1-1-5-16,3 0-3 0,0 0 7 0,0 0 15 15,0 0 0-15,-8 0-16 0,8 0 4 16,0 0-11-16,0 0 4 0,-7 0 19 15,7 0 2-15,0 0-1 0,0 0-5 0,0 0 10 16,-7 0 2-16,7 0 0 0,0 0 2 0,0 0 1 16,0 0 0-16,0 0 13 0,-11 3-19 15,11-2 6-15,-1-1 4 0,1-1-15 0,0 2-17 16,0-1 7-16,0 1-2 0,0-1 14 0,0 0-22 16,1 1 15-16,1 0-14 0,0 0 16 15,-1 1-23-15,-1 0 13 0,2 0-4 0,0 2-1 16,0-1-1-16,-2 1 2 0,3 2 11 15,-1 0-19-15,4 12 13 0,-2-2-6 0,1 2-7 16,0 0-2-16,-2 2 14 0,-1 2-14 0,0-1-3 16,0 0 10-16,0 0 5 0,-2 4-3 15,0-14-14-15,0 7 21 0,0 3-9 0,0 1 7 16,0 0-2-16,0 2-3 0,0-1 0 0,0 2 3 16,0 1-22-16,-11 26 17 0,8-31-17 0,1 5 17 15,-1 2 4-15,1 0 11 0,0-1-29 16,-2 1 30-16,-2 1-1 0,4 1-16 0,-1 0 0 15,1 0 14-15,-1 2-3 0,-2-3-17 0,3 1-2 16,-4-2 14-16,2 0 6 0,-3-2 5 0,4 5-11 16,-1-4-3-16,-3-1-5 0,0 0 15 15,3 0-6-15,1 0-3 0,1 0 10 0,-1-1-14 16,2 1-7-16,-3-4-2 0,1 1 9 0,0 1 0 16,2 2 7-16,0-3 6 0,1 0 7 15,0-14-22-15,0 7 15 0,0 2 0 0,0 1-1 16,0 0 8-16,0 3 21 0,0 0-35 0,0 1 8 15,0-1 24-15,0 2-23 0,0-4 27 16,0 3-22-16,0-2-20 0,0 1 10 0,0 0 4 16,0-2 4-16,0 0 1 0,0 0-4 15,0 2 45-15,0-3-42 0,0 0-10 0,-4 19 23 16,2-17 19-16,2-2-31 0,-4-3 7 0,3 5 8 16,-1-3-4-16,2-9-28 0,0 5-2 15,0 1 2-15,0 1 9 0,0 0-2 0,0-3 33 16,0 1 11-16,0-4-6 0,0 0-6 15,0-1-5-15,0-1-4 0,0-1-4 0,0 1 24 16,0-2-17-16,0-6 2 0,0 15-27 0,0-5 13 16,0 0 1-16,0-2 14 0,9 3-14 0,-9-5 7 15,2 1 8-15,0-7-2 0,1 1-3 16,-1 2-4-16,3 0-17 0,-2-2 8 0,1 1-7 16,2-2 13-16,-1 0-20 0,1 0-39 15,3 0 13-15,0 0 3 0,17-10-88 0,-9 3-38 16,3-6-31-16,-2 0-48 0,0-3 22 0,3-2-313 15,-4-3 38-15,1-1 35 0,0-6 27 16,2-2 69-16,1-4 5 0,2 0 15 16,6-7-1-16,7-5 30 0</inkml:trace>
  <inkml:trace contextRef="#ctx0" brushRef="#br0" timeOffset="290546.6965">3789 13361 653 0,'0'0'170'0,"0"0"14"0,0 0-19 16,0 0-18-16,0-13 5 0,0 13-7 15,0 0 3-15,0 0-20 0,-13 0-25 0,13 0 15 16,0 0-26-16,0 0-3 0,0 0 11 0,0 0-19 15,0 0-20-15,0 0-8 0,0 0 10 16,0 0-7-16,0 0-16 0,0 0-3 0,0 0-16 16,0 0-4-16,0 0 3 0,0 0-7 15,0 0 15-15,0 0-20 0,0 0 2 0,0 0-7 16,0 0-1-16,0 0 14 0,0 0-20 16,0 0 10-16,0 0-4 0,0 0 11 0,7 6-6 15,4 4 9-15,1 3-1 0,1-1-7 0,1-2-9 16,-1 3 13-16,2-1-14 0,-2 3 9 15,3-1-16-15,-1-1 13 0,0 4 10 0,1 0-27 16,0-1 15-16,-2 3 3 0,-3-2 0 0,3 3 8 16,-3-1-19-16,-2 0-1 0,4 1 17 15,-4-3-5-15,2 2-7 0,0-2 9 0,-4-3-7 16,0 4-15-16,-1-3 2 0,2 0 14 16,0-1 14-16,-2-1-5 0,-3-4-14 15,3-1-3-15,-3 0 17 0,-2-2-26 0,3 1 14 16,-2-2 6-16,1 1 10 0,0-5-9 0,-2 5 0 15,-1-4-14-15,2 1 7 0,-1 0-13 0,0 0 13 16,-1-1 19-16,1 1 12 0,0-1 19 0,0-1-14 16,0 1 15-16,0 1 9 0,1-2 22 15,-2-1 22-15,0 1-25 0,0-1-14 16,0 0-7-16,0-2-4 0,-1 0-5 0,0-1 14 0,-2 0-14 16,1-2-8-16,0 0 7 0,-5-8-18 15,-1-1-2-15,2-2-2 0,0 3 14 0,1 4-10 16,-2-5-2-16,-1-4-2 0,1 7-14 15,2 0 3-15,-4 0 4 0,1-2 0 0,5 4-3 16,-1-1-17-16,0 4 24 0,1 0 2 16,-1-1-4-16,-2-3 29 0,4 2-6 0,-4 1-3 15,3 2-4-15,-1-2-31 0,2 2 0 16,1 2-7-16,-1 0-14 0,0 1-4 0,2 1 20 16,-2 1 6-16,1-2-14 0,-1 2-6 0,0-1 12 15,2 1 4-15,0 0-21 0,-19 12 4 0,6-7 32 16,-1 8 10-16,0-1-3 0,-1 3-15 15,1 0-13-15,-2 0 0 0,0 1 1 0,1 0-13 16,0 0-9-16,0 1 26 0,1 0 1 31,0-1 10-31,1 2 3 0,-1-2-3 0,-2 0 0 16,3 1-12-16,-1-3 11 0,2-2-18 16,2 4 0-16,-1-4 7 0,2 2-25 15,-4-3 17-15,6 0 10 0,-2 1-25 0,4-5 1 0,-1-1 50 0,1-1-4 16,3-1-12-16,0-1-36 0,-1 0 1 0,0 0 44 0,1-1-3 15,0-1-10-15,0 1 0 0,0 0-2 0,1 0 4 0,-1 0 1 16,0-2-2-16,1 1 19 0,0 0-2 16,1-1-45-16,-3 1-11 0,3 0-56 0,-1 0-6 15,0-1-19-15,0 1-39 0,1-1-56 0,0 0 19 16,0 0-187-16,0-3 28 0,2 2 30 16,-1 0-98-16,2 1 25 0,1-1 28 0,-1 1 20 15,1 0-9-15,-1-1-4 0</inkml:trace>
  <inkml:trace contextRef="#ctx0" brushRef="#br0" timeOffset="291090.6592">3605 14190 212 0,'-2'1'266'0,"2"1"-38"16,-1-1-27-16,0 1-18 0,1-2-8 0,0 1-12 15,0 3-25-15,0-3-13 0,0-1-34 0,0 1 26 16,2 1-21-16,0-2-12 0,1 1-2 16,-1 1 7-16,4-2-9 0,-1 1-24 0,1 1 20 15,0-1-4-15,14 1-14 0,-2-1 1 16,1-1-9-16,0 0-2 0,1 1-11 0,3 1 7 16,-12-2-10-16,7 0 10 0,5 0-31 0,2 0 16 15,1 0 5-15,3 0-13 0,0 0 8 0,-1 0-11 16,1 0 13-16,0 0-11 0,0 0-4 15,-4 0-6-15,1 0-5 0,-1 0 3 0,25 12 11 16,-30-12-14-16,0 0-9 0,-6 0 7 0,4 3 13 16,-4-3-3-16,-3 0-3 0,-2 0-10 15,-2 1-4-15,-2-1 22 0,-1 1-22 0,1-1 12 16,-1 0-13-16,-2 1 16 0,1-1-25 16,1 0-4-16,-1 0-14 0,-2 1-36 0,-1-1-8 15,0 0-14-15,0 0-21 0,0 0 12 0,3 4-127 16,-6-2-99-16,-2-1 25 0,0 1-108 15,-5 6 25-15,2-1 13 0,-4 1 1 0</inkml:trace>
  <inkml:trace contextRef="#ctx0" brushRef="#br0" timeOffset="291807.2046">4146 14468 320 0,'-5'2'248'0,"2"1"-60"15,0-1-7-15,-1 0-7 0,-1 1-25 0,0 0-21 16,0-1 5-16,-1-1-15 0,0 0 14 0,1 1-33 16,-1 0 2-16,1-2-1 0,-1 0-11 15,0 0-6-15,0 0-1 0,6 0 23 0,0 0-10 16,-7 0-9-16,7 0-21 0,-25-13 8 0,20 6 10 16,0 2-29-16,-6-6-6 0,4 3 12 15,5 2-8-15,1 2 1 0,-1 0-15 16,2-1 1-16,-1 1-8 0,0 1 18 0,1 3-7 15,0 0 3-15,0 0-24 0,0-7-5 16,0 7 2-16,11-12-8 0,-5 11 12 0,-2 0-7 16,-1 0-12-16,2 3-1 0,0-1 4 0,-1 1 8 15,1 2-8-15,1-1 1 0,5 7 3 0,0 2-13 16,-2-1-8-16,-3-2 16 0,-5 3-6 0,2 3-7 16,-1 2 17-16,-2-7 1 0,0 2-8 15,0 5 13-15,-15 21-22 0,10-17 14 0,-3-2 1 16,4 3-5-16,-7-4 16 0,1 0-9 15,-1-1 2-15,2-1-22 0,-4 1 6 0,3-2 12 16,-3-2-12-16,-1 1 13 0,3-2 11 0,-1-1-6 16,2-2-7-16,1 1 22 0,0-2-10 0,4-1 11 15,-2-1-15-15,2-3-1 0,1 0 1 0,-1-1-6 16,2 0-1-16,1 1-2 16,-2-2-7-16,2 1 18 0,1 0-7 0,-1 0 2 15,1-2 13-15,-1 2-21 0,1-1 12 0,-1 1-22 16,1-2 3-16,0 2-12 0,1-1 34 0,0-1-2 15,0 0-29-15,0 0 27 0,0 0 3 16,12 6-14-16,-7-5 12 0,3 0-3 0,-1 0-1 16,13 0 8-16,5 0-3 0,-13-1-26 0,4 0-1 15,3 0 33-15,4 0-13 0,-1 0-15 0,3 0 4 16,23-9 16-16,-27 6-7 0,0 1 4 16,-1-1-18-16,-4 1 17 0,-3 2-4 0,5-4 18 15,-5 4-21-15,-5-3 5 0,1 3 0 16,-4 0-31-16,4 0 35 0,-9 0-8 0,0 0-3 15,7 0-20-15,0 0 10 0,-7 0-10 0,6 0 19 16,-6 0-13-16,0 0 16 0,7 0-20 16,-7 0 22-16,8 0-12 0,-8 0-7 0,0 0-17 15,6 0-34-15,-6 0-1 0,0 0-22 0,0 0-51 16,0 0-9-16,12-8 13 0,-12 3-222 16,1-2 27-16,5-9-115 0,-2-4 27 15,2 0 26-15,1-9 24 0,4 5 53 0,4-4 2 16</inkml:trace>
  <inkml:trace contextRef="#ctx0" brushRef="#br0" timeOffset="292522.9013">4904 13435 331 0,'0'-2'237'15,"0"0"13"-15,-1 1-42 0,1-1-37 16,-1 1 20-16,0-2-36 0,1 1 4 0,0 2-22 16,-1-1-7-16,2 0-20 0,-1 0-24 0,1 1-3 15,-3 0-12-15,2 0 13 0,-1 1-11 16,0 1-11-16,0 1-2 0,-1 2 11 0,0 2-18 16,-4 8 10-16,1 2-2 0,-1 1 4 0,1 2-20 15,0 1 14-15,0 3-1 0,0 1 12 16,3 0-22-16,-6 1 5 0,4 4-22 0,-3-2 28 15,2-2-18-15,1 5 1 0,0-2 10 0,0 2-10 16,0-1 6-16,1 1-19 0,-1-1-17 16,3-2 4-16,-1-2-7 0,0 0 24 0,0-3-20 15,1 1-13-15,-1-1 14 0,1-1 2 16,-1-3 26-16,1-1-23 0,1-3-12 0,-1-5 13 16,1-10-8-16,0 9-9 0,0 0 7 0,0-2-8 15,0-1 6-15,0-6-7 0,0 7 24 0,0-1-11 16,0-6-9-16,0 8 8 0,0-8-25 15,0 7 9-15,0-7-12 0,0 0-4 0,0 0-18 16,0 0-35-16,-6 9-34 0,6-11-1 0,-1-3-42 16,2-1 12-16,4-11-120 0,-5 8-72 15,8-26-87-15,0 15 28 0,0-4 25 0,1 1 24 16,0 1 18-16,1-2 6 0</inkml:trace>
  <inkml:trace contextRef="#ctx0" brushRef="#br0" timeOffset="292955.8988">5156 13561 439 0,'4'-4'308'16,"-1"0"-34"-16,-1 1-5 0,0 0-41 0,0 1-8 16,0 0-33-16,-1-1-56 0,0 3-6 0,1-1-17 15,-1-1-10-15,0 4 9 0,1-2-26 16,-1 1-7-16,1 2-16 0,-2 1-11 0,1 2 4 15,0-1-8-15,-1 2-3 0,0 1 6 0,0 3-9 16,0 5 9-16,0 3-11 0,0 1 10 16,0 1 0-16,0 1 5 0,0 0-20 0,-13 26-6 15,12-26 9-15,-3 3 2 0,1-2-10 0,0 2-4 16,1 0-3-16,-2-1 12 0,0-1-7 0,-1 2-14 16,1-3-1-16,-1 1 3 0,1-2 4 15,-1-3 0-15,2 1 3 0,2 0-11 16,-2-6 6-16,2 4-20 0,-1-5 30 0,0-1-23 15,0-3 3-15,1 0-2 0,1 0-13 0,-2-4 26 16,2 1-4-16,-1-2-15 0,1 1 27 16,-1 1-26-16,1-5 12 0,0 0-14 0,0 0 7 15,0 0 5-15,0 7-39 0,0-7-5 0,0 0-12 16,0 0-34-16,-4 9-47 0,7-11 13 0,-2-4-192 16,-1 0-111-16,9-10 19 0,0-3 32 15,1 0 27-15,-1 1 19 0,0 0 12 0,3-3 1 16</inkml:trace>
  <inkml:trace contextRef="#ctx0" brushRef="#br0" timeOffset="293677.9518">5457 13687 421 0,'0'-5'356'0,"0"0"-49"0,0 0-39 16,1 2-38-16,-1-1-11 0,1 3-39 0,-1-2-27 16,1 2-32-16,-1-1 1 0,0 2-15 0,0 2-26 15,0 0-12-15,-1 1 12 0,0 3-23 0,0 0 4 16,-3 12 12-16,-1 1-26 0,1-3 8 16,-1 3-21-16,5 1-4 0,-4 0-9 0,-1 0-4 15,3 0 3-15,1-1 22 0,-1 1-24 0,2-2-10 16,-2-1 9-16,2-8-16 0,0 2 15 15,0 3 6-15,11 8 5 0,-8-13-31 0,0-4 28 16,-1 0-17-16,2 1 12 0,-1-1-5 16,1-3-7-16,1 2 4 0,1-2 3 0,1-2-1 15,-2 0 12-15,-5 0 1 0,11 0-24 0,18-11 18 16,-11 1 0-16,-4-2 5 0,2-1-29 0,-1-1 19 16,-3-1 6-16,0 2 9 0,-4 2 9 15,1 2-9-15,-3 0 8 0,0 1 13 0,-4 2 4 16,0 0-22-16,-1 1 15 0,2 1-3 15,-2 0-6-15,1 1-3 0,-2 0-13 0,1 1 14 16,-1-1-12-16,0 3-26 0,0 0 0 16,0 0 0-16,-3-3 26 0,0 6-30 0,0 0 35 15,0 1-10-15,-4 6-2 0,-2 3-3 0,4-1-34 16,-1 4 21-16,0-2 23 0,3-2-23 0,0 4-20 16,2-5 13-16,-3 0 1 0,4-11 0 15,0 7 25-15,0 0-34 0,0 0 24 0,19 11-13 16,-9-9-29-16,-1-3 4 0,0-2 29 15,9-1-28-15,-4-2-1 0,6-1 7 0,-10 0 46 16,5 0-36-16,22-17 6 0,-15 9 8 16,1-6 3-16,-3-1-4 0,3-4-10 0,-4 5 7 15,1-3 12-15,-2 1 16 0,0 0-8 16,-4-3-3-16,0 2 26 0,-5 1 17 0,-2-1-5 16,-2 1-16-16,-2 0 7 0,-3 8 8 0,0-2-17 15,0 0-24-15,0-5 28 0,-12-16-15 16,9 19 0-16,-2 5 4 0,0 0 4 0,0 1-3 15,2-1-13-15,-2 2-6 0,2 0 1 16,-1 1-3-16,1 1 0 0,0 0-1 0,0 0-93 0,-1 1-25 16,2-2-23-16,-1 2-27 0,1 0-14 15,-1-1-40-15,1 0-17 0,2 2 20 0,-2-2-167 16,0 3 29-16,2 0 29 0,0 0-98 0,0 0 28 16,0 0 23-16,0 0 23 0,15-9-20 15,-12 7 17-15</inkml:trace>
  <inkml:trace contextRef="#ctx0" brushRef="#br0" timeOffset="294091.2943">6248 13474 342 0,'2'-3'365'15,"-1"-2"-30"-15,0 4-55 0,0-2 7 0,-1 1-72 16,1 0-18-16,0 0-31 0,0 0-27 15,0 2-1-15,0 1-11 0,-2 1-23 0,1 1-17 16,0 2 1-16,-1 0-19 0,0 2-6 0,-2 11 6 16,3-9-3-16,-4 14-31 0,1-3 15 15,1 3-4-15,0-3 0 0,1 0 8 0,1-9-26 16,0 5-5-16,0 3 13 0,0 2-16 0,0-1-4 16,0-1 11-16,0 4-15 0,0-3 13 0,0 1-21 15,0 1 9-15,-11 22-3 0,11-34-22 16,0 6 26-16,0 2-21 0,0 1 17 15,0-1-11-15,0-1 7 0,0 1 10 0,0-1-1 16,0-1-7-16,0-3-13 0,-9 9-7 0,9-13 21 16,-1-2 6-16,0-1 8 0,1 0-13 15,0 0-9-15,0-2 14 0,-2 0-17 16,2-2-5-16,0 2 13 0,0 1 1 0,0-5-2 0,0 0-4 16,0 0-10-16,0 0-25 0,0 0-21 15,0 0-39-15,-3 10-41 0,2-14-7 16,2 0 14-16,0-3-147 0,4-12-120 0,1 0-20 15,1-2 36-15,0-1 50 0,2 0 22 0,0-1-54 16,-2-1-6-16</inkml:trace>
  <inkml:trace contextRef="#ctx0" brushRef="#br0" timeOffset="294538.2111">6521 13412 592 0,'1'-7'320'0,"1"2"-34"0,-1 1-36 0,0-1-25 16,-1 3-5-16,2-1-41 0,-2 0-11 0,2 1-46 15,-1 1-1-15,-2 0-20 0,3 0-16 0,-3 3-3 16,1 0 0-16,1 1-13 0,-1 1-12 16,1 1-16-16,-1 3-2 0,-1-2 2 0,2 1 8 15,-1 3 2-15,0 5-6 0,0 3-1 16,0 4 0-16,0 0-10 0,0 1-1 0,0-1-6 15,0 1-20-15,0 0 27 0,0 0-15 0,-6 1 16 16,6 0-10-16,0 1 3 0,0-2 0 16,0 2 10-16,-14 23-31 0,13-24-3 0,0 0 8 15,-1-3 16-15,0 2-23 0,1-3 3 0,0-2 18 16,-3 0-10-16,3 0-11 0,0-5-2 0,0-1 4 16,1-3-5-16,-1 0 5 0,0-2 3 15,1 1-2-15,0-3-15 0,-1 0 17 0,0 0-16 16,0-1 15-16,0 1-4 0,1-1 1 0,0-1 12 15,-1 1-11-15,1-4-16 0,0 0 32 16,0 0-24-16,0 6 1 0,0-6 7 0,0 0-13 16,0 7-24-16,0-7-12 0,0 0-19 0,0 0-29 15,1 9-82-15,1-11 16 0,-1 0-243 16,3 1 31-16,9-7 26 0,-5 2-49 0,1 0 28 16,-1 4 24-16,9-1 13 0,-17 3 5 15</inkml:trace>
  <inkml:trace contextRef="#ctx0" brushRef="#br0" timeOffset="295270.3973">6817 13970 500 0,'0'-8'309'0,"1"4"-28"0,-2 0-24 0,1 1-23 0,1-1 3 16,-1 3-50-16,0-2-30 0,0 0-11 15,1 2-13-15,0-2-15 0,-1 1-5 0,-1 1-34 16,1 1 2-16,0 0-1 0,-1 1-20 16,1 2-12-16,-1 0 5 0,2 1 5 0,-2 0-17 15,0 1 1-15,1 1-4 0,-3 10-26 0,3-16 9 16,0 11-6-16,-5 14 19 0,4-12-4 15,0-1-14-15,1-1 12 0,0 0-1 0,-1-1-14 16,1-1-11-16,0 9-7 0,0-3 21 0,-1-3-8 16,1-2 13-16,0-1-7 0,-2-3-14 15,2-6 2-15,0 7 18 0,0 0-7 0,0-7 4 16,0 7 8-16,0-1-20 0,0-6-6 0,0 7 1 16,0-7 17-16,0 6 45 0,0-6-13 0,0 0-5 15,0 0-5-15,1 10 27 0,-1-13-7 0,-1 0 5 16,1-1-7-16,0-5-34 0,2-10-7 15,-2 10 0-15,0-7 36 0,0-4-9 0,0 0 12 16,0-3-26-16,0 2 33 0,0 1-12 16,8-19 12-16,-8 32-8 0,0-3 18 0,0 1-21 15,0 0 2-15,0 1-6 0,0 3 0 0,0 5-12 16,0-8 2-16,0 8-8 0,0-7 2 16,0 7-7-16,0 0-4 0,0 0-11 0,0 0 13 15,4-10-6-15,-3 13-22 0,-1 1 16 0,2 1-12 16,-1 2 18-16,0-1 1 0,2 12-30 0,0 0 27 15,-1 0-5-15,0 0-8 0,-1 1 6 0,1 1-15 16,-1-1 14-16,-1 1 0 0,0-11-1 16,0 4 3-16,0 0-1 0,0 0 2 0,0 3 4 15,0-2-15-15,0-1-1 0,0-2 15 16,0 0-12-16,0-2 18 0,0-2-15 0,0 1 2 16,0-8-4-16,0 7-8 0,0-7 0 15,0 7 17-15,0-7-12 0,0 8-5 0,0-8 4 16,0 6 17-16,0-6-8 0,0 0-5 0,0 6-19 15,0-6-10-15,-6 5-21 0,7-6 3 16,1 1-54-16,-2-2-37 0,1 0-20 0,0-2-34 16,0 1-29-16,1-1 19 0,-1 0-172 0,0 0-112 15,0 2 36-15,0-1 32 0,-1 0 29 0,2 2 10 16,-3 1 41-16,-1 1 19 0,-1-2 7 16</inkml:trace>
  <inkml:trace contextRef="#ctx0" brushRef="#br0" timeOffset="295680.7933">6706 14327 581 0,'-3'0'284'16,"1"-1"-32"-16,0-1-35 0,-1 2-22 0,3 0-24 15,-2-2-24-15,-1 2-7 0,0 1-14 16,3-2-21-16,-1 1-21 0,-1 0 4 0,3 1-6 16,0-2-14-16,1 1-9 0,2 1 5 15,-1-2-6-15,3 1-12 0,0 0-15 0,1-1 10 16,0 1 4-16,1 0-21 0,0 0 10 16,-8 0-11-16,8 0 20 0,4 0-24 0,5 0 12 15,-2 0 10-15,-1 0-28 0,-1 0 10 16,-2 0 3-16,-3 0 0 0,-1 0 19 0,0 0-5 15,0 0-27-15,-7 0 0 0,9 0 14 0,-2 0 1 16,-7 0-12-16,8 0-5 0,-8 0 12 16,9 0-3-16,-3 0-10 0,-6 0-4 0,0 0 20 15,7 0-37-15,-7 0 3 0,0 0-8 16,7 0-38-16,-7 0-26 0,0 0-16 0,11-15-48 16,-11 12 14-16,1 2-115 0,-2-4-97 0,1 1-69 15,-2-2 50-15,1-1 21 0,0-1 19 0,0 2 0 16</inkml:trace>
  <inkml:trace contextRef="#ctx0" brushRef="#br0" timeOffset="296193.5435">6906 13884 672 0,'-1'-1'210'16,"0"0"-24"-16,-1-1-14 0,1 2-32 0,0-1-13 15,-1 0-5-15,2 2-6 0,-3 0-20 0,1-1-18 16,-2 1 6-16,2 0-10 0,-4 1-15 0,1-1 1 15,1 3-3-15,-2-3-1 0,0 3-7 16,-11 1-11-16,9 1 1 0,-6 1-4 0,-1-1 4 16,2 1-20-16,2-2-3 0,5 0 1 0,0-1-2 15,0 0 18-15,-1-1-21 0,2 0 2 16,2 0-6-16,0-1 9 0,-1 2-11 16,1-2 1-16,1 2-6 0,0-3 11 0,0 2-3 15,-1-1 18-15,1 0-20 0,-1-1 19 16,-1 3-7-16,2-3-12 0,0 2 15 15,1-1-13-15,0-1 5 0,0 1-9 0,0-2 6 16,0 1 17-16,-1 1-29 0,1-2 26 0,0 1-9 16,0 2 2-16,1-3 2 0,0 2-14 0,-1-2-6 15,0 1 11-15,1-1-21 0,-1 0 14 0,1 0-5 16,0 0 12-16,0 0-18 0,0 0-8 16,0 0-4-16,0 0-6 0,0 0-55 0,-9 1-39 15,9-1 9-15,0-1-189 0,2 0-103 16,0-1 24-16,-2-1 27 0,-2 0 10 0,4-1 32 15</inkml:trace>
  <inkml:trace contextRef="#ctx0" brushRef="#br0" timeOffset="296991.9583">9165 13403 333 0,'0'0'240'0,"0"0"-42"16,0 0 2-16,0 0-21 0,0 0-41 15,-24 5-4-15,21-5 0 0,1 0-25 0,0 0 5 16,-2 0-12-16,3 2-2 0,-1-2-2 16,1 0-1-16,1 1 4 0,0-1-4 0,2 0 4 15,0 1 27-15,2-1-31 0,0 0-5 0,1 0-15 16,2 0 0-16,1 0 26 0,4 0-31 0,3 0-6 15,3 0-2-15,2 0 8 0,1 0-15 16,4 0 7-16,0 0-30 0,22-10 22 0,-22 8-9 16,-2 0-25-16,0 1 5 0,-3-1 0 15,0 0 5-15,-3 0-23 0,-2 0 33 0,-5 2-21 16,1-2-7-16,-5 2 27 0,0-1-36 0,0 1-3 16,-1 0-29-16,-2-2-14 0,1 2-9 15,-1 0-20-15,-2-1 2 0,2 1-21 0,0-3-19 16,-2 0-35-16,1 0 13 0,0-1-46 15,0-1-43-15,-1-1-29 0,0-1-43 0,-1 0-64 16,0 7 23-16,0-12 24 0,0-2 14 0,0-1-13 16</inkml:trace>
  <inkml:trace contextRef="#ctx0" brushRef="#br0" timeOffset="297292.9337">9534 13253 524 0,'-4'-7'180'0,"-2"-6"-4"0,2 2 0 16,-4-2-15-16,6 7-2 0,-3-1-1 0,2 1 14 16,-1 0-25-16,0 2 3 0,2 1 20 15,-1-1-30-15,3 2 3 0,-2 0-21 16,0-1 8-16,1 2-44 0,0 0 26 0,-1-1-49 15,2 2 17-15,0 0-15 0,0 0 21 0,0 0-26 16,-3 11-4-16,3-4-17 0,-1-1 7 0,0 13-4 16,0-4-2-16,-2 5 16 0,-1 0-16 15,2 1 14-15,-2 1-34 0,2-1 26 0,-1 2-20 16,-1-2-5-16,0 2 1 0,3 0-7 0,-3-1 12 16,0 0 0-16,1 4-21 0,-2-2 4 15,1-3 21-15,1 0-2 0,-1 0-35 0,0-3-4 16,1-1 28-16,1-1-27 0,0-4 24 15,2-1 5-15,-3-2 14 0,2 1-14 0,1-5-30 16,-1 3-5-16,0-3-11 0,1-1-22 0,0-1 9 16,-1 1-29-16,1 0-13 0,0-3-15 15,0 0-13-15,0-1-21 0,5-2 12 0,7-8-225 16,3-6-79-16,3 0 30 0,1-3 28 16,3-3 0-16,0 1 24 0,2-2 12 15,4 0 3-15</inkml:trace>
  <inkml:trace contextRef="#ctx0" brushRef="#br0" timeOffset="297716.6673">10186 13029 499 0,'2'-2'297'0,"1"-2"-33"0,-1 2-48 0,0-1-32 15,0 1-8-15,0 1-4 0,-1 0-44 16,0 1-22-16,1-2 13 0,-1 2-28 0,0 2-12 16,0 0-9-16,0 1 1 0,-1 2-13 0,1 2 8 15,-2-1-12-15,1 3 27 0,0 0-11 0,0 6 0 16,0 4 11-16,0 1-26 0,0 3 1 16,0-1 6-16,0 1 19 0,-7 0-31 15,7-1-2-15,0 2 16 0,-13 20-24 0,12-22 36 16,-5 1-9-16,4-3-30 0,-4 0-5 0,4 1 25 15,0-3-23-15,2 0-5 0,-1 0 0 16,-4-2 15-16,4-2 11 0,1-8-29 0,0 2 2 16,0 1 9-16,0-1 4 0,0 3-25 15,0 1-16-15,0-1 28 0,0-3 7 16,0 0-30-16,0-1 2 0,0-7-12 0,0 7 18 0,0-7-18 16,0 6 29-16,0-6-47 0,0 6-2 15,0-6-19-15,0 0-30 0,0 7-49 0,0-7-59 16,0 0 16-16,11 8-278 0,-10-7-11 15,-2-2 35-15,1 1 40 0,-2 1 22 0,0 0 31 16,-1 0 15-16,-1 1 8 0</inkml:trace>
  <inkml:trace contextRef="#ctx0" brushRef="#br0" timeOffset="298104.0362">9881 13780 314 0,'-3'3'321'0,"1"-2"-51"0,1 1-29 0,0-1-43 16,-1 1-5-16,0 0-15 0,1 0-4 0,1-1 2 15,3 2-33-15,-1-1-9 0,3 1-14 16,-1-2 8-16,2 3-18 0,11 0-16 0,1-1 9 0,3-2-16 16,0 0-16-16,1 1 38 15,3-1-18-15,0-1-32 0,-14 0-7 0,9 0-16 16,3 0 28-16,3 0-21 0,-1 0 1 0,1 0 8 15,0 0-12-15,-2 0-10 0,24-11 39 16,-24 10-46-16,-2-2 20 0,-1 2 3 0,-1 0-34 16,0 0 11-16,-12 1 13 0,6 0-21 15,1 0 0-15,1 0-3 0,-1 0 20 0,13-11-12 16,-18 10 2-16,0-2-25 0,-1 2 25 0,-1 0-10 16,-1 0-22-16,1 0 2 0,-1-1-4 0,-1 1-41 15,1 0-11-15,-2 0-23 0,0 1-45 16,0 0-54-16,-1-2 17 0,-1-1-208 0,-3 3 30 15,0 0 26-15,0 0 24 0,3 6-101 16,-6-4 31-16,0 2 10 0,0 1 9 0,0-1 39 16</inkml:trace>
  <inkml:trace contextRef="#ctx0" brushRef="#br0" timeOffset="298677.6649">10370 14033 312 0,'0'1'343'0,"-1"-1"-55"0,0 0-5 0,1 1-48 15,1-1-15-15,0 0 5 0,-1-1-45 0,2 2-23 16,0-1-2-16,0 0-28 0,1 0-4 0,0 2-7 16,0-2-28-16,1 2-5 0,2 0-2 15,-1 1-28-15,-1 0 2 0,1-1 12 0,6 7-1 16,-2-2-16-16,-3-1-23 0,-1 0-7 0,-2 1 9 15,0 0-10-15,-1 0 11 0,0 0 2 16,-2 0-33-16,0 2 10 0,0 5-6 0,0 1 10 16,-17 18 8-16,6-15 27 0,0 1-29 15,-2 0 13-15,-2 0-9 0,2-2 7 16,-4-1-21-16,-1 1 24 0,0 1-27 0,1-3 10 16,3-1-7-16,0-1 7 0,0 1 0 0,2 0-21 15,-2-7 19-15,7-1 0 0,1-1 1 0,2-1-17 16,1 0-11-16,-1 0 11 0,3-2 30 15,1 3-6-15,0-5 23 0,0 0-7 0,0 0-16 16,14 8 2-16,3-6-8 0,6 0 2 0,2 0-6 16,-12-2 25-16,10 0-21 0,4 0 16 15,4 0 0-15,2 0-13 0,30-11-1 0,-28 9 15 16,0 2 5-16,-18 0-5 0,8 0-34 16,2 0 0-16,1 0 32 0,-3 0-4 0,0 0-5 15,-1 0-1-15,-4 0 4 0,-5 0-3 0,-1 0-2 16,-3 0-2-16,-1 0-2 0,-2 0-2 15,-1 0-10-15,-7 0 9 0,8 0 8 0,-1 0-11 16,-7 0 4-16,6 0-3 0,-6 0 0 16,7 0 9-16,-7 0 0 0,0 0 2 0,8 0-5 0,-8 0-1 15,6 0-72-15,-6 0-71 16,0 0-77-16,0 0 19 0,11-5-261 0,-13-2 35 16,2-11-72-16,0 7 35 0,0-5 28 0,0-2 25 15,11-30 27-15,-3 23 14 0,4-3 69 0</inkml:trace>
  <inkml:trace contextRef="#ctx0" brushRef="#br0" timeOffset="299852.7782">12697 12836 459 0,'2'-5'260'15,"0"1"-20"-15,0-1-14 0,0 1-33 16,0 0-1-16,0 0-15 0,0 2-23 0,-2-1 4 16,2 1-22-16,-1-1-40 0,-1 0 0 15,2 2 7-15,0-2-26 0,-2 1-13 0,0 2 0 16,-3 2 18-16,1 1-20 0,-10 3-4 15,-1 4 22-15,-3 1-12 0,-1 3-14 0,-2-1 7 16,0 1 4-16,-4-1-20 0,2 3 20 0,-3 0-20 16,-3 0 14-16,1 0-16 0,1 1 0 15,0 0-8-15,2-1 14 0,-3 3-20 16,3 0 7-16,-2-1-15 0,2 1 9 0,2-1 10 0,0 2-30 16,3-3-1-16,2 2 17 0,-1-1-20 15,3-2-13-15,0 1 35 0,3-2 0 0,2 0-15 16,2 3 2-16,3-8 3 0,-3 3 18 15,7-2 12-15,0-1-27 0,0 1-3 0,0-4 18 16,0 2-4-16,17 12 18 0,-5-8-3 16,1-4-7-16,6 4-16 0,2-6 2 0,5 2-1 15,4-2-5-15,1-2 0 0,-1 1-3 0,1 0-2 16,3 2-1-16,-1-6 16 0,1 5-4 0,-1 1-39 16,-1-2 14-16,-3 4-11 0,0-1 0 15,0-1 1-15,-4 0-8 0,-3 0 2 0,-3 1 2 16,1-2 13-16,-5 0-13 0,1 1 10 0,-7-3-3 15,-4 1 1-15,1-1 23 0,0-1-2 0,0 2-32 16,-2-3 1-16,-2 2 1 0,0 0 26 16,-1 2 0-16,-1-7-3 0,0 0-37 0,0 14 23 15,-14 17 9-15,5-15-25 0,-6 2 19 0,0-1-1 16,-2-1 0-16,-3 0 1 0,-1 1-1 16,-1 0 19-16,-1 0-6 0,-5 0-14 0,2 2-1 15,-1-2 19-15,5 2-18 0,-2-3 4 16,-1 1 11-16,0 0-13 0,2-1-21 15,0 3 3-15,2-3 2 0,2 1 35 0,0-2-11 16,2 2 10-16,0-2-22 0,-1 2-12 0,2-2 2 16,3-1 46-16,1 1-3 0,-1-2-3 0,6-1 3 15,-1 0-3-15,5 0-4 0,1-2-13 16,-1-1 28-16,3-9-7 0,0 6-8 0,14 13 0 16,-1-11 23-16,5-2-11 0,7 2-3 0,9-4 6 15,-2 0 0-15,3-2-6 0,1 0-2 16,2-1-5-16,3 1 1 0,-1 0-3 0,0-2-7 15,2 3 6-15,-2 0-8 0,-2-1 0 16,2 0-8-16,-6 0-7 0,2 0 22 0,-3 1-4 16,3 0-11-16,-4-2 14 0,-3-1-8 0,-2 2-3 15,-4 0-10-15,-2-2 19 0,-6 0 3 16,-3 2-28-16,-2-2 20 0,1 1-5 0,-11-1-31 16,0 0 8-16,9 0-16 0,-9 0 5 0,8 0-94 15,-8 0-30-15,6 0-27 0,2-8-49 16,-10 6 22-16,0-2-211 0,-4 3-61 15,-2 1 46-15,-14-1 32 0,10 1-28 0,-7 0 23 16,-6 0 76-16,-29 13 14 0,25-5 7 16</inkml:trace>
  <inkml:trace contextRef="#ctx0" brushRef="#br0" timeOffset="300236.1772">12331 14627 523 0,'-3'2'341'15,"1"-1"-62"-15,0 1-32 0,0-1-23 0,0 2 1 16,0-2-35-16,2 1-6 0,0-1-16 16,0 2 25-16,-2 0-33 0,2 0 9 0,0 2-39 15,0 0-40-15,2 2-2 0,-2-1-8 0,0-6-9 16,0 12 26-16,0 3-33 0,0 1 5 0,0-2-6 15,0 0-7-15,-11 19-6 0,9-19-7 16,-2 2 43-16,0-1-25 0,4 5-5 16,-4-2-7-16,2-3-4 0,2-5-4 0,-6 7-5 15,3-7 5-15,1-1-6 0,2-2-4 0,-3 1-2 16,0-2 17-16,1 0-3 0,2-1-4 16,-2-2-28-16,2 2 0 0,-2-1-33 0,2 0-26 15,0-4 0-15,0 4-13 0,-2-4-32 0,-1 0-18 16,3 0-32-16,0 0-55 0,-2-11 18 15,0-5-180-15,2 1-108 0,0 5 35 0,0-8 27 16,11-23 28-16,-1 16 29 0,-2 1 28 0,1 2 44 16</inkml:trace>
  <inkml:trace contextRef="#ctx0" brushRef="#br0" timeOffset="300432.0597">12282 14630 835 0,'0'-3'258'0,"0"-2"6"16,0 1-52-16,0 1-29 0,2-2-20 0,0 2-24 15,0 0-18-15,1-2-32 0,1 1-29 0,8-6-23 16,-1 4-38-16,-1-3-24 0,5 0-34 16,-2 1 6-16,7-1-207 0,-6 1-94 0,4 0 23 15,-1-1-26-15,0 2 10 0,-3-1-8 0</inkml:trace>
  <inkml:trace contextRef="#ctx0" brushRef="#br0" timeOffset="300670.8241">12644 14549 354 0,'4'0'368'0,"0"0"-64"0,-1 0-18 0,3 0-11 16,-4-1-30-16,5 1-11 0,-2-3-12 15,2 2-69-15,0 1 10 0,18-8-34 0,-6 2-8 16,-1 3-17-16,-2-2-8 0,4 2-17 0,0 2-28 16,-8-2-30-16,2 2-12 0,-4 1-31 0,-1-2-9 15,1 2-60-15,-10 0-43 0,6 0 12 16,-6 0-157-16,0 0-141 0,11 11 23 16,-13-6 33-16,-5 8 23 0,-6 1 15 0,1 2 1 15</inkml:trace>
  <inkml:trace contextRef="#ctx0" brushRef="#br0" timeOffset="300852.0475">12605 14804 290 0,'-2'4'312'0,"2"-1"-16"0,4-2-30 0,-2-1-47 16,2 0-5-16,0 0-30 0,13-4-7 0,-1 1-15 16,4-3-31-16,3 2-16 0,0 0-44 0,-1-3-36 15,0 0-25-15,1-1-69 0,-1 3 4 16,1-5-187-16,1 3 20 0,-1-3 17 0,4 0-139 15,-4-1 25-15,1 4 13 0,1-4 6 16</inkml:trace>
  <inkml:trace contextRef="#ctx0" brushRef="#br0" timeOffset="301118.8731">13216 14608 389 0,'2'-1'473'0,"0"-2"-78"15,1 1-48-15,-1 2-34 0,1-2-39 0,-1 2 5 16,0-1-37-16,0 1-41 0,-1-2-23 0,1 2-20 15,-2 2-23-15,2 1 18 0,-2 0-24 0,0 2-7 16,0 1-11-16,-2 0 9 0,2 1-23 16,-3 10-14-16,3-8-21 0,-9 20 18 0,4-11-26 15,1 1 18-15,2 1-21 0,-4 0-1 16,1-2-14-16,1 0-5 0,-2 0-1 0,2-4 1 16,0-2-16-16,1-1-15 0,1-4-20 15,0 0 2-15,2 1-60 0,-2-3-16 0,2-1-19 16,-2 0-27-16,0-1-23 0,2-2-38 0,0-1 18 15,0-1-224-15,2-2 32 0,0-1-94 16,0-2 51-16,-2-14 11 0,0 8 27 0,0-6 94 16,0-5-38-16,4-32-1 0</inkml:trace>
  <inkml:trace contextRef="#ctx0" brushRef="#br0" timeOffset="301951.3983">12399 12134 464 0,'2'-3'284'0,"-2"-2"-21"16,2 1-46-16,-1-2 3 0,1 2-42 16,8-5-1-16,-5 1-28 0,-1 2-20 0,1 1 2 15,0 2-35-15,1 0 13 0,-1 1-31 16,-1 1-11-16,0-1 2 0,2 1-15 0,-6 1-8 16,0 0-5-16,7 0-14 0,-7 0 35 15,24 18-9-15,-17-8-5 0,2 4 10 0,1 0-28 16,-4 2 16-16,0 2-13 0,-1-1-1 0,-3 1-9 15,0 1 13-15,-2-1-6 0,0-9-18 16,0 5 14-16,0 1-4 0,0-1-5 0,-11 12-18 16,9-16 16-16,2-10-10 0,0 8 11 15,0-1-12-15,0-1 21 0,0-6-1 0,0 8-13 16,0-1-7-16,0-7 13 0,0 7-10 0,15 5 15 16,-1 0 6-16,-3-4 21 0,0-4-21 15,-2 0 12-15,2-1-6 0,-2-3 5 0,-1 1-18 16,2 0 13-16,-3 0-21 0,-1 2 15 0,-1-3 7 15,2 0-12-15,-2 1-15 0,3 0 31 16,-3-1-19-16,1 2-15 0,0-1-2 0,-2-1 13 16,0 1-14-16,0 0 20 0,-1 0-12 15,1 0 17-15,-2-1-21 0,0 1-12 0,2-1 8 16,0 0-20-16,-2 0 16 0,0 1-32 16,0-1-36-16,-2 0-40 0,0 0-52 0,0 0 16 15,0 0-329-15,27-16 39 0,-14 6 34 16,6 0 27-16,-6-1-37 0,3-2 24 0,-5 4 92 15,5 0 5-15</inkml:trace>
  <inkml:trace contextRef="#ctx0" brushRef="#br0" timeOffset="302702.0732">13869 12589 304 0,'-4'-3'324'0,"0"1"-42"16,1 2-28-16,-1-1-25 0,0-1-41 0,2 1-12 15,-1-1-9-15,0 2-40 0,-1 0 8 0,2 1-20 16,-2 3-10-16,-5 7 6 0,0-1 8 16,-3 2-10-16,-3 5-11 0,-1 0 7 0,3 4-13 15,-1-1-16-15,-2 3 9 0,0 3 16 0,1 0-9 16,-1 5-6-16,1 3 8 0,-1 0-19 15,0 3-11-15,0 0 19 0,3 3 20 0,1 1-13 16,4 1-8-16,-1 3-1 0,2-2-4 16,0 2-20-16,2-1 5 0,-1-3 2 0,2 1 8 15,1 4-20-15,-1 0 16 0,2 1-29 16,2-1 9-16,0 0-7 0,0-22 12 0,0 10-20 16,0 7 6-16,13 46-20 0,-9-42 4 15,3-1-2-15,0 0 7 0,2 0-16 0,0-1 9 16,3-5-3-16,-2 2 2 0,1-1-5 0,1-5-7 15,1-1-8-15,0-4 26 0,1 3-32 16,2-1 33-16,2-4-30 0,0-2 21 0,0-1-27 16,0-5 2-16,5 0-16 0,-4-4-33 15,4-2 14-15,0 1 3 0,1-6-46 0,5-2-11 16,0-2-13-16,1-2-15 0,-16-2-48 0,28-11-11 16,-15 2-17-16,-2 0 19 0,-2-5-130 0,1-5-100 15,0-2 31-15,-5-2 27 0,2 1-20 16,-2-4-12-16,-1-1 43 0,-3-2 38 0,-6-1 19 15</inkml:trace>
  <inkml:trace contextRef="#ctx0" brushRef="#br0" timeOffset="303505.3883">14362 12943 774 0,'-5'-15'318'0,"1"3"-56"0,3 4-12 0,1 0 18 15,-2 4-66-15,0-1-26 0,0 1 13 0,2 0-20 16,-2 2-24-16,2 0 4 0,0 0-33 16,0 2-15-16,0 0 5 0,0 0-37 0,4-1 12 15,0 2-18-15,-1 0-2 0,11 7-18 0,3-1 10 16,-2 2 15-16,-1 3-18 0,5 2 26 15,-4 1-53-15,3 1 19 0,-2 3-30 0,-4-1 17 16,3 2 7-16,1-2-9 0,-1 2 4 16,2 1-29-16,-2 0 43 0,3-1-21 0,-1 1-10 15,-2 0 0-15,-1-3 16 0,3 2-6 0,-2-1-10 16,-1 0-2-16,2 1-1 0,-1-4 14 16,-1-2-46-16,-1-1-24 0,-2-2-8 0,-4-3-2 15,-1-2-12-15,-2-3-14 0,0 1-15 0,0 0 20 16,-1-4-18-16,-3 0-36 0,0 0-37 15,0 0 12-15,22-22-5 0,-7 5 14 0,-4-5-39 16,-1 0 1-16,3-3 14 0,-3-3-14 16,1 0 28-16,4-2 80 0,-3 3 7 0,-3-2 74 15,-1 4 47-15,-1 0 5 0,1-1 25 16,-2 2 0-16,-2 0 8 0,-1 4 10 0,-1 2 25 16,-1 3-11-16,0-2 0 0,-1 5 5 15,0 12-18-15,0-9 28 0,0 2-2 0,0 0-9 16,0 7-34-16,0-7 6 0,0 7-21 0,0-7 16 15,0 7-49-15,0 0 14 0,0 0-23 0,-4-10 22 16,5 13-27-16,-1 1 20 0,0 0-30 0,-2 14-3 16,0 0 40-16,2-9-16 0,0 7 9 15,0 4-11-15,0-1-7 0,0 4 10 0,0 0-4 16,0 2 17-16,0 2-4 0,0-2-25 16,0 1-26-16,0 2 20 0,0 0 2 0,0 1 4 15,-15 32-6-15,12-32-1 0,0 0-1 16,-3 0 7-16,2 2-29 0,-2-3 19 0,1 1 8 15,-5-3-2-15,6 1-2 0,-2 0-15 0,-1-2 11 16,0 0-3-16,0 2 2 0,-2 0-7 16,0-3 6-16,0-2-2 0,0 1 1 0,1-4-6 15,0-3 0-15,-3 1 1 0,2-3 12 0,0-1-20 16,-2-3 17-16,0 1-31 0,0-6 36 0,1-2-20 16,3 0-4-16,-1-1 0 0,2-2 3 15,-2 0 4-15,8 0-18 0,-6 0-16 0,6 0 4 16,-23-13 3-16,14 7-52 0,2 0-1 0,3-2-31 15,0 1-16-15,4-2-27 0,0 0-41 16,15-16 21-16,-1 5-112 0,-1 1-121 0,6 3 8 16,2-4 25-16,4-2 32 0,2 2 22 15,1 1 16-15,1 4 7 0</inkml:trace>
  <inkml:trace contextRef="#ctx0" brushRef="#br0" timeOffset="303833.5427">15275 13397 613 0,'3'-1'330'0,"0"0"-40"16,-1 1-33-16,1 0 6 0,0-1-37 15,-3 1-33-15,5 0-37 0,-3 0-1 0,1 2 27 16,-1-1-26-16,-2 2-34 0,0 0 10 0,2 2-32 16,1 1 28-16,-3-1-13 0,2 1-14 0,-2 13-8 15,1-5 35-15,0-3-21 0,-1 6-43 0,0-6 7 16,0-11 25-16,0 11-22 0,0 0-23 15,0 3 17-15,0 0-10 0,0 3-16 0,0-3 15 16,0-1-3-16,0 0-14 0,0-2-15 16,0-1-18-16,0-1 29 0,0 0 5 0,0-2-34 15,0-1-6-15,0-6 0 0,0 9-48 0,0-2-10 16,-7-7-39-16,7 7 25 0,0-7-34 16,0 0-47-16,-8 10-30 0,8-12 16 0,-1-3-157 15,1-3-105-15,4-12-27 0,-4 9 46 0,0-9 39 16,11-29 22-16,-9 18 11 0,3 0 6 15,2 1 16-15</inkml:trace>
  <inkml:trace contextRef="#ctx0" brushRef="#br0" timeOffset="303993.4233">15307 13206 516 0,'-6'-8'333'16,"6"1"-60"-16,-3 0-32 0,2 3 9 0,1-1-19 16,-1 2-14-16,1 1-25 0,1-2-46 0,-1 2 5 15,0 0-10-15,0-1-57 0,2 2-21 16,-2 1-15-16,0 0-45 0,0 0-49 0,0 0-59 15,7-5 10-15,-5 5-175 0,2-3-128 16,0 1 36-16,3 1-1 0,-2 0 33 0,1-1 12 16,1-1-2-16</inkml:trace>
  <inkml:trace contextRef="#ctx0" brushRef="#br0" timeOffset="304351.5548">15653 13208 413 0,'2'0'382'0,"0"1"-53"0,0-1-29 0,1 2-17 15,-2-1-21-15,3 1-50 0,0-2-3 0,0 0-35 0,3 0-7 16,0-2-22-16,3 2-8 16,4 0-28-16,3 0-13 0,19-10-7 0,-15 5 3 15,-1 2 13-15,0-2-35 0,0 2-21 0,0-1 11 16,-1 0-23-16,-2 1-2 0,-3 0-10 0,-2 2 41 15,6-2-52-15,-9 1 40 0,-2 1-22 16,0 1-3-16,-2 0 8 0,0-1-32 0,-3 1 14 16,2 0-6-16,-2 0-6 0,0 0 6 0,-1-2-22 15,-1 2 25-15,0 0 4 0,0 0-19 0,0 0-9 16,0 0 18-16,0 0-26 0,0 0-17 16,0 0-13-16,0 0-38 0,11-7-56 15,-10 3 11-15,1-1-260 0,2-10-78 0,-1-7 48 16,5 3 15-16,-6-5 27 0,7-1 23 0,-1 0 25 15,3-1 12-15,-1 2 17 0</inkml:trace>
  <inkml:trace contextRef="#ctx0" brushRef="#br0" timeOffset="305019.3533">17436 12436 419 0,'-8'-4'300'0,"1"-1"-46"15,0 1-1-15,1 1-39 0,2 1-3 0,-1 0-22 16,0 2-10-16,1-1-40 0,0 1-15 0,4 0-5 16,0 0-16-16,-8 0 11 0,8 0-11 15,-21 18-7-15,11-6 36 0,0 2-28 0,-3 5-10 16,2 0-3-16,1 2 15 0,2 2-7 0,-3 2-16 16,2-2-26-16,1-1 32 0,-1 4-23 15,2 1 0-15,-1 2 2 0,0 0-8 0,-1 1 33 16,1 3-4-16,3 3-14 0,-2 1-36 15,0 0 34-15,2 1 11 0,1 0-33 0,0 1 11 16,2 0-6-16,1-1-3 0,1 0-8 16,0-20-6-16,0 10-12 0,0 3 26 0,0 2-17 15,12 35-10-15,-6-34-6 0,-1 0-8 16,0-2 7-16,2-2 8 0,1 1 3 0,1-2-14 16,-1-2 2-16,2-1-4 0,1-1 2 0,0-3-15 15,2 0 6-15,0-1 15 0,1-2-29 0,2 2-8 16,1-6-15-16,-1 1 0 0,7-3-13 15,-3-5 4-15,6-1-66 0,-4-3-12 0,2-4 3 16,-12 0-45-16,6 0-25 0,24-20-47 16,-17 8 23-16,-3-5-182 0,1 3-68 0,3-6 24 15,-3-3 17-15,-2 0 64 0,-1-1 23 16,-2-4 23-16,-4 3 17 0,-3-3-23 0</inkml:trace>
  <inkml:trace contextRef="#ctx0" brushRef="#br0" timeOffset="305687.0425">17880 12780 446 0,'0'-21'370'0,"2"9"-59"0,-2 2-11 16,0 10-44-16,0-7 9 0,0-1-55 16,0 8 24-16,0-7-62 0,0 7 2 0,0-7-41 15,0 7 28-15,0 0-28 0,0-6-30 0,0 6 5 16,4-6-40-16,-6 7 19 0,3 5-25 15,0 0 10-15,0 1-24 0,-1 17 14 0,0-14-23 16,0 6-16-16,0 5-15 0,0 0 19 16,9 24-10-16,-7-21 1 0,3 1 29 0,-2 0-12 15,4-3-15-15,-2 1-5 0,-2-4 12 0,4 2-42 16,-1-3 30-16,6-2-16 0,0-1 35 0,2-4-48 16,-5 0 23-16,4-3-3 0,-2-2-8 15,-1-3 27-15,-2-3-1 0,-8 0-12 0,15 0-17 16,15-11 14-16,-14 0-8 0,2-2 2 0,-2-4-12 15,-2 1 13-15,-2-2-13 0,0 0-1 16,-3 4 55-16,-3-2 18 0,0 0-16 0,-1 2-19 16,-3 3 26-16,1 1 13 0,-1 3-15 0,-1 1 14 15,-1 1-22-15,0 5 3 0,0 0-6 16,0 0-4-16,0-7-9 0,0 7 13 0,0 0-31 16,0 0 17-16,-2-7-17 0,-1 10 4 15,2 2-8-15,-5 12-10 0,0-2-1 0,1 1 19 16,3 2-11-16,-1 0-8 0,-1 2-11 15,4-3 19-15,0-7-2 0,0 2-5 0,0 4 14 0,14 16-14 16,-6-17 11-16,5-1-15 0,2-3-7 0,1-3 22 16,2-4-26-16,3 1 16 0,1-3-1 15,-11-2 3-15,7 0 4 0,21-13-2 0,-16 4 5 16,-1-5-13-16,-1-1-10 0,-2-3 23 16,-2 0 1-16,-1 1 9 0,-1-2 1 0,-1-2 36 15,-3 0-25-15,-3 1 6 0,-1-2 3 16,-1 3 5-16,-3 1-9 0,-1-1 2 0,-2 10-3 0,0-4-9 15,0-2-2-15,-14-14-1 16,9 14 6-16,-2 2-21 0,3 3-3 0,-1 1 2 16,1 2-28-16,-4-5-21 0,4 3 4 0,-1 3-46 15,0-3-53-15,3 5-44 0,-3-2-38 16,2 0 24-16,-4-9-229 0,4 4-74 16,2-3 48-16,0-2 36 0,1 7 13 0,0-7 10 15,15-20 46-15,-8 13 55 0,3 1 12 0,2 0 11 16</inkml:trace>
  <inkml:trace contextRef="#ctx0" brushRef="#br0" timeOffset="306016.8144">18539 12143 774 0,'0'-4'252'0,"1"-2"-22"16,0 1-40-16,2 2-12 0,1-1 6 16,2 1-28-16,7-4-9 0,2-3-28 15,2 3-10-15,3 2-5 0,-2-2 20 0,4 3-31 0,3 3-22 16,-5-1 10-16,3 0-4 0,-2 0-12 16,1 0 8-16,2 1-9 0,-2-2 13 15,-1 2-41-15,-3-1 26 0,-2 2-15 0,-5-1-22 16,-1 1 9-16,-2-1-11 0,-2 1 5 15,-6 0-13-15,0 0-24 0,8 0-22 0,-8 0-41 16,6 0-24-16,-6 0-21 0,0 0-22 16,8 0 13-16,-8 0-100 0,6-1-57 0,-7 1-65 15,-1 0-28-15,0 0 21 0,-3 1 29 16,1 0 13-16,0 0-12 0</inkml:trace>
  <inkml:trace contextRef="#ctx0" brushRef="#br0" timeOffset="306252.3302">18897 12064 209 0,'-5'0'282'0,"1"1"-34"15,2-1-15-15,0 0-28 0,-1 1-19 0,1 1-4 16,0-2-20-16,1 1-17 0,-1-1-12 15,0-1-15-15,0 2 11 0,-1 1-19 0,2 0-13 16,0 0-2-16,-2 1 27 0,2 3-16 0,0 0 5 16,-1 0-8-16,0 13-12 0,1 0 13 15,0 1-16-15,-4 4 17 0,4-2-23 0,-2 0 14 16,3 0-37-16,0 0 16 0,0 2-9 16,-1 0 13-16,1-12-8 0,0 5-8 0,0 2-9 15,0 2-2-15,0 2-4 0,0-2-31 0,12 20 0 16,-10-23 22-16,1 0-4 0,1 0-65 0,-3 1-11 15,2-2-21-15,1-3-41 0,-1-2-38 16,0 0-17-16,2 1 15 0,0-7-183 0,1-2-111 16,1-1 12-16,1 0 27 0,-1-3-1 15,3 0 25-15,3 0 49 0,22-11 6 0</inkml:trace>
  <inkml:trace contextRef="#ctx0" brushRef="#br0" timeOffset="307167.4458">19474 12514 632 0,'7'-9'283'15,"-2"1"-10"-15,-2 2-21 0,-3-1-20 0,0 1-30 16,1 0-28-16,-1 0-12 0,0 6-23 0,0 0 0 15,0-7-10-15,0 0-26 0,-17-11 7 16,9 11-4-16,-2-4-33 0,1 5-2 0,-4-1-14 16,3 1-5-16,-1 4 10 0,6-2 18 0,-3 3-47 15,0 0-7-15,-1 1 23 0,2 0-19 0,-3 0 12 16,-4 0-23-16,0 0 0 0,-18 12-1 16,14-5-11-16,0 1 28 0,1 2 7 15,0 3-34-15,2-2 19 0,-2 3-36 0,0 2 30 16,4 1-29-16,-2 0 8 0,3 2 10 0,-3 2-9 15,2 0 11-15,1 0-14 0,0 1 29 0,4 1-6 16,0 1-7-16,4 1 13 0,1-1 0 16,1 1-21-16,2-16 9 0,0 9 26 0,11 25-9 15,-4-19-13-15,2 0 12 0,2-1 7 0,3-2-16 16,-1 0-17-16,4-2 12 0,0 1-6 16,2-3-8-16,-3-2-1 0,4-1 6 0,1-3-12 15,0 1 24-15,-4-5-1 0,4-1-13 16,0-2 8-16,1 0-14 0,3-2-10 0,-2-2 20 15,-12 0 18-15,6 0-2 0,24-12-4 0,-16 4 0 16,-4-6-42-16,1 3 45 0,1-3-17 16,-4-1 1-16,1 0-1 0,3-3 0 0,-4 3-11 15,-2-2 1-15,-1-1 1 0,-3-2 9 0,0-2-3 16,-1-1 33-16,-3 1-5 0,-3 0 3 16,-3 1 2-16,3 3-4 0,-5-2-4 0,-1 8 2 15,0-4-17-15,0-2-6 0,0-2 11 0,-20-20 9 16,15 21-13-16,-2 1-3 0,-3-1-1 15,1 5-27-15,0-4 28 0,-1 3-6 16,-1 0-5-16,0 2 16 0,-1 2-8 0,-1 0-27 16,-1 3 34-16,-4 0 0 0,3 2-3 0,3 2-1 15,1 1-1-15,0 3-28 0,2 0 12 16,9 0 2-16,-13 0-10 0,-3 0 6 0,-14 17 2 16,12-10 2-16,4 0-15 0,0 5 36 15,0-4-8-15,1 4-2 0,1 0-2 0,3 1 0 16,-1 0-23-16,-1 4 8 0,3-1 0 0,2 1 0 15,-1 2 2-15,0 2 4 0,4 1 0 0,-1-3-3 16,2 3-10-16,-2 3 18 0,4-12 0 0,0 5-1 16,0 4 2-16,0 2-8 0,0 1-2 15,12 25 8-15,-11-23 1 0,4-1-5 16,-2 0-2-16,-1 0 2 0,2-2-6 0,3 0 1 0,-7 0 1 16,2 0 17-16,-2-2-1 0,3 3-1 15,-3-3-1-15,1 1-18 0,0-4 9 0,-1 1 12 16,0-14-11-16,0 7 3 0,0 1-4 0,0-2-1 15,0 1-10-15,0-3 12 0,0-1-4 0,0 0 3 16,0-2-2-16,-10 5 1 0,10-6-55 16,-1-4-11-16,0 3-2 0,0-1-5 15,0-2-51-15,0 1-43 0,-1-3-70 16,0-2 24-16,1 0-283 0,1-2 43 0,0-2 33 16,3-9 28-16,4-4 38 0,-2-2 50 0,0-4-19 15,6 1 9-15</inkml:trace>
  <inkml:trace contextRef="#ctx0" brushRef="#br0" timeOffset="307753.471">20123 12189 695 0,'-4'-5'282'0,"2"3"-30"0,0-2-35 16,-1 4-10-16,2-3-30 0,-1 1-20 0,0 1-13 15,-1 1-10-15,1 0 17 0,-2 2-38 0,-1 2-11 16,-7 7 9-16,2 3 10 0,-2 2-20 0,2 2-19 16,0 5 17-16,1 0-25 0,1 2 18 0,1 1-21 15,-1 2 16-15,1 1-3 16,2-1 7-16,-1 3-29 0,4 0-7 0,1 2-6 15,1-1-3-15,0-16-7 0,0 7-2 0,0 3 43 16,15 32-4-16,-7-28-12 0,1 1 21 16,1-1-8-16,1 0-13 0,0 0-34 15,0 0 14-15,2-2 0 0,0 1 6 0,2-3-4 16,-2 0-23-16,3-2 8 0,-1-3 2 0,1 1-15 16,-1-2-1-16,1-1 8 0,1-1-9 15,-2-3-9-15,-2 1 2 0,0-5-15 0,1-2-14 16,-1-2 1-16,1 0-38 0,2-2-52 0,-3-5-21 15,-13 0-37-15,20-16-34 0,-5 6 19 16,-4-8-180-16,4-1 31 0,-1 0-143 0,1-5 34 16,-1-2 60-16,2-4-2 0,-3-2 25 15,2-2 17-15,-2 0 28 0</inkml:trace>
  <inkml:trace contextRef="#ctx0" brushRef="#br0" timeOffset="308066.2391">20534 12433 617 0,'-5'-17'330'0,"7"6"-18"0,-2 3-21 0,-1 0-26 16,0 3 5-16,1 5-47 0,0 0-29 0,0 0-30 16,0-7-6-16,0 7-38 0,0 0-20 15,4-8 9-15,0 10-12 0,0 0 1 0,8 8-25 16,1 0 11-16,-1 4-8 0,3 1-23 0,-2 2 14 16,4 0 12-16,-4 3-28 0,2-3-5 15,-2 2-12-15,2 2-4 0,0-1-2 0,0 1 7 16,0-1 9-16,-1 1-27 0,2-2 6 15,-3 2 3-15,2-4-19 0,-3 4 3 0,3-2-1 16,-2-3-2-16,-5 3-11 0,3-2 13 0,1-9-11 16,-2 3 18-16,2-1-46 0,-8-3 2 15,1-1-23-15,-3-3-13 0,2 0-2 0,-1-1-25 16,1-1-21-16,-4-1-82 0,0 0 18 16,0 0-152-16,8-12-102 0,3-1 31 0,-5-2 27 15,1-6 2-15,-3 1 25 0,0 0 15 0,1-4 27 16</inkml:trace>
  <inkml:trace contextRef="#ctx0" brushRef="#br0" timeOffset="308366.774">20925 12493 526 0,'-3'-12'341'0,"-1"3"-65"0,2 5-5 15,0 0-15-15,0-2-40 0,0 3-10 0,1 0 7 16,0 1-34-16,0 0-19 0,1 1-37 0,0-2 6 16,-1 2-2-16,0 1-36 0,-2 1-8 15,0 2-12-15,-7 8 18 0,3-3 8 0,-2 4-28 16,-1-1 2-16,1 3-28 0,-1 1 15 0,-1 3-25 15,0 3 6-15,-1-4 15 0,-1 0-38 16,-1 1 11-16,0 0 14 0,-1 2-24 0,0-2 31 16,1 0-37-16,-1 4 19 0,-1-5-17 0,1 1 19 15,2 0 3-15,0-4-17 0,1 3-19 16,1-4-8-16,-4 0 23 0,7 0-7 0,3-4-12 16,0-2 28-16,0-1-53 0,2 0-11 15,-1-3-20-15,0 2-3 0,1-3-19 0,1 0-15 16,1 1-13-16,0-2-47 0,1-1 0 0,0 0 14 15,8 2-216-15,-1-4-83 0,11-4 33 16,4-1 25-16,2-5 45 0,-2 2 16 16,3-6 12-16,4-3 24 0</inkml:trace>
  <inkml:trace contextRef="#ctx0" brushRef="#br0" timeOffset="308650.9231">21218 12609 293 0,'5'-1'392'0,"-2"-1"-100"0,0-1-13 16,1 2-54-16,-1 1-35 0,-1-1-26 0,-1 2 15 16,2 0-23-16,0 4-2 0,-2-2-30 0,1 2-1 15,2 12 1-15,-1-2-26 0,-1 3-7 16,0 2 7-16,0 0-6 0,0 0-26 0,-1 1 5 16,1-2 1-16,-2-8-28 0,0 5-7 15,0 1-3-15,0 1 4 0,0 0 8 16,0 0-11-16,0-3-21 0,0-1 33 0,0-3-16 15,0-1-7-15,0-2-14 0,0 1 15 0,0-3-48 16,0-6-25-16,0 7-2 0,0-7-34 16,0 7-20-16,0-7-26 0,0 0 14 0,7 9-175 15,-7-11-126-15,2-2 22 0,-1 0 26 16,4-12 24-16,0-4 24 0,-4 0 14 0,1-6 1 16</inkml:trace>
  <inkml:trace contextRef="#ctx0" brushRef="#br0" timeOffset="308845.9471">21252 12494 357 0,'-3'-8'385'0,"-1"0"-95"0,2 2-27 16,-3 2-15-16,3 1-39 0,0-1-36 15,-1 1-28-15,3 0-13 0,-3 0-19 0,4 1-23 16,-2-1-42-16,2 3-20 0,-3-3-33 0,2 3-74 16,1 0 8-16,-1 0-284 0,-1 1 25 15,1-2 21-15,0 1-37 0,0-1 25 0,0-1 19 16</inkml:trace>
  <inkml:trace contextRef="#ctx0" brushRef="#br0" timeOffset="309248.7898">21429 12235 448 0,'-1'-4'343'0,"1"0"-44"16,-2-1-35-16,1 2-49 0,1 0-19 0,0-1-23 16,0 2-22-16,-1 1-24 0,1 0-2 0,0 1-13 15,0 1 1-15,1 1-14 0,0 2-12 16,2 2-18-16,-1 1 15 0,3 12 3 0,2 0-8 16,4 4-18-16,-2 0-10 0,-2 4-2 15,3-7 13-15,1 5-16 0,0 0 20 0,1 5-32 16,0-3 14-16,-2 1-17 0,1 2-12 0,0-1 15 15,0 3-21-15,1 2 11 0,0-3 7 16,1 1-6-16,-6 0 5 0,1-1-6 0,-3-2 0 16,-1 0-10-16,-1 1 0 0,1 3-24 0,-4-2 3 15,0-1 15-15,0-16-9 0,0 6 19 16,-12 22-27-16,5-20 18 0,0 0 31 0,-3-4-28 16,-1-1 22-16,-5-2-27 0,3-1-1 15,0-3 1-15,-2 1-7 0,3-5-1 0,-4 3 16 16,6-5-4-16,1-3-12 0,0-1 3 0,2-1-30 15,7 0 7-15,0 0-54 0,-11 0-44 16,-8-18-43-16,11 7 15 0,5-1-297 0,3 0 32 16,0-8 30-16,0 7 16 0,0-5 24 0,16-27-40 15,-6 22 12-15,2-5-6 0</inkml:trace>
  <inkml:trace contextRef="#ctx0" brushRef="#br0" timeOffset="309682.6908">21898 12520 317 0,'0'0'299'0,"-1"0"-37"16,1-1-3-16,0 0-6 0,0-1-45 15,1 2-20-15,1-1-34 0,-1 0-8 0,2 1 3 16,2-2-24-16,3 2-3 0,0-1-11 16,-1 4-33-16,2-3-3 0,8 0 6 0,2 0-10 15,2 0-13-15,0 0-8 0,1 0 6 0,0 0 0 16,1 0-10-16,-2 0-8 0,-1 0 13 15,-2 0-8-15,-1 0-14 0,-5 0-9 0,-1 0-3 16,-1 0 19-16,-2 0-14 0,-1 0 4 0,-7 0-17 16,7 0-31-16,-7 0-45 0,8 0-14 15,2-14-38-15,-9 10-4 0,-1-1 11 0,-1 3-86 16,-7-9-127-16,4 1 24 0,-2 1-124 16,-5-2 51-16,1 0 22 0,0-1 34 0,2 2-2 15</inkml:trace>
  <inkml:trace contextRef="#ctx0" brushRef="#br0" timeOffset="309964.264">22098 12359 318 0,'-5'-1'274'16,"2"-1"-45"-16,1 1-12 0,0-1-34 0,-1 2-34 15,2-1 18-15,-1 1-32 0,-1 1-16 0,3 1 23 16,-1 1-19-16,0 0 3 0,1 2 3 16,1 1-35-16,0 0 8 0,2 13 3 0,-3-9-14 15,0 5-1-15,8 21-14 0,-5-16-4 0,4 2 5 16,-5 0 15-16,-2-1-19 0,1 2-21 15,4 0 5-15,-4-2-2 0,2 1-3 0,-3-13 18 16,0 9-41-16,0 2 23 0,0 1-21 0,0 1 6 16,0-1-6-16,0 0-15 0,0-2 11 15,0-1-14-15,0 1-9 0,0 0 4 0,0-2 24 16,0-2 3-16,0-2-20 0,0-2 7 16,0-1-24-16,0-1-23 0,0-2-36 0,0-1-8 15,0-6-5-15,0 6-33 0,0-6-43 0,0 0 13 16,-5 10-140-16,6-12 23 0,1 0-191 15,1-4 30-15,2-6 73 0,6-3 25 0,1-4 14 16,-2-3 13-16</inkml:trace>
  <inkml:trace contextRef="#ctx0" brushRef="#br0" timeOffset="310750.0501">22624 12064 623 0,'1'0'208'0,"0"2"-9"0,0 0-26 0,1 1-15 0,1 1-27 16,0 0-15-16,-1 1 10 0,3 11 3 15,0-2-21-15,4 1-25 0,-6 0 7 16,1 5-12-16,4-3-5 0,-3 2 2 0,-3 0 19 16,1 5-18-16,2-1-14 0,-1 2 3 0,-3 2-7 15,3-1 11-15,-2-1-2 0,2 4-8 0,-3-2-3 16,1-1-16-16,0 0 7 0,-1-2-15 16,0-2-10-16,-1 1 10 0,1-3 6 0,0 0-23 15,0 0 2-15,2-2 4 0,-2-7 20 16,-1-11-12-16,0 8-27 0,0-1 10 0,0-1 0 15,0-6 34-15,0 6 17 0,0-6 39 0,0 6-28 16,0-6-8-16,0 0-6 0,0 0-6 16,-8 7 32-16,5-11 0 0,1 1-15 0,-2-3 22 15,-1-9-11-15,0 2-10 0,1-3-3 0,-3 1-3 16,5-3 0-16,1-1 0 0,1 2-11 16,0 8-20-16,0-1 17 0,0-4-15 0,11-16 14 15,-7 16-15-15,2 1-5 0,0 4-10 0,-1 0 5 16,7 1-6-16,-3 2 11 0,0 1-25 15,1 2 10-15,-1 2-5 0,-2 1-6 0,1 0-7 16,2 0-14-16,1 0 25 0,17 15 8 16,-14-8-27-16,0 3-12 0,-1 2 22 0,0 1-8 15,-3 2 2-15,-1 2 13 0,-1 1-34 0,-3 1 31 16,0 2-27-16,-2-2 20 0,-2 0-1 16,0 0 2-16,-1-4-27 0,0-6 8 0,0 4 3 15,-19 19 1-15,10-15 1 0,-3-4 2 0,-4-1-11 16,0 0 2-16,-1 2-4 0,-1-9 3 15,-3 2 8-15,0-2 9 0,0-1-6 0,1-1 2 16,1-2 3-16,2 4 12 0,2-4 3 0,15-1 0 16,-10 0 0-16,2 0-1 0,-1 0 0 15,9 0 18-15,-8 0-2 0,8 0 7 0,-7 0-20 16,7 0-21-16,-6 0 25 0,6 0 2 0,-14-10-9 16,12 9 28-16,0-1-24 15,0 1 4-15,0-1-3 0,0 0-30 0,-1 1 11 16,3 1 0-16,-2-1-74 0,1 0-42 0,-1 0-51 15,1-1-65-15,0 1 23 0,3 0-234 0,-3-1-34 16,-1-1 39-16,0 2 22 0,2-1 28 16,-3-1 40-16,2-2 24 0,-1 2 17 0,3-1 4 15</inkml:trace>
  <inkml:trace contextRef="#ctx0" brushRef="#br0" timeOffset="311730.3254">23082 12083 440 0,'0'0'304'0,"0"0"-42"0,0 0-21 16,14 0-5-16,-14-14-18 0,0 14-20 15,0 0-6-15,0 0-40 0,0 0 6 0,0 0-24 16,0 0-13-16,13 0-4 0,-13 0-22 0,16-20-11 15,-14 19-23-15,-2 1-1 0,2 2 7 16,0-1 0-16,1 1 3 0,-1 3-18 0,2-3-3 16,4 9-21-16,2 4 4 0,-1-1 16 0,2 4 12 15,-1 1-12-15,1 0-19 0,2 0-1 0,-2 2 31 16,0-1-23-16,2 1 7 0,0 1-1 16,1 2-29-16,1-1 16 0,-2-1 3 0,-2 3-1 15,-2-1-17-15,3 2 4 0,-3 1-19 16,-2-1 20-16,-2 1-10 0,1 1 8 0,-3-2-14 15,1 2 28-15,-3-3-24 0,-1 0 4 0,0-13-8 16,0 5-10-16,0 3-7 0,0 0 28 16,-12 22-9-16,9-21-14 0,-1-2 38 15,-1-1-16-15,-3 1-21 0,2-4 21 0,0-5-13 16,-1 5 0-16,0-2 31 0,1-4-43 0,1-2 8 16,-1 1 14-16,2-1-47 0,0-3-3 15,0 1 2-15,1-3-21 0,0 0-16 0,-1-2-32 16,0 0-18-16,-1 0-49 0,5 0 14 15,0 0-226-15,0 0 30 0,-12-13 28 0,7-4-47 16,2-4 27-16,2-2 15 0,1 11 3 0,0-9 29 16</inkml:trace>
  <inkml:trace contextRef="#ctx0" brushRef="#br0" timeOffset="312365.469">23658 11887 739 0,'0'-3'261'16,"1"2"-27"-16,-1-1-16 0,-1 0-7 0,0 1-26 16,2-1-26-16,-1 2-4 0,-1-1-12 15,1 1-15-15,0 0-29 0,3 1 16 0,-1 1-18 16,0 1-7-16,4-1-23 0,-3 4 26 0,6 5-27 16,-1 3 10-16,-1 4-10 0,5 1 14 15,1 2-31-15,-3 1 1 0,-1 0 6 0,-3 1 25 16,5 0-30-16,0-1 14 0,-3 3 8 0,1 0-18 15,1 2-5-15,-1 1-5 0,2 2-27 16,-1 1 24-16,1 2-24 0,-2 0 1 0,1 0 12 16,-3 0 1-16,3 0-4 0,-2 3-2 15,0-1-18-15,-2 1-4 0,1-1 13 0,0-2 8 16,0 1-7-16,-1-2-19 0,-3 3 18 0,-1 2-11 16,-2-19-6-16,0 8-3 0,0 7 9 0,0 1 6 15,0 1 2-15,0 0-16 0,0 0-15 16,0 1 24-16,-15 32 7 0,11-35-1 0,2 0-1 15,-5-2-1-15,1-2-4 0,-3 0-3 0,-1-2-18 16,1-1 5-16,-1 2 24 0,-3-4 1 16,-1 1-32-16,-2-5 2 0,1-1 0 0,-1 0 31 15,0 1-2-15,-4-3 6 0,0-4-13 16,1 1-5-16,-1-3 1 0,-1 3 1 0,4-4 9 16,0-3-32-16,3 0 27 0,5-2-29 15,-1 0 6-15,3-3-28 0,1 1-15 0,2-1 2 16,0-2-37-16,-1 0-20 0,5 0-66 0,0 0 16 15,0 0-233-15,0 0 31 0,-10-11-79 0,10 5 29 16,1-1 38-16,4-11 15 0,7-4 50 16,-3 1 6-16</inkml:trace>
  <inkml:trace contextRef="#ctx0" brushRef="#br0" timeOffset="313496.7918">24241 11776 699 0,'0'0'260'0,"0"0"-24"0,0-1-23 15,-1 1-34-15,2-1-1 0,-2-1-10 16,-1 1-32-16,0 0-24 0,-1 0-6 0,-1-1-13 16,-1 0 2-16,1-1-14 0,0 1-16 15,-1 0 9-15,1 1 1 0,1-3-22 0,-1 2 16 16,0-2-11-16,-2 1 5 0,2 1-13 16,-1-1-7-16,-3-8-3 0,1 1 14 0,2 1-25 15,-1 1 10-15,1 1 14 0,3 0-25 0,0 2-2 16,0-2 11-16,1 0-17 0,-1 1 2 15,2 6 6-15,0-6-14 0,0-6-10 0,11-13 30 16,-6 11-4-16,4 2 3 0,0 0-17 0,-1 0-6 16,2 2-6-16,-2 2 22 0,2 0-11 15,-2 2 9-15,0 2-15 0,-2 0 1 0,-2 1 10 16,2 1 1-16,-1 0-20 0,-1 1 21 0,0 1-17 16,-4 0 8-16,0 0-15 0,7 0 15 15,-7 0-13-15,22 21-8 0,-13-10-3 0,-2 4 19 16,2 1-18-16,-4 3 7 0,-1 1-8 15,-2 0 0-15,-2-10 0 0,0 6 6 0,0 4 18 16,0 3-30-16,-12 24 22 0,8-22-1 0,-2 0-4 16,0 0 6-16,0 3-15 0,-4-6-3 15,2 4 35-15,1 1-40 0,-4-4 6 0,3 0 15 16,1-3-7-16,-2 0 4 0,1-3 7 0,-6-1-2 16,5-1 2-16,-3-2-22 0,3-2 17 15,2-3-16-15,3-1 10 0,-2-2-10 0,-1-1 1 16,3-1 21-16,0-1-3 0,1-1-10 0,1-1-1 15,2 0 8-15,0 0 8 0,0 0-13 16,-4-7 15-16,4 4 1 0,0 0-5 0,2-1-5 16,1-1-9-16,-1-1-1 0,6-4 16 15,-2 2-15-15,1 0 7 0,-1 2 29 0,-1 0-26 16,1 3-11-16,8-9 19 0,-6 8-19 0,-1-2 16 16,-1 5-21-16,0-1 13 0,1-1 11 0,-1 3-29 15,0 0 40-15,-6 0-17 0,0 0-10 16,13 0 1-16,0 0-13 0,10 12 24 0,-10-6-1 15,-4 0 7-15,4 0-29 0,0 2 33 0,-2 1-29 16,2-1 11-16,-1-2-13 0,1 1 18 16,-3-1-7-16,4 1 22 0,-4-2-31 0,4 1 32 15,-3-2-8-15,-1-3 4 0,-2 2-16 16,1-2 42-16,-2 1 4 0,0-1-27 0,2-1-7 16,-2 0 25-16,0 1-15 0,-1-1-3 0,-6 0 31 15,0 0-7-15,8 0 41 0,-8 0-26 0,10 0 17 16,-10 0 9-16,6 0-5 0,7-12 1 15,-8 10-1-15,-3 1-12 0,3-1-2 0,-2 1-4 16,1 0-11-16,-1-1 1 0,-1-1 4 0,1 2-18 16,-1 0-3-16,-2-2 5 0,3 2-6 15,-2 1-17-15,0-1 2 0,0 0-7 16,0 0 9-16,1 0-6 0,-1-1-6 0,0 2-12 16,1-1-6-16,-2 0-5 0,2-1-19 0,-2 2-20 15,0 0-11-15,0 0 6 0,0 0-57 16,0 0-21-16,0 0-37 0,0 0-30 0,3-4-53 15,-3 2 23-15,2 0-267 0,-1 0 37 16,1-3-3-16,1 3 33 0,6-9 39 0,3-5 23 16,1 4 26-16,3 0 13 0,-2 1 5 15</inkml:trace>
  <inkml:trace contextRef="#ctx0" brushRef="#br0" timeOffset="314311.4318">25192 12797 374 0,'-2'1'318'0,"-1"-1"-22"0,3 0-60 16,0 0-7-16,0 0-12 0,0 0-32 0,0 0 0 15,0 0-45-15,0 0-12 0,0 0-15 0,0 0 10 16,0 0-19-16,0 0 13 16,0 0-44-16,24 1 1 0,-16-1 6 0,0 0-1 15,9 0-12-15,0 0 19 0,1 0-15 0,2 0-31 16,3 0-11-16,0 0-2 0,0 0 9 0,2 0-2 16,-1 0-14-16,0 0-5 0,1 0 1 15,0 0 25-15,0 0-9 0,17-6 1 0,-24 2 12 16,0 2-28-16,-2 2 27 0,-5-2-9 15,0 2-10-15,-5 0 7 0,2 0 11 0,-4 0 5 16,1-1-35-16,-1 1 9 0,0-1 10 0,-1 1 2 16,2 0-46-16,-3-1 38 0,0 0-18 15,1-1-46-15,-1 0-32 0,0 0-10 0,0-1-34 16,-2-1-25-16,2 1-40 0,0-3 15 0,5-7-305 16,2-1 32-16,2-3 30 0,2 2 24 15,4-1 26-15,1 1 19 0,4 2 34 0</inkml:trace>
  <inkml:trace contextRef="#ctx0" brushRef="#br0" timeOffset="315678.8664">26335 12600 739 0,'2'-6'237'0,"1"2"-12"0,-1-1-36 0,0 0-14 15,0-1 14-15,1 0-18 0,-1 2-24 0,5-8-6 16,-3 1-12-16,1 3-10 0,1 2-17 0,0 0 4 16,-2 1-19-16,0 1 1 0,-2 1-1 15,3 0-4-15,-1-1-22 0,0 3-4 0,1-1-9 16,0 2 4-16,2 0-22 0,-3 0 8 0,-4 0 5 15,0 0-5-15,13 0-7 0,12 16-3 0,-15-9-13 16,-2 2-6-16,1-1 19 0,-3 4-12 16,2 1-13-16,-4-5 13 0,-2 3-4 0,-1-3-3 15,1 2 5-15,-2-2 20 0,0-8-18 16,0 15-16-16,0 1 2 0,-14 16 6 0,9-17 4 16,1-5-3-16,-3 7 1 0,1-3 8 0,-1 2-22 15,2-7 23-15,1 6-14 0,-1-5 18 16,1-1-30-16,4 0 7 0,-4-1 2 0,4 0 31 15,0-2-18-15,0-1-16 0,0 1 2 16,0-6-10-16,0 0-5 0,13 22 30 0,-7-14-11 16,4-1 13-16,-1 1-19 0,4 0 4 0,1-1-9 15,-3-3 3-15,5 3 36 0,-1-5-11 16,-3-1-15-16,5 2 43 0,-8-3-48 16,5 0 43-16,3 0-30 0,20-10 26 0,-17 4-41 15,2-1 20-15,1-4-5 0,-3-2-3 0,2 0 15 16,1 0-11-16,0-2-19 0,1 0 16 0,-1-4-4 15,1 3-7-15,-3-1-3 0,-1-1 7 0,-2 0 23 16,-3 1 2-16,1 1-3 0,-1-5 10 16,-3 3 25-16,-3-3-29 0,-2 2 17 0,1 0-12 15,-4 0-5-15,0 1-27 0,-2-1 28 16,-2 9-15-16,0-3-22 0,0-3 18 0,0-1 12 16,0 0-5-16,0 1-2 0,0-1 13 0,-18-16-18 15,11 16-21-15,0 1 17 0,-2-1 12 0,0 2-14 16,-2-1-5-16,0 1-20 0,-5 3-2 15,0-3 16-15,-1 2-7 0,-2 1-4 0,-2 2 14 16,2-1 23-16,-1 0-3 0,0 4-3 0,0-1 0 16,-1 1-1-16,3 3-20 0,-2-2-3 15,0-2 6-15,4 4 0 0,0 4 0 0,3 0-6 16,4 0-3-16,-5 0 3 0,1 0-13 16,-5 0 6-16,-18 12 4 0,18-6-6 0,0 0-3 15,2 1 5-15,1 3 1 0,-1 0 3 0,0 0 16 16,-2 1-20-16,7 1 16 0,-3 3 0 15,-1-1 0-15,2-1 11 0,-1 5-27 0,1 1 5 16,-1 0 2-16,1 0 0 0,1 2 12 16,1 0-1-16,2 2-1 0,-3-1-11 0,2 5 12 15,-1-3 4-15,3 2-25 0,2-4 22 0,1 3 0 16,-1 0-36-16,1-2 5 0,1-1 2 0,1 0 24 16,-1 2 12-16,4 1-2 0,-2 0 0 15,1-3-12-15,1-10 4 0,0 7-8 16,0 1-1-16,0 3 0 0,0-2 4 0,0 1 0 15,14 20 1-15,-11-21-1 0,1-2 3 0,2 2 2 16,1-2-1-16,-1-1 0 0,2 0-1 0,-1 3-14 16,3-2 10-16,-2-1 11 0,1-2-4 15,-1 1 0-15,4-1 1 0,-3 1-3 0,2-3 1 16,1 5 12-16,1-4-3 0,3-2-25 16,-3-1 31-16,2-1-11 0,4 2-10 0,-1-2-4 15,1-2-1-15,2 0 16 0,0-1-1 16,-2 1 1-16,4-2 12 0,-2 2 13 0,-2-3-18 15,1-2-9-15,1 0 8 0,-4-2-5 0,-3-1-15 16,-1 0 7-16,-1-1 18 0,-12 0-14 16,11 0 17-16,5 0 0 0,2 0-4 0,20-15-11 15,-18 10 10-15,3-2-2 0,-5-2-8 16,2 0-3-16,-2-2 6 0,0 1 3 0,2 0 12 16,-5-2-15-16,2-1 12 0,-4 1-2 0,0-4 9 15,-1 1 22-15,-2 1 4 0,-1-4 3 16,-1 0 6-16,-2 0 2 0,1-2-5 0,-3 1 9 15,1-1-20-15,2-2 5 0,-1 2-15 16,-3-2-3-16,3-1 16 0,-1-1-10 0,2 0-17 16,-2-4-7-16,1 3-1 0,1-1 18 15,-1 0-22-15,2 2 15 0,-6 0-18 0,4-1 13 16,-4-1-9-16,-1 1 4 0,1 2-20 0,-2 11 14 16,0-8-21-16,-11-23 4 0,7 18 16 15,-2 0-11-15,-2 1 4 0,-1 4 4 0,-1-5-22 16,1 2 4-16,1 4 2 0,-3 1-3 0,1 3 11 15,1-2-10-15,3 2-7 0,-2 2-18 16,2 4 1-16,3 2-22 0,-1 1 4 0,0 0-27 16,0 4-12-16,2-3-10 0,-1 4 10 0,-2 0-101 15,5 1-1-15,0 0-19 0,-20 11-34 16,8-1-32-16,-3 3 25 0,4-2-277 16,-1 5 40-16,0 3 35 0,0 1 32 0,1 1 14 15,2 3 25-15,-1 0 36 0,0 2 61 0,3 3 13 16</inkml:trace>
  <inkml:trace contextRef="#ctx0" brushRef="#br0" timeOffset="316179.6167">26611 13590 800 0,'-2'0'272'0,"4"1"-43"0,-2-1-32 0,0 0-28 16,0 0-13-16,3 0-24 0,-1-2 3 15,2 2 14-15,1-2-17 0,0 2-26 0,1 0 6 16,12-2-5-16,-8 2-14 0,19-8-6 16,-8 4-15-16,2 0-5 0,0-3 24 0,2 1-18 15,2-2-15-15,2 4 21 0,-1-1-26 0,2-4 6 16,-3 4 3-16,2-1-24 0,0 1 41 0,-2-1-12 16,-2 0-7-16,0 1-8 15,-3 1 8-15,0 0 0 0,-3-2-5 0,-2 1 3 0,-1 1 0 16,-3 2 8-16,-1 2-6 0,-5-2-9 15,1-2 4-15,-3 3 0 0,-1 0-24 0,2-1 15 16,-2 1 5-16,0-1-35 0,-1 1-6 16,-1 0 0-16,0 1-44 0,2-2-47 0,-1 1-17 15,-3 0-49-15,0 1-22 0,0 0-44 16,-3 0 19-16,-1-1-194 0,0 1-54 0,-1 1 15 16,-3 1 26-16,-11 4 19 0,3-1 27 0,-3 1 16 15,-2 1 15-15</inkml:trace>
  <inkml:trace contextRef="#ctx0" brushRef="#br0" timeOffset="316578.245">26688 13722 422 0,'-5'1'388'0,"3"0"-56"0,0 1-25 0,2-4-41 15,2 2-14-15,0 0-11 0,0-1-47 0,3 0-9 16,0 0 6-16,14-1-53 0,-4-2 0 15,7 0-32-15,2 1 8 0,1-1-12 0,0-1-24 16,4 0-2-16,0-2-9 0,3 4-6 16,-1-3 0-16,1 2-25 0,3 1 19 0,-3 1 0 15,2-2-4-15,-1 0 1 0,-4 1-13 16,5 1-12-16,-3 1-17 0,-3-1 1 0,-4 2-2 16,-3-1 43-16,-1-2-8 0,-5 1 9 0,-4 0-9 15,-4 1 7-15,3 0 2 0,-4-1-4 0,-6 2-29 16,0 0 23-16,9 0-9 0,-1 0 1 15,-8 0 19-15,6 0-20 0,-6 0 1 0,7 0-12 16,-7 0-2-16,6 0-2 0,-6 0 5 16,0 0-10-16,7 0 15 0,-7 0-43 0,0 0 31 15,7 0-22-15,-7 0 2 0,0 0-66 16,7 0-12-16,-7 0-4 0,0 0-59 0,0 0-6 16,6 0-49-16,-6 0 19 0,0 0-251 0,0 0-51 15,7 0 38-15,-7-6 28 0,11-4 59 16,-10 6 23-16,-2-1-33 0,1 1 12 0,1-3 1 15</inkml:trace>
  <inkml:trace contextRef="#ctx0" brushRef="#br0" timeOffset="325947.916">1896 4591 212 0,'-14'0'295'15,"14"0"-55"-15,0 0-6 0,0 0-38 0,0 0-3 16,0-13-9-16,0 13 1 0,0 0-25 16,0 0-15-16,-26-21-12 0,25 18 7 0,1 3-20 15,-1-1 6-15,0-1-12 0,0 2-8 0,-1-2-13 16,2 1-20-16,-1 1-5 0,-1-1-12 15,2 2 5-15,0-1-16 0,-1 0-12 0,2 0 27 16,-2-1-27-16,1 2-18 0,0-1-10 0,0 0 21 16,0 2-17-16,0 0-6 0,0 2 33 15,0-1-35-15,0 3-10 0,-2 0 23 0,3 1-25 16,-1 0 24-16,0 3-17 0,0 4 12 16,0 1-17-16,0 3 22 0,0 1 3 0,0 2 9 15,0-1-31-15,7 1 9 0,1 21 15 16,-4-18-10-16,-2-2-13 0,-1 1 14 0,1 0 7 15,1-2-6-15,-3-1-5 0,2 0 0 0,2 0 9 16,-4-6-7-16,4 1-17 0,-2-3 12 16,-2-3-8-16,1-1 14 0,-1-8-7 0,0 7-11 15,0-7 25-15,0 6-2 0,0-6-11 0,0 0 31 16,0 7-14-16,0-7 31 0,0 6-15 16,0-6 28-16,0 0-35 0,0 0-1 0,7 7-4 15,-6-8 25-15,3 0-5 0,-2-4-1 16,7-7-28-16,-1-2 33 0,-1-3-23 15,4 2 4-15,0-1-33 0,1 0 34 0,-2 0-3 16,-2-2-21-16,2 4 0 0,1-1 13 0,-3-1-11 16,-1 2-1-16,1 3 0 0,0-2 10 15,-3 3-1-15,0 3-2 0,-2 1 9 0,1 0-27 16,-1 4-1-16,-1-1 52 0,0 0-6 0,0 1-26 16,-1-1-9-16,1 2-27 0,-2-1 20 15,3 1 2-15,-2-1-1 0,-1 2 4 0,0 0-3 16,0 0-3-16,0 0 1 0,7 0 8 0,-7 0-11 15,17 13 8-15,-7-3-15 0,1 3-5 0,1-2-13 16,-1 4 7-16,-1-3 37 0,1 1-5 0,-1 2 10 16,-1-3-24-16,-2-4 10 0,2 7-2 15,-1-2 2-15,4 2 10 0,-3 0-6 0,0-3-4 16,3 0-9-16,-3-1-7 0,-1 2 5 0,-1-8 2 16,1 2 1-16,-3-1 8 0,0-3 2 15,-2 0 16-15,0 0 0 0,1 0-36 0,0-1 18 16,2-1 5-16,-3 2 0 0,-1-2-14 15,2 2 16-15,-1-2-14 0,1-1 1 0,-4 0 21 16,0 0-1-16,19-10-30 0,-10 0 0 16,0-2 33-16,0-2 4 0,-1 1 5 0,0-3-10 15,-1 0-17-15,2 0 26 0,-3-6-6 16,2-1-22-16,-2 3 14 0,1 0 14 16,0 0-20-16,-1 2 17 0,-2 1 21 0,-2 0 3 0,2 1-17 15,-3 2-2-15,-1 14 5 0,0-10 6 16,0 0-15-16,0 1 6 0,0 0-5 0,0 2-6 15,0 0-7-15,0 1 9 0,0 0-9 0,0 6-8 16,0-9 4-16,0 1 3 0,0 3-20 0,0 5 6 16,-10-16-11-16,9 12-18 0,0 0-1 15,1 4 1-15,0 0-34 0,0 0 7 0,0 0-19 16,0-8-37-16,0 8 0 0,0 0-37 0,0-7-20 16,0 7-33-16,-12-10-29 0,11 10 17 15,0-2-126-15,-1 1-116 0,0 2 32 0,1-1 29 16,1 2 25-16,-2-2 27 0,1 0 17 0,0 2 14 15,0-1 1-15</inkml:trace>
  <inkml:trace contextRef="#ctx0" brushRef="#br0" timeOffset="326289.7211">2588 4739 272 0,'2'1'351'0,"0"0"-62"16,-1 0-42-16,2-1-14 0,-2 2-24 15,1-1-18-15,2-1-38 0,-2 0 10 0,2-3 1 16,1 3-21-16,1-1-27 0,1-1 1 0,0 1-22 16,0-1-20-16,11 0 13 0,1-1-4 15,-6 0-32-15,-3 0 6 0,7 0 5 0,-5 1-21 16,-3-1-5-16,-2 2-2 0,-2-1-3 0,2 1-11 15,-2 1-13-15,-1-2 20 0,0 2-2 16,0 0-10-16,1-1-23 0,-2 0 1 0,0 1-44 16,-3 0-28-16,0 0-7 0,0 0-26 0,0 0-21 15,0 0-5-15,12 2 14 0,-12 0-141 0,-3-1-93 16,0 2-7-16,1 3 12 0,-11 5 13 16,1 2 12-16,-2-1 2 0</inkml:trace>
  <inkml:trace contextRef="#ctx0" brushRef="#br0" timeOffset="326573.4416">2609 4931 315 0,'0'3'260'0,"0"1"-34"0,2-2-36 15,0-1 19-15,1 1-6 0,0 0-24 16,2-2-7-16,1 2-9 0,1-3 0 0,10 0-32 16,-8 1 13-16,5 0-17 0,21-11-4 0,-15 7-21 15,0 0-16-15,0 0 11 0,0 2 2 0,0-2-20 16,-2 1-25-16,-6 1 9 0,1 0-21 15,-3 2 3-15,-2-2 3 0,-3 1-16 0,1 0 3 16,-6 1 16-16,0 0-14 0,7 0 13 0,-7 0-33 16,7 0-5-16,-7 0 8 0,6 0 5 15,-6 0-18-15,0 0-6 0,8 0-6 0,-8 0-9 16,0 0-21-16,6 0-21 0,-6 0-27 0,0 0-31 16,0 0-13-16,7 0 12 0,-7 0-208 15,12-14-101-15,0 2 25 0,1 2 24 0,-1 0 25 16,1-1 18-16,0-2 9 0</inkml:trace>
  <inkml:trace contextRef="#ctx0" brushRef="#br0" timeOffset="327490.2237">3534 4771 259 0,'1'-4'368'0,"1"3"-75"0,-2-1-31 0,2-1-17 16,-1 1-24-16,-1 0-47 0,1 2-5 0,-1-2-25 16,1 0-22-16,0 2-11 0,1 0-10 15,-1 0-17-15,1 0-4 0,0 1-18 0,0 1 5 16,0-1-11-16,2 2 8 0,0 1-15 15,-1 1-15-15,5 6 3 0,-1 0 5 0,0 1-21 16,1 2 24-16,-2-1-26 0,-2 2 8 0,1-5 11 16,1 5-19-16,2 1-21 0,-3 1 33 15,0-1-33-15,1-1 17 0,1 0-17 0,-3-3 10 16,-1-2 1-16,-1-2 22 0,0-1-32 16,1 2 10-16,0-3 15 0,0 0-15 0,-1 0 8 15,1-2 6-15,-1 1-9 0,1 0 11 0,-1-3-10 16,2 3-6-16,-2-3 12 0,0 3 3 15,0-4-10-15,0 3 38 0,1-3-15 0,1-1 9 16,-4 0-32-16,0 0 25 0,19-12-19 0,-9 0-15 16,0-1 26-16,0-2 6 0,-2 1-18 15,1-3 9-15,-1 4 0 0,0-2 21 0,-3 2-4 16,-1 3-4-16,-1 0 38 0,-1 2-8 0,0 1-8 16,-1 1-1-16,0 3-6 0,1-2-29 15,-2 2 16-15,1-1-19 0,0 1-2 0,1 0 3 16,-1 1 11-16,0-1-21 0,0 2-8 0,-1 1 6 15,1 0-10-15,-1 0-1 0,0 0 0 0,0 0 5 16,14 21-9-16,-7-8 9 0,2 1-8 16,-2 0 0-16,1 1 0 0,-1 0 28 0,2-3-2 15,0 2-8-15,0 1-3 0,-1-1-2 16,6-2 0-16,-5-1-34 0,-2-2 1 0,-1-1 21 16,5 2 19-16,-1-2-19 0,8-1-1 0,-9-1 1 15,-1-4 0-15,1 1-3 0,-2-2 0 0,-7-1 25 16,6 0-33-16,1 0 10 0,1 0 18 15,15-11-9-15,-8 4-14 0,0-1 23 0,-2-3 2 16,1 1-7-16,-1-2-4 0,-4-1 3 0,2-1 12 16,-2 1 11-16,-5 6-5 0,3-7-18 0,-5 7 9 15,0-4 7-15,-1 2-21 0,-1 9 13 0,0-8-1 16,0 2 2-16,0 6-10 0,0-9 0 16,0 3 0-16,0-5-21 0,-12-9-6 0,10 12 2 15,0 1-42-15,-1 1-37 0,0 1-15 16,1-1-28-16,-6-5-49 0,3 4-33 0,3-2 20 15,-2 2-281-15,1-1-1 0,0 0 34 0,-3-7 31 16,1-1 35-16,3-2 32 0,2 0 24 16,0-1 12-16,-3-3-13 0</inkml:trace>
  <inkml:trace contextRef="#ctx0" brushRef="#br0" timeOffset="327805.9784">4180 4451 470 0,'3'-4'305'0,"1"-1"-82"0,0 2-22 16,1-1-10-16,-1 1-19 0,12-6-13 15,0 2 0-15,-2 0-23 0,2-1 3 0,0 5-44 0,-6 0-3 16,7-1 10-16,0-1-20 15,1 1-16-15,2 1 8 0,-3 0-16 0,-4 0-16 16,-3 1-12-16,7 1 9 0,-4-2 7 0,-3 2 12 16,-2-1-28-16,-1 1 16 0,-1-1-31 0,-1 2 2 15,-1 0 1-15,-1-1-27 0,1 0-28 16,-1 1-9-16,0 0-17 0,-1-2-6 0,-1 2-32 16,1 0 10-16,-2 0-133 0,0-2-86 15,0 2-69-15,0 0 11 0,0 0 26 0,-15-2 14 16,11 3 10-16</inkml:trace>
  <inkml:trace contextRef="#ctx0" brushRef="#br0" timeOffset="328074.5597">4412 4367 433 0,'-2'0'277'0,"0"2"-36"0,-1 0-44 0,1-2-26 16,0 2-15-16,1-1-14 0,0 1-16 0,-2 0-10 16,1 0 30-16,2 2-4 0,-1 0 6 15,0 1-35-15,0 3 14 0,0 10-16 0,-1-1-15 0,2 4-16 16,0 0-15-16,-2 2 5 0,2-13 8 15,0 6-22-15,0 2 3 0,0 1-5 0,0 1-3 16,0-2-27-16,0 2 1 0,0-1 6 16,0 1 14-16,0-1-5 0,0-2-10 0,0-1-9 15,0-1 28-15,0-2-42 0,0-1-7 0,0-2-12 16,-9 8-6-16,9-11-26 0,-1-3-17 16,0 2-28-16,-1-1-31 0,2-1-17 0,0 0 13 15,-2-4-171-15,3 0-116 0,0-2 28 16,1-1 22-16,0 0 29 0,-1-1 13 0,1 0 2 15</inkml:trace>
  <inkml:trace contextRef="#ctx0" brushRef="#br0" timeOffset="328405.6188">4452 4734 380 0,'3'-2'358'0,"1"-2"-65"16,0 2-30-16,1-2-34 0,-1 2-6 15,0-1-40-15,4 3-8 0,-2-2-42 0,12 2-6 16,-3 0-9-16,-2-1 4 0,6 0-8 16,-12 1-31-16,7 0-15 0,18 10 12 0,-17-5-26 15,2 1 21-15,-1 2-16 0,-2 4-17 0,-1-1-3 16,2 3-3-16,-4 1 0 0,-5 0-6 16,1-1-1-16,-4 1 2 0,1 2 16 0,-1 0 16 15,-3-8-31-15,0 5-8 0,-17 17 17 16,8-15-12-16,-3-1-31 0,1 0 21 0,-2-3 14 15,-2 0-46-15,4-4 4 0,-2 1 1 16,-1-2-19-16,7-3 6 0,-1 0-13 0,2-1-33 16,0-2-20-16,6-1-39 0,0 0-38 15,0 0 15-15,-8 0-187 0,1-15-77 0,9 0 19 16,5-3 23-16,1 0 26 0,2-2 30 0,3-3 14 16</inkml:trace>
  <inkml:trace contextRef="#ctx0" brushRef="#br0" timeOffset="328704.4839">4824 4704 483 0,'3'-3'343'0,"-1"0"-47"0,-1 1-42 0,0 0-31 15,0 0-24-15,0 2-31 0,1-1 5 16,0 0-27-16,-2 1-15 0,1 0-3 0,-2 1-9 16,0 0-29-16,-2 2 9 0,2 0-32 0,-7 9 10 15,-2 0-10-15,0 2-15 0,2 1 2 16,-2-2 18-16,2 2-19 0,1 0-16 0,0 0 23 0,2-1-8 15,-5 2-10-15,5 0-12 16,2 0 20-16,1-3-8 0,1 3-22 0,1-10-3 16,0 4 13-16,0 2-4 0,0-2 4 15,0 0 1-15,13 6-6 0,-11-8 12 0,7 2-36 16,0-1 23-16,-1-2-22 0,-3-2 2 0,5-3-37 16,-1 0-9-16,0 0-31 0,2-2-29 15,0 0-44-15,22-11 13 0,-10-2-209 0,-2-1-97 16,2 2 30-16,2-6 26 0,0 0 16 15,-6 2 38-15,3 1-3 0,-1 1 3 0</inkml:trace>
  <inkml:trace contextRef="#ctx0" brushRef="#br0" timeOffset="328971.5749">5181 4798 445 0,'1'-1'342'0,"-1"1"-87"16,1 0 9-16,0 0-37 0,0 0-17 15,0 0-35-15,1 0 2 0,1 0-38 0,0 1 24 16,2-1-28-16,1 0-9 0,0 1-26 0,-1-2 10 16,3 1-9-16,2 0-16 0,4 0 10 15,2 0-9-15,0 0-23 0,2 0 12 0,0 0-28 16,-2 0-5-16,-1 0-9 0,-3 0-16 0,18-12 9 16,-21 10-34-16,0-1-43 0,-3-2-4 15,0 2-57-15,-3-1-46 0,0 0 14 0,-1 0-112 16,-1-2-92-16,-1 1-38 0,0 5 21 15,0 0 3-15,0-8 20 0,0 2-10 0,-18-10 9 16</inkml:trace>
  <inkml:trace contextRef="#ctx0" brushRef="#br0" timeOffset="329221.4331">5321 4673 416 0,'-2'1'219'0,"-1"1"-12"15,1 1-21-15,-1 0-23 0,0 1 7 0,3 1-16 16,-1 0 15-16,0 1-6 0,1 1-19 15,0 1-24-15,0 1 22 0,0 5-19 0,0 3-10 16,0-1-33-16,0 3 7 0,0 2-13 0,0-2 10 16,0 2-27-16,0-1 13 0,0-4 0 15,0 2 3-15,0 1-28 0,0-1 13 0,0-2-8 0,0 1-32 16,0-1 21-16,-11 14-9 0,11-18-5 16,-1-5 5-16,1 2-25 0,-1-4-22 15,0 0-29-15,-1-1-23 0,2 0-32 0,0-1-30 16,-2-2 14-16,0 0-168 0,2 0-124 0,0-2 28 15,1 0 23-15,-1-3 36 0,1-1 23 16,5-9 10-16</inkml:trace>
  <inkml:trace contextRef="#ctx0" brushRef="#br0" timeOffset="329954.393">5716 4495 544 0,'2'0'239'0,"0"2"-14"15,1-1-45-15,-1 1-20 0,1 1-5 0,0 1-34 16,8 6 5-16,-3 3-6 0,-4 3 2 15,2-1-40-15,-1 2 9 0,-1 1-4 0,-1 3 3 0,5 1-5 16,-4 0 0-16,0 2-15 0,-2 0 20 16,1-1-25-16,-2-1-5 0,1 2 7 0,-2-12 17 15,0 7-30-15,0 1-4 0,0 0 3 16,0 3-11-16,0-3 7 0,-10 22 0 0,10-30-14 16,0-1-19-16,0-3 7 0,-2-1 16 0,2-1-15 15,-1-3 32-15,0 1 10 0,0-1-7 16,1 0 34-16,-1 1-10 0,1-2 18 0,-1-1-3 15,1-1-10-15,0-1-2 0,0-1-24 0,0-2 11 16,3-14-6-16,-1 2-10 0,3-3-23 16,1-2 26-16,2-1-9 0,2-1-23 15,0 2-4-15,0-1 14 0,1 2-27 0,2 2 5 16,0 1-9-16,0 3-18 0,-2 1 0 0,4 1-5 16,-1 0 3-16,1 3 16 0,-1 2 6 0,2 2 3 15,-2 0-16-15,-2 4 3 0,0-1-4 0,-12 2 0 16,13 0 0-16,16 11 28 0,-14-5-18 15,-3 3 1-15,0 2 5 0,-1 0-14 0,0 4-1 16,-2 2 3-16,-3 3-2 0,-2-5 7 16,-1 5 15-16,-3 2-19 0,0-12-17 0,0 7 4 15,-14 18 8-15,4-14-3 0,-2 1 5 0,-2-2-8 16,-2-5 2-16,-1 1 5 0,-1-3 23 16,-1-2-2-16,1-1-2 0,-3-1-17 0,3-2 18 15,3 0-18-15,0-2-8 0,4-1 2 16,2 1 1-16,-1-5 4 0,5 2 4 0,-1-1 21 15,2-1-30-15,-1 1 25 0,2-1-30 16,0 2 36-16,-1-2-5 0,2 0-2 0,-1 1 4 16,1-1-10-16,-2 0 1 0,3 0-27 0,-1 0 25 15,0 0 13-15,0 0-20 0,1 0 1 0,1 0-33 16,0 0-40-16,0 0-17 0,0 0-50 16,0 0-36-16,-5-12-26 0,6 7 20 0,0-2-303 15,5-6 38-15,-4-3-15 0,-2 7 32 0,0-3 25 16,0-1 27-16,0-1 20 0,-13-17-1 15,4 14-2-15</inkml:trace>
  <inkml:trace contextRef="#ctx0" brushRef="#br0" timeOffset="336118.4414">1946 5952 261 0,'0'0'302'0,"0"0"-56"16,0 0-44-16,15 0-9 0,-15 0 0 16,0 0-32-16,0 0 14 0,0 0-42 0,0 0 4 15,0 0 18-15,27 7-44 0,-26-9-15 0,-1 2 16 16,2-2-33-16,0 2 16 0,0 0-19 16,-2 1-18-16,-1 0-10 0,-2-1 15 0,1 2-5 15,-3-1-16-15,-9 5-18 0,-3-2 10 0,0 2-13 16,-2 0 25-16,-1 0-6 0,-3-2-15 15,4 4 7-15,0-2-6 0,-1-1-23 16,1 1 22-16,-1-1-27 0,0 1 15 0,7-4 16 16,-1 2-27-16,-5 0 0 0,6-2 16 15,3 0 6-15,5 0-9 0,-3 0-7 0,4-1 6 16,-2-1-1-16,6 0 22 0,0 0-30 0,0 0 32 16,0 0-21-16,-6 0 10 0,6 0 17 0,0 0-21 15,0 0 16-15,-7 0-27 0,7 0 27 0,0 0-16 16,-12 6-4-16,10-6 1 0,2 0 18 15,0 1-27-15,-1-1-8 0,0 1 23 0,1 0-6 16,-1 0 14-16,0-1-20 0,1 2-21 0,0-1 25 16,0 2-2-16,2 0-35 0,-2-1 30 15,0 3 15-15,1 0 16 0,-1 2-34 0,0 0 18 16,0 1-23-16,0 3-5 0,0 6 1 16,0 1-3-16,0 3 31 0,-15 22-18 0,15-15 16 15,0-18 8-15,0 7-6 0,0 2-6 0,0 3-24 16,0 0 33-16,0 2-6 0,-9-1-12 15,9-2-3-15,-11 24 16 0,9-22-4 0,-1-1-1 16,0 2-4-16,-2 0 0 0,-3-1-3 16,6 0 7-16,-2 0-26 0,2-1 4 0,1 1 40 15,-1 1-3-15,-1-3-3 0,-2 3-4 0,3-2-1 16,-1 0-4-16,-4-1 5 0,3 0-3 0,-1 1-2 16,1-5-4-16,0 4 9 0,1-3-8 0,-1-1 9 15,-2 1-13-15,1-3-1 0,4-4-1 16,-1 1 12-16,0 3-16 0,2-7-23 0,0-1 21 15,0 2 18-15,0 1-17 0,0-3 0 0,0-1-10 16,0-6 10-16,0 9 0 0,0-3-6 16,0-6-13-16,0 7 6 0,0-1 15 0,0-6 2 15,0 9-10-15,0-3 5 0,0-6-7 16,0 8 13-16,0-3-4 0,0-5 22 0,9 21-20 16,3-11-5-16,0-2 21 0,4-1 9 0,0 0-22 15,3-4-10-15,-2-1 7 0,3 3-19 16,1-2 28-16,-11-3-5 0,4 0-11 0,6 0-8 15,0 0 20-15,-1 0-4 0,-2 0-16 0,-1 0-1 16,0 0 14-16,12-10 6 0,-20 10-3 16,-1 0-1-16,-7 0-9 0,0 0 14 0,7 0-20 15,-7 0 12-15,8 0-15 0,-8 0 19 0,5 0-17 16,-5 0 11-16,0 0 6 0,8 0-11 16,-8 0 3-16,0 0-3 0,7 0-6 0,-7 0-18 15,10-11-31-15,-8 10 7 0,0 0-85 0,-1-1-20 16,0-2-68-16,-1-1-10 0,1 0 20 15,0-2-220-15,0-11-63 0,1-2 44 16,0-2 49-16,2 0 26 0,-3 0 25 0,2-2 41 16,1 4 0-16,-2-1 34 0</inkml:trace>
  <inkml:trace contextRef="#ctx0" brushRef="#br0" timeOffset="336967.7293">2042 6275 796 0,'2'-3'268'0,"0"0"7"0,-2 1-40 16,1-2-25-16,-2 2-1 0,2 0-11 0,-1-2-47 16,2 2 11-16,-1 2 8 0,-1-3-47 15,0 1-9-15,0 1-31 0,1 0 22 16,-1 0-36-16,0 1 9 0,0 0-25 0,-1 2 4 16,2 0-12-16,0 1-13 0,0-1 16 0,-1 5-10 15,0-1 2-15,0 1-23 0,0 1 21 0,0 0-16 16,0 5 5-16,0 1 9 0,0 3-11 15,0-1-4-15,0 1 0 0,0 1-2 0,0-2-4 16,0 0 10-16,0-1-6 0,0-1-4 0,0-1-10 16,0-3 24-16,13 10-23 0,-12-14 17 15,2 2-11-15,-2-2 8 0,-1-2-21 16,2 2 17-16,0 0-6 0,0-2-21 0,-1 2 15 16,2-2 24-16,-3-1 15 0,2-1-5 0,0 2-4 15,-1-2-3-15,3-1 35 0,0-1-25 16,-1-1-8-16,0-2 17 0,6-8 1 0,1-1-30 15,-1 1 28-15,0-2-2 0,-2 2-8 16,0 1-1-16,-3 3 6 0,-1 1 15 0,1 3-1 16,-1-1-4-16,-1-2-1 0,0 3-12 0,-1 0-2 15,2-1-3-15,-2 3 1 0,0 0-20 0,1-1-3 16,-1 2-14-16,0-3 12 0,-1 3-3 16,2 0 7-16,-2 0-7 0,0 0-1 0,0 0-2 15,0 0 12-15,1 14-26 0,-1-8 13 0,1-1 12 16,0 13-12-16,-1-4 3 0,2-4 2 0,-2 0-4 15,0-2-10-15,1 0-5 0,0-1 18 16,1 0-10-16,0-2 9 0,1 1-35 0,-1-1 21 16,8 5-15-16,-1-3 27 0,-1-2-10 0,-1-2-7 15,3-1-4-15,-3 0-7 0,1-1 18 0,-2-1-2 16,-6 0 17-16,15 0 14 0,15-14-31 16,-15 5 12-16,0-4-4 0,-3-4-17 0,1 3 5 15,-2-4 3-15,-1 6 12 0,-1-5 28 0,-2 1-6 16,-2-1 9-16,-1 6-9 0,-1-4 11 15,-1 1-22-15,-2 3 18 0,1-2-8 0,-1 13-5 16,0-9 16-16,0 0-8 0,0 2-1 16,0-1-5-16,0 2 5 0,0-1-19 0,0 7-1 15,0-9 3-15,0 3-18 0,0 6-30 16,0-8-21-16,-11-5 3 0,10 9 4 0,1 2-81 16,0-2-23-16,-1 3-22 0,0 0 1 0,0 1-19 15,1 0-27-15,0 0-23 0,-1 0 21 0,1 2-161 16,-1 1-55-16,2 0 34 0,0 2 29 15,0 0-8-15,1 0 22 0,-1 1 15 0,6 8 53 16,0-6-5-16</inkml:trace>
  <inkml:trace contextRef="#ctx0" brushRef="#br0" timeOffset="337350.9193">2567 6507 589 0,'3'2'374'0,"0"-1"-79"0,-1 0-3 15,-1 1-3-15,0-1-44 0,0-2-17 16,1 4-17-16,-1-2-28 0,1 0-24 0,-2 4-13 16,1-3-14-16,0 1-21 0,-1 3-33 0,0-1 4 15,0 0 22-15,0 4-30 0,0-2 6 0,0 5-45 16,0 4 29-16,-12 17-4 0,8-18-5 16,1 3-7-16,0 0-40 0,1-6 23 15,-5 4-8-15,4-3-2 0,2-1-2 16,-5 2 14-16,5-3 4 0,-3-1-11 0,3-3-2 15,1 1-4-15,0-3-2 0,0 1 26 0,0-2-14 16,-1-1 14-16,0 1-2 0,-1-1 4 0,2 0 17 16,0 0-31-16,0-3 4 0,0 0 8 0,0 0 14 15,0 0-14-15,0 0 0 0,0 5-25 16,0-5 17-16,0 0-5 0,0 0-15 0,0 0-10 16,0 0-10-16,0 0-30 0,0 0 3 15,0 12-50-15,0-13-40 0,0-4-55 0,0 1-41 16,4-2 20-16,5-13-286 0,-1-1 42 15,-1-1-6-15,1-4 55 0,1 0 22 0,1 1 48 16,4-2-11-16,3 1 32 0,0-5 21 0</inkml:trace>
  <inkml:trace contextRef="#ctx0" brushRef="#br0" timeOffset="338687.1012">3483 6309 556 0,'0'0'262'0,"0"0"-32"0,0 0-10 16,0-13-18-16,0 13 12 0,0 0-7 0,-13 0-26 16,13 0-4-16,-16-23-33 0,15 22 9 15,0-1 26-15,0 0-44 0,-1 1-37 0,2-1 14 16,-2 0-4-16,1 2-37 0,-2-2 19 0,1 2-35 15,-1 0-14-15,-2 0 16 0,2 2 6 16,-1-1-17-16,-2 1-29 0,-2-2 20 0,-9 6-22 16,4 0 18-16,4 0 21 0,-4 2-36 15,2 3 26-15,-1-3-39 0,2-2 27 0,-5 0-22 16,7 0 1-16,-6 4-1 0,8-5 28 0,-1 3-15 16,2-1 4-16,1-1-12 0,1 0 32 15,-5 8-21-15,1-1-11 0,1-1 16 0,0-2-5 16,0 5-36-16,2-2 43 0,4-13-32 15,0 15 28-15,0-3-18 0,0 3-2 0,0-1 19 16,0-1 5-16,0-1-6 0,0 2-3 0,0 2-2 16,4 14 23-16,0-16-4 0,2 1-5 0,3-1-15 15,-2-4 15-15,2 4-7 0,1-2-1 16,0-2 27-16,-4-2-21 0,5 1-4 0,-1-4 5 16,2 2-9-16,1 0 8 0,2 1 5 15,-4-5-17-15,1 0-1 0,-2 0-16 0,-1 0 20 16,0-3-10-16,-1 0 5 0,-8 0 9 0,8 0-13 15,7 0 1-15,0 0 18 0,16-11-23 16,-15 7 12-16,0-2-9 0,0 2 8 0,-3-1-13 16,0-4 2-16,-1 2 9 0,-1-2 7 15,0-1-11-15,-5 2 12 0,2-3 0 0,0 1 5 16,-2 2-6-16,2-5 16 0,0 0-9 0,-5 1 16 16,0 2-6-16,0-7-12 0,-1 5 20 15,-1-1-17-15,0 5 16 0,2-9-2 0,-3 3-12 16,0 7-10-16,0-4 12 0,0-1-19 15,-12-14-2-15,7 11 11 0,-1-2-12 0,-1 4-9 16,-2-1 21-16,1 4-25 0,-2-2 25 0,-2 0-18 16,2 2 13-16,0 1-25 0,-1 3 3 15,3 2-1-15,1-2-3 0,-7 0-1 0,7 3 10 16,1-4-1-16,0 5-3 0,2-1-13 16,-1 1 21-16,2 0-1 0,-1 1-2 0,2 0 1 15,-1 1-1-15,1 0-20 0,-2-1 9 0,2 1-5 16,-1-1 16-16,0 1-5 0,0 0-11 15,0-1-4-15,1 0-4 0,-1 1-22 0,-1 0 0 16,3 0-17-16,-1-2-11 0,0 2-20 0,0 0-38 16,1 0 13-16,1 0-50 0,0 0-10 0,0 0-35 15,0 0-17-15,0 0-52 0,0 0 29 16,-7 8-279-16,10-8 39 0,0-1 36 0,1-1 31 16,2 1 42-16,0-1 19 0,10-4 20 15,-3 5 20-15,1 1 13 0,4-2 24 0</inkml:trace>
  <inkml:trace contextRef="#ctx0" brushRef="#br0" timeOffset="340035.6657">4401 6178 267 0,'0'-1'318'16,"-2"-1"-71"-16,2 2-1 0,0-2-43 0,-1 2-8 16,1-1-1-16,0 1-13 0,-1 0-13 15,2 0-35-15,-3 1 1 0,2-1-27 0,0 0 4 16,0 0-28-16,0 0 6 0,0 0-23 0,0 0 2 16,0 0-7-16,0 0 8 0,0 0-22 15,0 0 4-15,0 0 3 0,0 0-12 0,1 24 14 16,0-20-12-16,0 2 1 0,0 0 6 15,0 0-5-15,-1-6-14 0,0 8 15 0,0 6-20 16,6 19 23-16,-6-21-20 0,1 1 4 0,0-1-4 16,2 5 3-16,-1 3 5 0,0-7 22 15,-2-1-37-15,1 0-17 0,0 4 18 0,3 0 6 16,-2-2-22-16,0-3 11 0,3 3 13 16,0-2 3-16,-2-2-8 0,0-2 13 0,-1-3 2 0,1-1-21 15,-1 1-16-15,1-1 0 0,-2 1 47 16,0-3-18-16,1 3 16 0,0-2-6 0,-1 1-3 15,0-3-21-15,-1 3-1 0,1-1-30 0,-1-2 2 16,2 1 0-16,-1 0 1 0,0-2 37 0,-1 5 11 16,1-4-9-16,0-1 12 0,-1 1-19 15,0-1-6-15,0 0 30 0,0 0-22 0,0 0-8 16,0 0 17-16,0 0-14 0,0 0-14 16,0 0 11-16,0 0-26 0,0 0 38 0,0 0 5 15,0 0-23-15,0 0 1 0,0 0-1 0,0 0 7 16,0 0-6-16,0 0 1 0,6 7 17 15,-5-6-30-15,-1-2 34 0,2 1-13 0,-2-2 7 16,2 1 3-16,0-1-10 0,1 0 9 0,0-1-14 16,-1-1 16-16,6-6-31 0,0-2 14 15,1 0-20-15,-2-2-1 0,-1 7 8 0,2-5 7 16,4-3 7-16,-4 2-14 0,-1-2 7 16,0 6 1-16,2-4 2 0,-2 0-14 0,-2 3 21 15,-1 2-1-15,-1 2 4 0,1 0 0 0,-2 2-9 16,2-1 9-16,-2 1-17 0,0 1 13 15,0 0-17-15,-1 2 13 0,1 0-7 0,-1 1-5 16,1-1-2-16,-1-2-5 0,-1 3-6 0,0 0 15 16,0 0-11-16,0 0 3 0,9 12-2 0,-6-7-2 15,-1 1 6-15,5 10-5 0,-3 0-15 0,1-3 25 16,-1 2 4-16,-1 2 2 0,3-3-4 16,-3 2-2-16,4-3-8 0,-1 0 8 0,-1-2 8 15,2 2-6-15,1-6-4 0,0 4-11 0,0-4 5 16,2 2 1-16,-1-4-26 0,-1-1 28 15,0-2-5-15,-2 2-15 0,3-3 14 16,-3-1 12-16,-6 0-4 0,0 0 11 0,13 0-7 0,15-16 14 16,-17 4-16-16,2-2-14 0,-1-1 9 15,0-2 15-15,-5 0-13 0,4-1 25 16,-1-1-5-16,-3 0 10 0,-1 3 11 0,-1-2-14 16,0 2-4-16,-2 3 6 0,-1 1-8 0,-1 3-1 15,-1 1 0-15,0 2 1 0,0 0 0 0,0 6-2 16,0 0-10-16,0-9 7 0,0 2-19 0,0 7-6 15,0-8-9-15,0 1-18 0,0 7-19 0,0-8-25 16,0 8 8-16,0-7-74 0,0 7-61 16,0 0-10-16,0-8-32 0,-12 3 11 15,10 6 23-15,-1-1-185 0,-1 2-89 0,3-2 36 16,-2 2 31-16,2 1 30 0,-1 0 23 16,0 1 37-16,2 0 27 0,0 3 1 0</inkml:trace>
  <inkml:trace contextRef="#ctx0" brushRef="#br0" timeOffset="340616.6005">4993 6454 683 0,'3'0'314'16,"0"0"-48"-16,0-1-9 0,2-2-22 0,0 3-10 16,0-2-28-16,-1 1 21 0,2 1-76 0,-1-2-16 15,3 1 8-15,-2 1 19 0,1 0-32 0,-7 0-27 16,14 0-17-16,1 0 0 0,16 15-9 0,-20-14-27 15,4 5-2-15,-3 1 13 0,-2-1-1 16,-3 0-3-16,0-3-23 0,-3 3 23 0,3 6-32 16,-1-2 52-16,-2-3-58 0,-2-1 6 15,0 1 14-15,-2-1-13 0,0-6 5 0,0 0-3 16,0 8-2-16,0-8-3 0,0 7 23 16,0-1-33-16,-10 4 20 0,7-8-2 0,2 2-2 15,-1-1 23-15,0-1-21 0,2 2-2 0,-1-2-19 16,1 0 2-16,0 0-10 0,0-2 9 15,0 0-4-15,0 0 1 0,0 0 52 0,0 8-3 16,14 4-28-16,-9-9-20 0,8 8-14 0,-2 0 36 16,0 0-3-16,-2-4 26 0,2 4-4 15,-6-2-38-15,5 0 2 0,-2 3 9 0,0-1-1 16,-1-3-10-16,-3 0-5 0,-2 1-6 16,1-4 0-16,-2 1 44 0,-1 1-4 0,0-7-2 15,0 0 12-15,0 7 2 0,0-7 3 0,-20 23-21 16,7-17 19-16,1 3-20 0,-1-1 20 0,-2-2-13 15,0 3 4-15,3-6-22 0,2 2 11 0,1-3 18 16,1-1-11-16,3 0-11 0,0 1-6 16,0-2-1-16,0 1 2 0,1 0-9 0,1 1 33 15,0-1-16-15,0 0 2 0,0 1-14 0,1-2 12 16,0 0-12-16,0 0 7 0,0 0-6 16,1 0-1-16,-1 0-17 0,0 0 22 0,1 0-35 15,1 0-34-15,0 0 14 0,0 0 3 16,-1-3-111-16,2 0-71 0,2-1 20 0,-1-1-213 15,-1-2-95-15,6-12 28 0,-1 2 45 16,1-6 15-16,3 1 65 0,-1-4-3 0,2-2 1 16,7-1 44-16,4-3 37 0</inkml:trace>
  <inkml:trace contextRef="#ctx0" brushRef="#br0" timeOffset="341539.6481">6022 6259 595 0,'0'1'333'0,"1"-1"-52"15,-4 0-34-15,2 0 15 0,2 0-36 0,-1 0 28 16,0 0-48-16,0 0 4 0,2 0-23 15,-1 0-20-15,-1 0-18 0,0 0-17 0,-1-1 14 16,-1 2 4-16,1-1-25 0,-1-1-20 0,0 1-29 16,1 0 23-16,-2 0-20 0,-1 0 6 15,1 1-17-15,-2 0-22 0,0 2-4 0,-3 0-5 16,-4 5-3-16,-2-1 17 0,3-3-22 16,-2 6 5-16,-3-1-28 0,4 3 19 0,0 2 14 15,1-3-18-15,2 3 2 0,-1-1-5 16,5 2 25-16,-3-1-27 0,3 2 7 0,2 1-9 15,0-1 6-15,2-3-24 0,-1 5 14 0,2-12 5 16,0 5 3-16,0 3-15 0,14 15 11 0,-8-14-2 16,3-2-26-16,1-1 38 0,1-1-14 15,4-2-8-15,-1 2 18 0,2-3-52 0,-1-2 27 16,2 2 0-16,0-4-1 0,2 2 5 0,-2-3 21 16,3 0-20-16,-1-1 3 0,-9-2-31 15,3 0 38-15,5 0-11 0,18-10 27 0,-17 2-36 16,-2 0 22-16,1-4-1 0,-2 3-8 15,1-4 9-15,-2 0 27 0,-2-2-10 0,0 5 21 16,-2-5-1-16,0 0 14 0,-3 0 6 0,0-5-15 16,-3 7 8-16,-1-4-4 0,0 1 16 15,-3 4-14-15,-1 4 2 0,0-1-19 0,0-4 24 16,0-1-20-16,-16-19-9 0,7 18-3 0,1 2-5 16,-1 0 2-16,-1 1 12 0,-1-1-17 0,2 3 8 15,-3 1-10-15,0 0-12 0,5 2-2 16,-1 2 12-16,3 0-12 0,0 1-16 15,1 2-15-15,1 0-19 0,0-1-10 0,1 2-42 16,-1-2-1-16,1 3 8 0,1-1-74 0,1 1 0 16,0 0-47-16,0 0-8 0,0 0-52 15,-5 8 25-15,5-5-172 0,1 0-83 0,1 1 36 16,2-1 35-16,6 9 25 0,-2-6 19 0,7 3 36 16,0-2 6-16,8 0 62 0,-2-1-37 15</inkml:trace>
  <inkml:trace contextRef="#ctx0" brushRef="#br0" timeOffset="342225.3543">7148 6363 363 0,'-2'-7'391'0,"0"-1"-73"0,0 2-22 0,1 0 16 16,-1-1-68-16,0 3 24 0,0-3-35 0,-1 2-17 16,-3-8-24-16,1 4-8 0,3 2-4 0,-2 0-36 15,0 2-20-15,-1 1-13 0,2 1-26 0,1 1-8 16,-2-1 22-16,-1 2-3 0,1-3-24 16,-1 3-6-16,-1 0-8 0,0 0-1 0,-2-1-3 15,1 2-21-15,7 0-8 0,-8 0-3 16,-5 0-3-16,-2 0 24 0,-17 13-17 0,18-9 17 15,-1 3 10-15,0 1-16 0,1 1-11 0,-1-1 12 16,2 2 10-16,2 0-18 0,-2-1-22 0,3 5 27 16,0 0-3-16,-3-1-1 0,6 2-17 15,-1 1 28-15,3-2-17 0,0 1 2 0,0 2 14 16,1 0-11-16,2-1-24 0,-1-1 21 16,2 1 14-16,1-4-27 0,0-4 15 15,0 4-6-15,0 3 4 0,10 17-14 0,-5-19 13 0,4 1-5 16,-2-2-12-16,2-2 13 0,2 2-7 15,1-1-2-15,0 0 10 0,2-2-28 0,1 0 23 16,2-2-21-16,0 0 9 0,2-2 8 0,2-3-21 16,-1 0 9-16,2 0 1 0,-11-2-1 15,6 0 17-15,3 0-27 0,20-11 23 0,-16 4-8 16,-2-4 5-16,2 0-17 0,-4-3 17 16,0 0-3-16,-3-4 10 0,1 0 3 0,-3 1 13 15,-3-4-11-15,0-1 12 0,-1 3 4 0,-2 4 8 16,-3-2 7-16,-1-2-24 0,-1-1 2 0,-4 1 1 15,0 0-8-15,0 10 15 0,0-5-15 16,-11-19-5-16,5 14-7 0,-2 2 1 0,0 2 18 16,-1-1-18-16,-2 2 6 0,3 3-13 15,-2-1 14-15,0 3-19 0,3 0 15 0,1 4 1 16,2 0-12-16,-1 1-27 0,1 1-7 16,0-1-19-16,1 1-32 0,0 1-9 0,1 0 8 15,-1 1-106-15,0-1-27 0,-2 1-31 0,-1 1-34 16,6 0 27-16,0 0-244 0,0 0-11 0,-9 0 23 15,9 0 34-15,0 0 29 0,-7 0 13 16,1 10 25-16,6-8 84 0,2 1 15 0,1-1 9 16</inkml:trace>
  <inkml:trace contextRef="#ctx0" brushRef="#br0" timeOffset="343103.0652">7735 6272 909 0,'2'-3'315'0,"-2"1"-36"0,2-1 4 0,0 0-29 15,0 2-37-15,-2 0-25 0,0-1-22 16,3 0 2-16,-3 1-25 0,2 1 1 0,-2-1-15 16,2 1-16-16,-1 1-33 0,1 2-10 0,0-1 33 15,0 0-13-15,-1 4-36 0,2-1-7 0,2 12-5 16,0-3-5-16,-1 0 33 0,1 4-7 0,0-1-8 16,-2-2 0-16,0 4-13 0,2 1-7 15,-2-3-14-15,1 2 27 0,1-1-8 0,-2-1-16 0,-1 0 5 16,1-5 4-1,-2-1-9-15,1-1-2 0,2 4 0 0,0-2-14 0,-1-4 23 16,0 0-14-16,0-2 2 0,1 0 17 0,0-1-26 16,-1 0 5-16,0-2 6 15,0 0-5-15,0-1 5 0,2-1-9 0,-1-1 25 0,2 2-22 16,-6-2-5-16,9 0 23 0,15-17-18 16,-11 7 10-16,2 0 4 0,-3-7 0 0,3 0 7 15,-1 0 2-15,-3 2-10 0,0-3 3 16,-1 4 19-16,-3 0-10 0,3 2 12 0,-5 2 9 15,0 1-12-15,-2 3 14 0,0-1-8 16,0 2 4-16,0 2-9 0,-1 0-9 0,-1 1-18 0,0 0-6 16,0 0 0-16,2 1-4 0,-1-4-2 15,-1 5 3-15,-1 0-11 0,0 0 4 16,0 0-2-16,0 0 3 0,0 0-11 0,0 0-4 16,0 0 7-16,10 10-10 0,-8-6 8 0,-1 2 9 15,1-1-8-15,2 12 3 0,-1-6 1 16,-1 0 3-16,0-2-2 0,5 5-17 0,-4-2 14 15,1-3 4-15,1 4-6 0,0-3-13 16,0-2 5-16,3 3 4 0,-2-3-7 0,0-1-3 16,0-2 8-16,-2-1-4 0,1-3-5 15,1 4 14-15,-2-4-4 0,0-1 10 16,1 0-4-16,-5 0-7 0,19-8 12 0,-6 0 24 16,-3-5-18-16,3 3 22 0,-2-4 2 15,-1-3-2-15,-1-1 8 0,0-1-13 0,-1 1 1 16,-1-2 2-16,-1 0 9 0,-1 2 7 0,0 1-4 15,-2 4 15-15,-1-3 0 0,-1 5-28 16,-1 4 3-16,0-2 0 0,0 1 16 0,0-2-29 16,0 2-9-16,0 1 8 0,0 1-6 0,0 1 11 15,0 5-35-15,0-8 6 0,0 1-7 16,0 7-19-16,0-8-45 0,0 8-8 16,0 0-40-16,0-8-28 0,0 8 15 0,0 0-65 0,0 0-18 15,-2-9-54-15,-1 9-6 0,1 1-43 16,2 1 28-16,-3 2-248 0,1-2 32 0,0 0 28 15,1 2 35-15,-1 1 30 0,1 1 33 16,1-2 36-16,2 2 38 0,0 0 25 0,5 9-14 16</inkml:trace>
  <inkml:trace contextRef="#ctx0" brushRef="#br0" timeOffset="343664.7127">8497 6385 724 0,'2'-4'347'0,"1"0"-15"16,1-1-30-16,-2 2-47 0,1 0 4 0,-1-2-22 15,2 3-26-15,-2-3 12 0,0 3-19 0,0-1-9 16,0 1-28-16,-1-1-25 0,0 1-12 0,1 1-38 16,0-1 24-16,-1-1-25 0,-1 2-9 15,1 1-9-15,-1 0-6 0,-1 0-8 0,1 0-7 16,0 1-15-16,-1 2-6 0,0 0 3 15,-2 0 4-15,1 2-11 0,-5 8-8 0,-1 1 0 16,4 1-3-16,-3-1-2 0,-2 2-6 0,-1 0-7 16,2-1 20-16,0 0-9 0,1 1-1 15,-1 2-2-15,3-1 7 0,-1-2-2 0,2 1-3 16,1 0-6-16,0 0-7 0,2-3 24 16,1-1-17-16,0-2 9 0,0-3-6 0,0 3 2 15,0 0-2-15,13 15-12 0,-7-14 8 0,1 0-14 16,1 1 2-16,1-4 8 0,2 1-27 15,-3-5 35-15,0 2 16 0,-1-2-25 0,-1-2 2 16,0 1 0-16,-1-1-9 0,-1-1 27 0,1-1-8 16,-1 0-3-16,-4 0 28 0,0 0-11 15,7 0 23-15,-7 0-5 0,16-10-5 0,-13 6 34 16,0 0-9-16,-1 0-2 0,0 0-6 0,1-1 7 16,-2 1-9-16,-1 0-19 0,0-2 13 15,0 1-17-15,0 5 5 0,0 0-5 0,0-6-5 16,0 6 4-16,0-7-7 0,0 7-1 15,0-7-8-15,-10-4 3 0,8 7-4 0,-2 2-24 16,2 0-10-16,-1-2-26 0,-2 2-39 0,0-1 10 16,1 1-85-16,-3 2-44 0,2-3-68 15,1 0 23-15,-3 2-291 0,3-2 34 0,-1 0 38 16,-7-3 33-16,2 0 31 0,4 0 27 0,0 4 24 16,3-3-4-16,-1-1 14 0,2 3 51 15</inkml:trace>
  <inkml:trace contextRef="#ctx0" brushRef="#br0" timeOffset="345216.8868">8704 6093 209 0,'0'-13'185'0,"0"13"-19"15,0 0-19-15,0 0-15 0,0 0-34 0,0 0 3 16,0 0 8-16,0 0-24 0,0 0 30 0,0 0-26 16,0 0 10-16,0 0 12 0,0 0-25 15,0 0 4-15,0-13-7 0,0 13-8 0,0 0-13 16,0 0 13-16,0 0-12 0,0 0-2 0,0 0 9 16,0 0 6-16,0 0-2 0,0 0-12 15,0 0-14-15,0 0 22 0,0 0-13 16,0 0 5-16,0 0-21 0,0 0 4 0,0 0-2 15,0 0-11-15,0 0 27 0,0 0-21 0,0 0 17 16,12 0-24-16,7-6-7 0,-15 6 19 0,1 2-8 16,0-1-16-16,0 0-5 0,0 0 28 15,3 0-28-15,-2 0 33 0,1 0-26 0,12 2 6 16,-7-1 4-16,-2-1 17 0,-2 0-25 0,0 1 0 16,-1-1 4-16,0 0 5 0,2 0-5 15,-4-1 23-15,1 0-39 0,0 0-1 0,-1 0 29 16,1 0-13-16,-3 0 12 0,1 0-30 0,0 0 41 15,0 1-23-15,-1-1-22 0,1 0 17 0,-1 0 28 16,2 0-10-16,-1 0-7 0,-2 2-24 16,2-2-3-16,-2 0 16 0,0 0 15 0,0 0-12 15,1 0-5-15,-3 0 9 0,0 0-2 16,0 0-4-16,0 0-18 0,0 0-5 0,0 0 1 16,0 0 0-16,0 0 21 0,0 0-8 0,0 0 5 15,0 0-2-15,0 0-2 0,0 0-2 16,0 0 0-16,0 0-1 0,0 0 28 0,0 0-22 15,0 0-1-15,6 0-12 0,-6 0-4 16,0 0-19-16,0 0 2 0,0 0 37 0,10 10 0 16,-10-7-4-16,2-1 0 0,-2 2-12 0,0-2 0 15,0 3 0-15,0 0-6 0,0-1 0 16,1 2 18-16,0 1-2 0,-1 0-1 0,0-1-2 16,0 2 5-16,0-1-2 0,0 11-2 0,1-1-14 15,-1-9 22-15,0 0 7 0,0 6-20 0,0 0-11 16,0-1 6-16,0-2 3 0,0 4 0 15,0 0-1-15,0 3 24 0,0-1-32 0,0-2 29 16,0 2-1-16,0-2-6 0,-9 20-14 0,9-16 0 16,-1-4-1-16,1-9 0 0,0 3-1 15,0 0-1-15,0 5 2 0,0 1-1 0,0-2 2 16,0 3-15-16,0 1 17 0,0-1 1 0,0 0 14 16,0 1-21-16,0 0-9 0,12 16-3 15,-11-15-11-15,0 0 1 0,3-3 4 0,-4-1 25 16,1-2-9-16,0-2 0 0,-1 0 0 15,0 0 6-15,0-2 0 0,0-1-28 0,0 1 3 16,0 4 30-16,0-3 3 0,0 1-11 0,0 0-10 16,0-1 18-16,0-3 7 0,0-6-16 0,0 8-6 15,0-2 7-15,0-6 23 0,0 8-16 16,0-8 22-16,0 9-12 0,0-9 11 0,0 7-11 16,-12 3 4-16,9-7-11 0,-1 0-10 0,-2 0 26 15,1-2-7-15,-11 6 2 0,-1-3 10 0,0-1-20 16,-1 0 19-16,3-3-14 0,-4 0-8 0,3 0-6 15,3 1 14-15,1-1-17 0,1 0-7 16,11 0 27-16,-9 0-8 0,2 0-15 0,0 0 11 16,7 0 4-16,-9 0-14 0,3 0-13 15,6 0 15-15,-7 0-2 0,7 0-9 0,-7 0 18 16,7 0-12-16,-8 0-8 0,8 0 0 0,0 0-53 16,0 0-48-16,-7 0-33 0,1-10-88 15,17 1 25-15,-4-4-292 0,5-3 14 16,0-2 36-16,3 0 33 0,1-1 32 0,0-1 20 15,0 0 30-15,5-2 22 0,5-1 13 0,4-5 15 16</inkml:trace>
  <inkml:trace contextRef="#ctx0" brushRef="#br0" timeOffset="346279.9876">9653 6113 459 0,'0'-4'281'16,"0"-1"-40"-16,-2 1-34 0,0 0-15 0,-1 0-22 16,1-2-13-16,-2 2-1 0,1 0-28 15,-7-7-7-15,-3 3-20 0,4 1-15 0,0 2-5 16,-8 0-20-16,7 1 8 0,-1 0-20 15,1 2 2-15,2 0-1 0,1 0 19 0,0 0-12 16,1 1-6-16,1 0-9 0,5 1 23 0,0 0-11 16,-8 0 10-16,8 0 14 0,-9 0-36 15,9 0 7-15,-7 0 20 0,7 0-20 0,0 0 12 16,-8 0-4-16,8 0-4 0,0 0-30 0,-6 0 19 16,6 0-6-16,0 0 24 0,0 0-40 0,-8 0 7 15,8 0 6-15,0 0-14 0,-10 5 47 16,9 0-15-16,0 2-6 0,1-1-6 15,-1 1-15-15,0 11-3 0,1 0-3 0,0 3 35 16,0-11-5-16,0 3-4 0,0 4-5 16,0 1 13-16,0 3 16 0,0-1-32 0,11 20 7 15,-8-18-8-15,2-2 5 0,-1 2-21 0,0 0-12 16,0 1 15-16,1 2 8 0,0-3 8 0,1 0-42 16,0 0 20-16,-1 2-16 0,1 2 28 15,1-4-31-15,1 3 25 0,-3 0-15 0,0 1 8 16,1 1 0-16,-2 1-8 0,-1-3 0 15,1 2-1-15,-1 2 14 0,0-3-2 0,-3 2-11 16,0-1-4-16,0-12 3 0,0 8-16 0,0 5 14 16,0 0 5-16,0 2-5 0,0 2 22 15,0-2-5-15,0 1 12 0,0 0 4 0,0 2-4 16,0-1 2-16,0 0 7 0,0 2 8 0,0-2-10 16,0 2 7-16,0-2 2 0,0 3-7 0,0-1 0 15,0 2 14-15,0-1-2 0,0 2-9 16,0 1 7-16,-8 2-20 0,8-1 3 15,0-1 1-15,-13 38 4 0,10-40-19 0,2 2 2 16,-1-3-7-16,-1 0 6 0,1-1-3 0,0-1 7 16,0-1-12-16,1 0 4 0,0-1 0 0,0-1 0 15,1 0-10-15,0-6 10 0,0 2-9 16,0-14 7-16,0 3-19 0,0 2 17 0,0 1-19 16,0 1 15-16,0-1-13 0,0-3-9 0,0-1 16 15,0-2-4-15,0-2 11 0,0 0-10 16,0-2 2-16,0 1-1 0,0-3 12 0,0 1 1 15,0 0-3-15,0 0-2 0,0-1-3 0,0 0 28 16,0 6-19-16,0 1 29 0,0-2-18 16,10 8 8-16,-7-12-14 0,1-2-2 15,0 0 15-15,-1 0 12 0,9 8-27 0,0-5 22 16,3 0-15-16,3-2-10 0,5 1-7 0,1-3 23 16,4-2-11-16,2 2-4 0,0-3-9 0,-13-1 15 15,8 0-18-15,3 0-9 0,4 0 11 16,-1 0 10-16,30-11-17 0,-31 7-21 15,-2-2-10-15,-4 0-13 0,0-3-22 0,-2-1-8 16,-3-5-37-16,2 2-34 0,0-3 13 0,-5-1-118 16,-1-3-55-16,0 3 27 0,-3-8-261 0,1-6 52 15,-5-2 38-15,2-5-20 0,-1-4 9 16,-2-7 56-16,0-1 37 0,-2-9 12 0,-1-1 30 16,-1-2 12-16,-1 0 4 0</inkml:trace>
  <inkml:trace contextRef="#ctx0" brushRef="#br0" timeOffset="346896.1469">9753 6129 711 0,'1'-1'316'0,"-1"1"-15"0,0-3-15 0,-1 3 24 0,2-2-50 16,-1 1-46-16,0-1-23 0,0 0 30 16,1 1-11-16,0 0-9 0,1 0-46 0,-1 1-9 15,2 0-15-15,2-1-15 0,0 1-8 0,3 0-21 16,7 6-1-16,2-1-10 0,-1-1-20 0,0 3-5 15,0 0-6-15,3 5-5 0,-4-1-3 16,-1 1-13-16,-3 2 7 0,0 3-3 0,-2-3-3 16,-1 1-7-16,-4 2 9 0,-2 0-4 15,-2-1 8-15,0-10-10 0,0 6-1 16,0 1-11-16,0-1 12 0,-12 13-19 0,5-14-11 16,0 6 30-16,-2-9-3 0,1-1-2 0,-2 3-30 15,1-5 16-15,2-1 0 0,0 0 0 0,-1-3-1 16,3 4-54-16,0-4 13 0,1 4 14 15,2-4-50-15,2-1-33 0,0 0-30 0,0 0-8 16,0 0-24-16,-11-13-39 0,11 8 18 0,8-8-107 16,-3-3-63-16,2 0-58 0,8 0 43 15,0 1-12-15,1-1 45 0,4-2 32 0,-3 3-1 16,0 7 30-16</inkml:trace>
  <inkml:trace contextRef="#ctx0" brushRef="#br0" timeOffset="347164.9164">10063 6210 246 0,'3'-4'405'0,"0"1"-99"0,-3 0-35 15,2 0-6-15,-1-1-19 0,1 2-11 0,-2 0 9 16,1-1-55-16,1 3 5 0,0-2-32 0,-1 0-3 16,0 1-31-16,-2 0-33 0,0 1-19 15,-2 0 8-15,1 0-34 0,-3 2 19 0,-5 7-15 16,-1-3 15-16,5-1-16 0,-8 3-22 0,6 0 6 16,-5 2 4-16,2 0-32 0,-2 0 45 15,3 1-2-15,-2 0-16 0,4 0-32 0,3-1 23 16,4-1-25-16,-2 2 14 0,1-4 18 0,0 0-6 15,0 0-25-15,2-7 17 0,0 12 10 16,0 0-39-16,12 10-7 0,-4-9-11 0,5-4-1 16,0-3-38-16,3-1-22 0,0 1-22 15,3-3-26-15,5-1-28 0,-3-1 15 0,-9-1-152 16,5 0-78-16,24-16-19 0,-18 7 19 16,2-1 36-16,-1-1 11 0,0-1 22 0,-2-1 4 15</inkml:trace>
  <inkml:trace contextRef="#ctx0" brushRef="#br0" timeOffset="347482.2668">10390 6267 963 0,'2'-1'318'0,"-1"-4"-30"0,1 4-24 16,-1 0-15-16,0-2 8 0,0 1-38 0,1 1-33 15,-1 0-20-15,0-1 12 0,-1 1-20 16,0 0-17-16,1 2-24 0,-1 0 0 0,0 2 10 16,-1 3-36-16,0-2 15 0,1 1 0 0,-1 2-15 15,-2 10 5-15,3-10-8 0,0 5 10 0,0 4-22 16,-7 18 5-16,5-11-1 0,-2-7-3 15,2 2-6-15,2 0 4 0,-1 3-13 0,1-6-1 16,0-9-14-16,0 2-10 0,0 6 2 16,0-3-7-16,0 5-3 0,0-3-6 0,10 8 16 15,-8-13-27-15,1 1-23 0,-2-3-2 16,0-1-49-16,1 0 5 0,0-1-40 0,0 1-52 16,0-1-12-16,0-1-21 0,-1 1-43 0,1-1 22 15,0 0-216-15,1 1-59 0,-1-1 34 0,-2 1 32 16,0-1 9-16,0-3 45 0,0 0 24 15,0 0 20-15,-17 21 14 0,7-12 0 0</inkml:trace>
  <inkml:trace contextRef="#ctx0" brushRef="#br0" timeOffset="348090.2198">9953 6903 427 0,'-3'-3'438'0,"2"1"-116"16,-1 1-48-16,2 0-25 0,2-2-38 16,0 2 0-16,-1 0-42 0,3-1-15 0,0 1-12 15,4 1-36-15,-1 0 10 0,0 1-23 0,3-1-4 16,18 12-23-16,-8-3 14 0,-1 0 12 15,-3 2-44-15,0 0-8 0,-2 0 3 0,1 4 16 16,-6-1-27-16,-1-1-5 0,-1-4 27 0,-2 1-26 16,-4 1-4-16,3-6 8 0,-3 2-7 15,-1-7 2-15,0 0-17 0,0 13 19 0,-18 10-21 16,7-13 20-16,-3-4-12 0,5-1 7 16,1 1-5-16,0-6 22 0,-1 0-34 0,1 2 16 15,0 0-38-15,8-2-11 0,-8 0 12 0,8 0-25 16,-8 0-18-16,1 0-5 0,7 0-33 15,-9 0-18-15,-3-11 0 0,9 5 4 0,2 4-51 16,2-4 47-16,6-9-2 0,5 1 9 16,3 0-43-16,4-2-6 0,1 1-7 0,0 0 26 15,3 1 57-15,-4 0 7 0,-1 5 56 0,-2-3 14 16,-5 3 24-16,1 1 9 0,0 1 36 16,-4 4 22-16,-3-3 26 0,0 3 3 0,1 0-8 15,-3 0 13-15,0 2-21 0,-1-2 25 0,0 2-31 16,-1 0 7-16,0 0 4 0,0 1-39 0,-1 0-3 15,-2 1 2-15,-1 0-17 0,0 3 50 16,0 0-47-16,-1-2 18 0,-7 10-25 0,3-5 7 16,2 1-4-16,-4 1-7 0,3 4 15 15,3-4-11-15,0-1-4 0,-1-1-5 0,4 3 3 16,0-4-35-16,-1 1 3 0,2-2-12 0,-1 2-13 16,1-2-29-16,0-5 4 0,0 0-45 0,0 12-18 15,16 7-41-15,-8-15 13 16,-1 0-175-16,2-3-80 0,0 0 28 0,-9-1 27 15,14 0 24-15,4 0 22 0,18-12-61 0,-15 5 35 16,-4 1 20-16</inkml:trace>
  <inkml:trace contextRef="#ctx0" brushRef="#br0" timeOffset="348463.3102">10422 6984 532 0,'5'-3'373'16,"-2"-1"-26"-16,1 1-66 0,0 1-40 0,0-3-11 16,0 1 31-16,0 1-34 0,1 2-27 0,0-4 29 15,0 4-16-15,0-2-62 0,0 1 18 16,0 1-31-16,2 1-23 0,-2 0-13 0,-5 0-29 15,0 0 22-15,27 12-12 0,-18-8-3 0,1 7 0 16,-6-1-48-16,1-1 28 0,-2 1-29 16,-3 0 40-16,0-1-30 0,0 1 4 0,0 0-31 15,-15 13 26-15,8-9-18 0,0 0 13 16,0-4-28-16,2-3 5 0,0-1-10 0,1-1 23 16,1-1-29-16,0-1 16 0,1 1-29 0,0 0 0 15,2-2-24-15,0 2 25 0,0-4-6 16,0 0-12-16,0 0 5 0,17 9 36 0,0-6-4 15,1 0 3-15,3-1-1 0,-2-2 1 0,3 2-6 16,2 0 12-16,-2 1-17 0,1-3 34 0,-3 3-25 16,1 0-3-16,-4-3 5 0,-3 2 23 15,-14-2-3-15,11 0-3 0,-1 0-23 0,-2 0 6 16,-2 0-1-16,-6 0-46 0,18 10-46 16,-16-10-5-16,-2 0-44 0,0 0-32 0,0 0-54 15,0 0 20-15,5-2-273 0,-7 2 43 0,0 2 15 16,-2 0 22-16,-1 0 26 0,0 2 24 15,-12 7 17-15,0 4 10 0,-1 3 18 0</inkml:trace>
  <inkml:trace contextRef="#ctx0" brushRef="#br0" timeOffset="349262.0894">9941 7907 416 0,'-3'0'292'0,"1"0"-36"16,0-1-25-16,-1 0 14 0,2-1-27 0,-1 1 3 0,2-1-9 15,0 1-9-15,0 1 8 0,0-4-69 16,1 2 9-16,0 0-4 0,3-1-36 16,-1 3-11-16,2-2-12 0,0 1 1 0,1-2-16 15,-1 3-10-15,12 6 17 0,-11-6-6 0,2 0-5 16,6 0-8-16,16 9-7 0,-18-1-7 0,3-2 2 15,0 2-39-15,-3 1 45 0,2 1-40 16,-1 2-15-16,-4-1 4 0,-3-1 42 0,0 1-21 16,-3 2-9-16,-3-1-16 0,0-3 5 0,0-9 7 15,-12 20 24-15,4-3-46 0,2-2 38 16,-5-2-7-16,-5 0-4 0,0-2-29 0,-1 0 33 16,1-3-1-16,-2 0-3 0,5-2-33 0,-4-1 15 15,0 1 16-15,3-4-39 0,4 1 5 16,1-3-35-16,2 2 21 0,0-2-46 0,2 1 10 15,5-1-30-15,0 0-44 0,0 0-29 16,0 0-22-16,0 0 17 0,-10-10-146 0,12 8-71 16,2-2 29-16,2 1-57 0,10-11 25 15,-1 4 102-15,5-3-24 0,0 2 15 0</inkml:trace>
  <inkml:trace contextRef="#ctx0" brushRef="#br0" timeOffset="349595.4218">10330 7906 371 0,'3'-2'331'15,"-2"2"-48"-15,-1-1-27 0,0 1-25 0,-1 0-10 16,-2 1-24-16,1 0-15 0,0 1-10 0,-1 0 1 16,0 2-26-16,0-1-19 0,-7 5 32 0,3 1-57 15,-2 1 23-15,3 0-41 0,-1 2-15 0,-3 1 9 16,3-3 13-16,1 6-24 0,1-7 22 15,1-2-1-15,1 1-39 0,1-4 1 0,-1 3-6 16,1-2-4-16,0 1-14 0,2 0-35 16,-1-1 16-16,1-5-24 0,0 0-7 0,0 7-15 15,0-7-25-15,0 8-14 0,11 4-28 16,-6-9-25-16,0 0-31 0,1 0 14 0,10 3-94 16,-5-5-86-16,1 0-66 0,1-1 12 0,5 1 18 15,-9-1 41-15,5 0-5 0,17-9 9 16</inkml:trace>
  <inkml:trace contextRef="#ctx0" brushRef="#br0" timeOffset="349963.6309">10542 7992 474 0,'3'-4'343'0,"-1"2"-51"0,1 1-16 16,-2-3-15-16,2 3-27 0,-1 1 2 0,-1 0-34 16,0-1-32-16,-1 1 18 0,-1 1-21 0,-2 0-18 15,-1 3-16-15,0-3 12 0,0 3-19 16,-10 3-12-16,0 3-14 0,-1 4-9 0,0-3-10 15,1 4 16-15,1-2-19 0,-1-2-17 16,3 0-10-16,1 4 23 0,2-2-9 0,1-4-5 16,4 1-32-16,0-3-2 0,1 1-3 0,1-3-8 15,1 0 10-15,0-5-1 0,0 0-34 16,13 22 6-16,-5-13-1 0,1-5 22 0,0 0-10 16,-1-1 8-16,1-2-1 0,-1 1-1 0,0-2-18 15,-8 0 1-15,7 0 15 0,-1 0 39 16,1 0-16-16,3 0-4 0,11-14 8 0,-14 8 22 15,-2 1-4-15,-2-1 2 0,-1 1-1 0,-1-1 1 16,-1 3-12-16,0 3 8 0,0 0-8 16,-14-22-8-16,1 9-14 0,-3 0 0 0,-3 1-5 15,1-1 6-15,1 4-11 0,2-2 1 16,-1 6-7-16,4-2-29 0,-1 0-15 0,3 1-18 16,2 2 5-16,2 0-124 0,-2 0-77 15,4-1 22-15,-1-1-225 0,2 0-63 0,1 0 64 16,-4-7 9-16,6 1 58 0,0 4 14 15,0-5 5-15,11-21 45 0,-1 10 6 0,6-1 25 16</inkml:trace>
  <inkml:trace contextRef="#ctx0" brushRef="#br0" timeOffset="351078.282">10784 6038 422 0,'-5'-2'233'0,"1"2"-22"15,-1-1-31-15,2 0-10 0,-2-1-25 0,2 1-13 16,0 0 9-16,0 2-20 0,0-3 15 0,0 2-23 16,2 0-19-16,-1-1-8 0,0 1-6 15,0 0-10-15,0 1-1 0,2-1-3 0,0 1 6 16,0 1 10-16,1 0-24 0,2-1 6 15,1 0-1-15,1 1 19 0,0 0-10 0,11 2-30 16,-5 0 19-16,1-1-20 0,-3-1 2 0,0 0 6 16,-2 2 9-16,0-3-9 0,-3 0-22 0,1 1 6 15,-1 1 9-15,1-2-24 0,-1 0-2 0,0 1 20 16,1 1-3-16,-2-2-26 0,2 0 27 16,-1 2-11-16,-1-2 5 0,1 4 3 15,-2-1 8-15,1 0-26 0,4 11 28 0,0 0-14 16,-1-2-18-16,0 9 36 0,2-5-21 0,-3 3 14 15,-1-1 7-15,1 2-43 0,-2 4 21 16,4-2 19-16,-5-2-31 0,1 2-2 0,-2 0 46 16,0 3-4-16,-1 2-40 0,2 0-7 15,-2-15 30-15,0 10-14 0,0 2 9 0,0 2-5 16,0 1-1-16,0 0-5 0,0 2 0 0,0-1-21 16,0 0 20-16,-16 30-11 0,12-29-2 15,4 0-1-15,-1 1 10 0,-1-2-8 0,-2 2 8 16,-1-1-26-16,2 1 9 0,-1-2 0 15,1 2 21-15,1 1-3 0,1-2-27 0,-2-1 1 16,0 0 29-16,2 1-1 0,-4 0-9 0,1 0-21 16,2-1 19-16,2 3 1 0,-2-5 24 0,1 5-14 15,1 0 0-15,-1-3-3 0,1-14 0 16,0 7-15-16,0 3 1 0,0 2 39 0,0-1-4 16,-9 28-15-16,6-29-19 0,2 1 0 15,-2 0 0-15,1-2 21 0,2-11 16 0,0 7-25 16,0 2-5-16,0 0 36 0,0 2-22 0,-12 23-2 15,11-26 13-15,0 1 7 0,0-3 3 0,-1 2-7 16,2-1 9-16,-2 1 4 0,1-4-18 16,-1 5 12-16,-1-3-10 0,0 0-8 0,2 1-6 15,-1-1 12-15,0-1-1 0,-5 0 1 16,7-11 0-16,0 4 0 0,0-1-15 0,0 1 9 16,0-1-7-16,0 0 8 0,0-2-15 0,-8 15 9 15,5-11-1-15,1-4-7 0,0 0 5 0,-1-2-10 16,-1-2-4-16,0 0 14 0,-2 0-14 15,-5 3 10-15,0-3-12 0,-1-2 12 16,3-1-19-16,9-1 16 0,-14 0-10 0,-5 0 10 16,1 0-10-16,-17-11 3 0,18 4-17 15,2 2-31-15,0 0 0 0,1-3-10 0,5 1 5 16,0-3-47-16,1 0-56 0,2-3-20 0,5-1-59 16,1-3-15-16,0 5 24 0,17-20-266 0,-2 11 12 15,2-4 35-15,6-4 31 0,3-2 27 0,5-6 26 16,9-1 24-16,7-6 18 0,11-3-55 15</inkml:trace>
  <inkml:trace contextRef="#ctx0" brushRef="#br0" timeOffset="351443.4931">11666 6959 573 0,'-2'-3'312'0,"1"1"-38"0,0 0-33 0,1-1-27 15,0 1-28-15,1 2-13 0,0-2 3 0,3 1-43 16,1 1 6-16,3 0-13 0,0 0-20 16,10 3-17-16,-8-3-5 0,5 0-28 0,3 0 13 15,20 9-28-15,-19-6 1 0,2-1-41 16,-1 0 5-16,-2-2-19 0,-2 1-38 0,-5-1-16 16,-11 0-46-16,9 0 11 0,0 0-200 0,13-12-94 15,-10 4 16-15,-6 2 52 0,-1-2 34 0,-3 0-14 16,-2 2 9-16</inkml:trace>
  <inkml:trace contextRef="#ctx0" brushRef="#br0" timeOffset="351761.7204">11873 6810 329 0,'-5'-1'390'0,"3"-2"-61"0,0 3-76 0,-2-1-32 16,2-1-4-16,0 2-41 0,1-2 2 15,-3 2-16-15,2 1 11 0,1 2 13 0,-1-1-23 16,0 4-16-16,-1-2-17 0,3 4 30 0,-6 9-9 15,3 2-3-15,1 2-33 0,0 1 5 0,0-1-36 16,-2 4 29-16,1-1-16 0,2 1-3 16,0-2-24-16,-1 2 23 0,0 0-16 15,-1-4-2-15,2 2-10 0,-1 1-15 0,0 1 3 16,0-5 2-16,0 1-13 0,2-13 6 0,0 6-12 16,0-1 8-16,0 0-16 0,0-2-3 0,0 0-11 15,0-3 18-15,0 0 3 0,0-1-38 16,0-7-10-16,0 9-21 0,0-3-2 0,0-6 4 15,0 7-102-15,0-7-1 0,0 0-51 16,0 0-66-16,-6 10 22 0,10-10-219 0,1-4-32 16,8-6 50-16,1 1 39 0,8-7 15 0,-5-1 17 15,4 3 43-15,0-5 53 0,3-5-28 16</inkml:trace>
  <inkml:trace contextRef="#ctx0" brushRef="#br0" timeOffset="352361.428">12873 6610 710 0,'2'-1'340'0,"0"-1"-71"15,0 1-30-15,0 1-23 0,0 0-41 0,-2 3 7 16,0-1-10-16,0 3-45 0,0 0 17 15,0 14-31-15,0-10-13 0,0 5-1 0,-12 24-7 16,9-14-4-16,-3 1-32 0,0 1-7 16,0-1-6-16,-1-1 2 0,1-1 8 0,1 1 18 15,-2-3-25-15,1-1 30 0,1 2-22 16,-2-3-27-16,1-1 8 0,-1-2-4 0,2-1-11 16,-1-1 21-16,1-3-12 0,3-4-29 0,0-2 39 15,0-1 21-15,0 1-21 0,0-1 2 16,1-1-2-16,1-2 48 0,0 1 17 0,0-2 2 15,-5 1-21-15,5-1 4 0,0 0-16 0,0 0 1 16,0 0-9-16,0-10 0 0,2 7-3 16,1-4-10-16,2-8-14 0,1-1 16 0,5-1-24 15,3-1 8-15,1 3-12 0,4-3-7 0,-4 5-7 16,1 0 7-16,0 2-8 0,0 3-8 16,-6 4-7-16,3 2 10 0,-3 0-1 0,-3 0 3 15,1 2-11-15,-8 0 12 0,8 0-5 0,12 12-2 16,-9-1 0-16,-2-2-16 0,-2 5-2 15,-1 1 8-15,-1-1 20 0,-5-1-11 16,0-3-16-16,0 3 12 0,-14 15-7 0,8-15 12 16,-5 4-10-16,1-7 16 0,-3 0-8 0,-3-1-2 15,3-1 1-15,-5-3 4 0,0 1 1 16,2 0 6-16,-1-5-6 0,-2 6 7 0,7-6 1 16,0 2-14-16,3-3 12 0,0 0-18 0,1 0-8 15,4 0-40-15,-2 0 6 0,2 1-70 0,1-1-9 16,3 0-27-16,0 0-20 0,0 0-45 15,-9 0 20-15,9 0-197 0,-9 0-92 0,9 0 50 16,-7 0 31-16,7 0 4 0,-9 0 24 16,9 0 27-16,-26 12 13 0,13-5 18 0</inkml:trace>
  <inkml:trace contextRef="#ctx0" brushRef="#br0" timeOffset="352644.4721">12456 7338 251 0,'0'-2'452'16,"6"1"-107"-16,-4-2-39 0,2 3-38 0,1-3 27 15,-1-1-37-15,14 0-30 0,-4 0-27 16,6 1-23-16,3-2-20 0,-2 0-16 0,7 0 25 16,-1-2-6-16,2-1-52 0,2 3-2 15,-1 0 3-15,1 1 6 0,-1 4-36 0,1-3-5 16,-2 3-6-16,-18 0-7 0,7 0-6 0,2 0 5 15,0 0-17-15,-1 0-5 0,-2 0-76 16,-3 0-47-16,-3 0-15 0,-2 0-39 0,-9 0-30 16,9 0-24-16,-4 0 18 0,-5 0-132 15,0 0-123-15,11 9 16 0,-13-8 28 0,-1 1 23 16,-1 0 9-16,-2-1 48 0,-9 5 12 0</inkml:trace>
  <inkml:trace contextRef="#ctx0" brushRef="#br0" timeOffset="352896.0152">12893 7383 869 0,'29'-3'271'16,"-15"3"-13"-16,28-8-13 0,-13 5 7 0,-2 1-44 16,2 0-1-16,-2 0-15 0,0 2-31 15,1 0-36-15,-17 0-6 0,7 0-15 0,-3 0 6 16,-1 0-25-16,-1 0-5 0,1 0-32 0,-3 0-18 15,-4 0-14-15,1 0-32 0,-8 0-27 16,8 0-20-16,-8 0-47 0,0 0 10 0,0 0-223 16,8-3-60-16,-10 1 5 0,-4 0 12 15,1-1 43-15,-11-8 5 0,-4 4 8 0,0-6 31 16</inkml:trace>
  <inkml:trace contextRef="#ctx0" brushRef="#br0" timeOffset="358726.9242">3321 6994 278 0,'0'0'165'0,"0"0"6"15,0 0 19-15,0 0-32 0,0 0-5 0,0 0-29 16,0 0 4-16,-14 0-2 0,14 0-5 16,0 0-17-16,0 0-4 0,0 0 1 0,0 0-11 15,0 0 14-15,0 0-9 0,0 0-14 0,0 0-10 16,0 0 16-16,0 0-30 0,0 0 0 15,0 0 0-15,0 0-5 0,0 0-2 0,0 0 10 16,0 0-8-16,0 0-17 0,0 0-13 0,18 12 9 16,-4-18 13-16,0-1-16 0,2 3 2 0,1-3-3 15,-2 2-20-15,5 2 32 0,-2-5-31 16,-1 2 20-16,2 0-23 0,2-1 8 0,-2 2 15 16,1 1-7-16,-1-2-6 0,0 2-17 15,2-2 18-15,-3 0-14 0,-4 5 1 0,-5-4 14 16,7 1-9-16,-6 1 6 0,-1-2 0 0,-3 4 5 15,1 0 28-15,-1-1-26 0,-2 1-17 16,1 0 32-16,-1 0-17 0,0-1 11 0,-1 1-19 16,0 1-8-16,0 0 16 0,0 0 9 0,-1-2-8 15,0 2-15-15,-1-1 5 0,0 1 37 16,1 0-33-16,0 0-8 0,-1-1-4 0,0 1 33 16,0 0-34-16,0 0-8 0,0-2-14 0,0 2-4 15,-1-1-46-15,1 1-13 0,0 0-31 0,0-2 10 16,1 0-209-16,0-1-124 0,3 0 36 15,8-5 34-15,2-2 39 0,-1-1-3 0,4-2 9 16,4 0 8-16</inkml:trace>
  <inkml:trace contextRef="#ctx0" brushRef="#br0" timeOffset="359972.7333">5961 6881 272 0,'0'0'222'0,"0"0"-47"15,0 0-26-15,0 0-9 0,0 0 4 16,0 0-18-16,0 0-17 0,0 0 2 0,0 0-1 16,0 0-2-16,0 0-27 0,0 0 2 0,0 0-17 15,0 0 9-15,0 0-3 0,0 0-18 0,0 0-7 16,0 0 6-16,0 0-14 0,0 0 6 16,0 0-19-16,0 0 15 0,0 0-6 15,0 0 15-15,0 0-8 0,0 0-3 0,0 0 4 16,0 0 12-16,0 0-14 0,0 0 19 0,0 0-7 15,0 0-4-15,0 0-9 0,0 0-6 0,0 0 26 16,0 0-27-16,0 0 9 0,0 0-11 0,0 0 15 16,4 20-12-16,3-21 4 0,0-2-1 15,1 3 12-15,18-5-25 0,-6 1-9 0,-3 1 8 16,4 2-4-16,0-4 4 0,-1 2 0 16,4 0-5-16,-4-1 21 0,1 2-24 0,-4-1 8 15,3-1 1-15,-3 1-2 0,0-1 23 16,-1 1-18-16,0 0-8 0,-2-2 14 0,-1 4 13 15,-4-1-22-15,-2 1 3 0,1-1 0 0,-3 2 3 16,0-1-19-16,-1 0 8 0,-1 1 2 0,0 0-18 16,1-2 9-16,-1 2 10 0,1 0-22 15,0-1 18-15,-2 1-9 0,0 0 7 0,0-1 21 16,-1 1-35-16,0-1 16 0,-1 1-8 16,0 0 8-16,0 0-25 0,0 0 11 0,0 0 6 0,0 0 13 15,0 0-23-15,7 0-5 0,-7 0 18 16,0 0-14-16,0 0 22 0,0 0 9 0,0 0-11 15,6 0 12-15,-6 0-17 0,0 0-21 16,0 0 1-16,0 0 0 0,0 0 4 0,0 0-1 16,0 0 1-16,0 0 39 0,10-5-4 15,-10 5-11-15,0 0-2 0,1-1 5 0,0 1-4 16,0 1-33-16,-1-1 0 0,0-1 1 0,0 1-7 16,0 0 24-16,0 0 1 0,0 0-12 0,-1 0-16 15,1 0-51-15,0-1-24 0,-1-1-31 0,-1 1-25 16,0 1-61-16,-1-2 18 0,-1-2-152 15,0 2-105-15,-2 0 56 0,-7-4 29 16,-2 0-9-16,-1-1 55 0,1 2 17 0,5 1-37 16</inkml:trace>
  <inkml:trace contextRef="#ctx0" brushRef="#br0" timeOffset="405584.1501">15389 6864 371 0,'0'0'220'0,"0"0"-24"0,0-12-25 16,0 12 2-16,0 0-14 0,0 0-31 0,-14 0-1 16,2-25-19-16,10 22-7 0,2 1-24 15,0 0 15-15,0 1-20 0,0-1-11 0,-1 1 14 16,0 0-25-16,2 1-10 0,-3-2 8 0,3 2-12 16,-2-2-4-16,1 1 1 0,0 2-5 15,-1-2-5-15,1 0 11 0,0 1-21 0,-2 0 5 16,2 0-16-16,0 0 9 0,0 0-3 15,0-2 4-15,0 2-7 0,0 0-13 0,0 2 15 16,2-2-1-16,-1 0-19 0,0 1 33 16,0 0-9-16,0 1-2 0,2 1 3 0,-3 1 9 15,2 0 4-15,0 2 2 0,0-1 0 16,5 10-4-16,0-5-2 0,-2 3-7 0,2 0 7 16,-1 2-6-16,0-1 7 0,1 2-6 15,-2-3 6-15,3 2 13 0,-3-2-12 0,1-1-4 16,-1-2 2-16,1 5-6 0,-3-5 19 0,0 2-21 15,4-1-6-15,-3 3 4 0,2-1 12 0,1 2-3 16,-4-3-9-16,4 1 4 0,-7-4-6 16,3 2-12-16,0-4 9 0,-3 1-3 0,4 1 2 15,-3-3 3-15,2 0 3 0,3 9-10 16,-3-6 5-16,-1 1-5 0,-1-3 4 0,0-2-11 16,1 0 16-16,-1 0-7 0,0-2 0 15,0 1-7-15,0-3 34 0,1 2-9 0,-1-2 15 16,0 1 0-16,-1-1 14 0,1-1 15 0,-1 2-2 15,2-2 20-15,-2 0-9 0,0 0-25 0,0 0 20 16,6-10-1-16,-3 6-15 0,-1-3-25 16,4-7-4-16,0 0-3 0,0-3 28 0,0 1 0 15,0 1-42-15,0-4 1 0,-1 4-1 0,1-1 32 16,1 0-4-16,-1 1 13 0,0-2 4 16,-3 3-8-16,0-2-3 0,5 4 12 15,-4 2-15-15,-3 0-17 0,4 3 3 0,-3-1 17 16,0 2-18-16,0 1-1 0,0 0-2 0,-2 2-24 15,1 0 3-15,1-1 21 0,-1 0-1 0,0 2-2 16,0-1-17-16,1 1-1 0,-1-1 1 16,1 2 9-16,1-1-14 0,-1 1 16 15,0 1-6-15,-2 0 2 0,0 0-5 0,0 0 12 16,8 0-16-16,-8 0-10 0,25 16 15 0,-12-7-3 16,-4-3 2-16,0 1 8 0,2 2-13 15,-2 1 1-15,1 0-14 0,-2 1 0 0,0 0 22 16,2 0-6-16,-5-2 14 0,1-4-2 15,-2 1-1-15,-1 1-11 0,2-1-9 0,-1-2 1 0,2 9-1 16,0-4 14-16,-2-2-1 0,1-1 0 16,-2 0-7-16,1 1-2 0,5 4 2 15,-2-5 1-15,-2-1-1 0,0 0 0 0,-1-1 0 0,0-1 0 16,-3 0 0-16,3 0 9 0,-2 0 1 16,2-1-2-16,-2 0 17 0,1-1-16 0,0 0-1 15,1-1 4-15,-1 0 0 0,-3 0-2 16,0 0 14-16,6 0 4 0,-6 0-9 0,8 0 36 15,5-10-28-15,-3 0 2 0,2 0 8 16,-4-2-1-16,-3 2-14 0,-2-1 9 16,3 0-10-16,-2-1 0 0,6-2 2 0,-4 1 12 15,-2-1-3-15,0 2-5 0,0-2 17 0,-1 2-14 16,1 2 20-16,-3 3-14 0,0-1 0 0,-1 8 12 16,0-7 0-16,0 0-5 0,0 7 0 0,0-10 6 15,0 3-5-15,0 1 0 0,0 6-8 16,0-10-13-16,0 4 5 0,0 6-6 0,0-9-4 15,0 2-4-15,0 7-6 0,0-8 2 0,0 8-2 16,0-8-7-16,0 8-9 0,0-8-9 16,0 8-10-16,0-6-2 0,0 6-6 15,0 0-15-15,0-8-5 0,0 8 6 0,0 0-82 16,0 0-2-16,-7-6-3 0,7 6-24 0,0 0-31 16,0 0-9-16,0 0-11 0,-10-11-16 15,8 11 15-15,3 0 20 0,-1 2-164 0,1 0-105 16,-1 0 37-16,1 0 66 0,0 1-2 0,2 0 12 15,-1 1 18-15,0 0 53 0,2-1-40 16</inkml:trace>
  <inkml:trace contextRef="#ctx0" brushRef="#br0" timeOffset="406284.2591">16141 6984 449 0,'2'0'369'0,"-1"0"-51"0,0-2-35 0,1 2-1 16,-1 0-46-16,2 0-16 0,-3 0-13 0,3-1-22 15,-3 2-40-15,2-2-18 0,-1 1 6 0,0 1-37 16,1-2 10-16,-1 2-35 0,0-1-15 16,0 2 3-16,0-2-2 0,0 1-13 15,-1 2 23-15,1 0-31 0,1 0 12 0,-1 2-15 16,1 0 7-16,3 10-15 0,-3-3 7 0,5 6-1 15,-5-1-17-15,2-1 17 0,0 1 6 16,-2 1-27-16,0 1-16 0,0 1 0 0,1-9 17 0,0 7-9 16,-1 0 8-16,-2-4-2 15,3 2-8-15,-2-5 10 0,2-1 12 16,-3-10-13-16,0 7-22 0,0 0 32 0,0 0-14 16,0-7-2-16,0 7-3 0,0-7 8 0,0 6-11 15,0-6 46-15,0 7-9 0,0-7-2 16,0 0 45-16,0 7 9 0,0-7 18 0,4 6-6 15,-4-9-27-15,-1-2-32 0,1 0 18 16,0-2-15-16,-1-13 17 0,1 12 4 0,0-5-9 16,0-2 2-16,0 0-10 0,0 4-6 15,0-3-10-15,0 6 22 0,0-2-2 0,0 3-16 16,0 7-3-16,0-8 8 0,0 8-2 0,-9-17 6 16,9 15-26-16,-1-2 12 0,1 4-12 15,0 0-14-15,0 0 4 0,0 0-6 0,0 0-3 16,0-6 7-16,0 6-4 0,-1-5-10 0,2 9 6 15,0-2 2-15,1 2 3 0,-2-1 5 16,1 4 1-16,0 0 0 0,5 10-10 0,-4-1 7 16,1 1-4-16,0 0 4 0,1-3-11 15,-2-1 12-15,0-3-13 0,-1-1 14 0,-1 0-7 16,2-3-3-16,-1 2 10 0,-1-4-2 0,2 3-3 16,-1-1 2-16,0-1-5 0,1 1 2 0,0-1 1 15,-1-1 12-15,0 2-10 0,-1-2-2 0,2 0-1 16,-2-1-4-16,1-1-6 0,0 3-6 15,-1-3 5-15,1 1-24 0,0-1-5 0,0 0-6 16,-1 1 2-16,1-1-55 0,-1-2-17 0,0 0-76 16,-1 0-43-16,0-3 24 0,1-3-252 15,0-1-17-15,1-13 16 0,-1 7 33 0,9-29 30 16,1 12 56-16,3-3-22 0,0-2 26 16,7-3 12-16,-4 2 33 0</inkml:trace>
  <inkml:trace contextRef="#ctx0" brushRef="#br0" timeOffset="406890.1721">16166 6457 431 0,'-1'0'215'0,"-1"-1"-6"16,1 1-34-16,1-2-8 0,-1 2 3 15,1 0-26-15,1 0 7 0,-2 0-22 0,1-1-25 16,-1 1-4-16,0 0-23 0,-1 0 23 0,2-1-17 0,0 1-19 16,0 0 22-16,0 0-30 15,0 1 8-15,0-2-15 0,2 2-1 0,0-2 8 0,0 0 3 16,3 0-14-16,0 1 6 15,1-2-3-15,10-4 6 0,1 3-20 0,2-1 17 16,1 0 5-16,-2-2-4 0,2 1-32 0,1 2 21 16,-5-3-10-16,3 4 7 0,-6-1-4 0,6 0-10 15,-6 2-7-15,4-3 2 0,-6 0-5 16,-1 2 15-16,0 2-22 0,-3-1 16 0,-1-2 6 16,-1 3-23-16,1-2-5 0,-3 1 15 0,1 0 5 15,-1 1-30-15,1-3 23 0,-2 0-30 16,1 3 17-16,-1 0-28 0,0 0-6 0,0 0-4 15,0 0 0-15,0 0-42 0,-2 0 1 0,0 0-25 16,0 0-18-16,0 0 13 0,0 0-84 16,3-1-51-16,-7-1-76 0,1 2 26 0,0 0 19 15,0 0 21-15,-1 0 20 0,0 0 13 16,0 0 13-16</inkml:trace>
  <inkml:trace contextRef="#ctx0" brushRef="#br0" timeOffset="407281.7087">16417 6397 612 0,'0'1'211'16,"-1"-1"-27"-16,0 0-11 0,0 0-19 0,0 0 2 15,-1 2-25-15,3-1 2 0,-1-1-34 0,-1 1-6 16,1 0-21-16,0-1-16 0,-1 1 8 16,1 2 16-16,1 0-31 0,-1 0 25 0,1 1-23 15,0 3-4-15,0 0-7 0,-1 1-5 0,7 17 5 16,-3-8-1-16,2 1-10 0,-3-1 20 15,2-2-11-15,-1 4-10 0,-1-2 1 0,1 1-6 16,0 2-1-16,1 0-8 0,0-2 16 0,-4 0-9 16,0 0-17-16,1 0 28 0,1-2-15 0,-3-10-11 15,0 4-2-15,0 0 23 0,0 0-19 16,0 0 4-16,0-3-4 0,0 0 5 16,0 0 0-16,0-1-7 0,0 0 13 0,0-6-1 15,0 9 9-15,0-3-16 0,0-6 17 0,0 6-8 16,0-6-7-16,0 9 5 0,0-9-6 15,0 6-4-15,0-6-1 0,0 0-7 0,0 7-3 16,0-7-5-16,0 0-18 0,0 7-2 0,0-7-28 16,0 0-68-16,0 0 11 0,-12 6-201 15,15-7-92-15,-1 0 27 0,0-1 26 0,1 2 28 16,1 0 9-16,1 0 21 0</inkml:trace>
  <inkml:trace contextRef="#ctx0" brushRef="#br0" timeOffset="407887.486">16765 6871 217 0</inkml:trace>
  <inkml:trace contextRef="#ctx0" brushRef="#br0" timeOffset="408666.014">16902 6867 347 0,'0'0'266'0,"0"0"-19"0,0 0-10 0,0 0-46 16,0 0 2-16,26-20-26 0,-25 15-17 0,-1 1-24 16,-1 1-9-16,1-1 2 0,-4 1-28 15,4-2 4-15,-5 2-24 0,2-1-11 0,-1 1-5 16,1 1-5-16,-2 0 12 0,-1 0-21 16,-9-2-9-16,1 4-1 0,0 0 14 0,14 0-31 15,-16 0 2-15,-1 0-4 0,-17 13 4 16,18-7 0-16,1 2 6 0,0-3-6 0,0 4 7 15,6-3-24-15,-4 5 22 0,2 0-17 0,0 1 11 16,-2 0-19-16,5 2 17 0,1-1-15 16,0 2 13-16,0 2 6 0,6 2-6 0,-1-2-16 15,2-9 17-15,0 6 3 0,0 3-24 0,0 0 5 16,13 20 21-16,-4-18-24 0,-3 0-8 16,2-1 20-16,5-1-16 0,3 0 6 15,-4 0 8-15,-1-2-10 0,3 0 9 0,-1-3 13 16,1-1-10-16,4 0-12 0,-1 0 27 0,-4-2-20 15,-1-2-6-15,4-1 12 0,1 3-8 0,0-6 26 16,-4-1-3-16,1-2-3 0,-4 1-12 16,-10-1 0-16,15 0 5 0,1 0 17 15,4 0-15-15,19-13 3 0,-20 6 6 0,-3 0 12 0,0-3-9 16,-1 0 12-16,2-3-6 0,-4 2 4 16,0 1 15-16,-7-6-25 0,3 4 15 0,-2-3 15 15,1-1-13-15,-6-3-5 0,3 3 3 0,-2-1 10 16,0 0-3-16,-1 4-14 0,-2 1 23 15,0 0-32-15,0 4 6 0,0-3-25 16,0-2-2-16,-17-13 1 0,11 11 27 16,2 0-1-16,-4 5-16 0,2-1 11 0,-4 1-4 0,3 3-2 15,-1 1-14-15,-4-3 2 0,0 2-20 16,4-1 27-16,1 4-19 0,3-1 18 0,-3 2-10 16,3 0 9-16,0 2-13 0,-1 0-19 0,2-1 13 15,0 1-3-15,-1 1 4 0,1 0 9 16,3 0-3-16,0 0 2 0,0 0-8 0,-14 10-14 0,11-4 15 15,-5 6 8-15,5-3 1 0,-4 5-24 16,5-2 0-16,1 0 20 0,1-2-18 16,0 2 2-16,0 2 6 0,0 3 19 0,0-1-24 15,0 0 2-15,0 2 4 0,12 15 21 0,-8-14-22 16,-1-1-4-16,-2-5 0 0,0 8 37 16,-1-12-1-16,0 7-5 0,0 0-30 0,0-1 22 15,0 2-11-15,0 2-11 0,-11 18 40 0,6-16-31 16,-1-2-6-16,4 0 16 0,-4-2 8 15,-5 0-29-15,4-3 1 0,2 0 11 16,1-3-9-16,1-3-19 0,0 2-2 0,2-3-11 0,-1-2-26 16,0 0 4-16,-1-1-12 0,-1-1-22 15,2 0-16-15,0 0-35 0,1 0-5 16,1-2 14-16,0-1-116 0,2-1-126 0,3-2 8 16,6-8-2-16,3-3 39 0,2-4 30 15,-2 2 7-15</inkml:trace>
  <inkml:trace contextRef="#ctx0" brushRef="#br0" timeOffset="409073.3838">17365 6942 893 0,'2'-7'298'0,"0"2"-47"0,0 0 1 16,-2 3-8-16,1-2-61 0,0 1-27 0,1 2 20 15,-1-3-56-15,-1 3-4 0,1 0-10 0,-1-1-16 16,1 1-6-16,-2-1-12 0,0 2-5 16,0 1-3-16,0 1-25 0,-1 2 6 0,1 1-10 15,-1 1-4-15,-3 8-9 0,0 2 6 16,2-1-14-16,-3 4 23 0,0 2-27 0,3-4 8 16,1-3-14-16,2-2 8 0,0 1 14 0,-2 6 0 15,1-1-26-15,1-11-1 0,0 4 2 0,0 6 3 16,0 0-10-16,0 0 6 0,13 17-3 15,-11-20 21-15,3 1-11 0,-1-1 1 0,1-2-3 16,1 2 2-16,1-4 1 0,-2-1-32 16,-4-1-15-16,4-2 10 0,-2-2-19 0,-2 0 1 15,3-4-15-15,-2 3 1 0,1-3-23 0,-3 0-52 16,0 0-7-16,25-14 12 0,-13-3-205 16,2-1-47-16,0 4 7 0,0-4 26 0,-2-3 20 15,-1 2 38-15,-3 2 7 0</inkml:trace>
  <inkml:trace contextRef="#ctx0" brushRef="#br0" timeOffset="409316.0589">17535 7047 456 0,'-1'-5'259'16,"1"1"-53"-16,-1-2 11 0,0 2-29 0,1 0-3 15,0-1-23-15,0 2-23 0,0 0-16 0,-1 0 7 16,3 0-12-16,0 2-22 0,-1-1 12 16,0 2-24-16,3 0 8 0,1 2-24 0,-1-1 1 15,-1 2-3-15,2-2 0 0,0 1 1 0,8 7-9 16,-1-1 26-16,-1 0-4 0,2 1-16 15,-1-1-2-15,3 0-30 0,-7-2 16 0,3 7 5 16,-1-3-19-16,-3-2-1 0,0-2-12 16,7-1 8-16,-7 5-7 0,-1-5-9 0,-1 1-1 15,-2-2-33-15,0 0-12 0,0 0-16 0,0 1-11 16,-1-2-26-16,0-1-11 0,0 1-34 16,-1-1 12-16,2-1-62 0,-3-1-79 0,0 0-118 15,0 0-6-15,0 0 26 0,24-13 56 16,-17 4 21-16,-1 2-50 0</inkml:trace>
  <inkml:trace contextRef="#ctx0" brushRef="#br0" timeOffset="409520.7029">17787 7084 277 0,'0'-4'346'0,"-1"1"-48"0,1-2-22 0,1 2-53 15,0 0-29-15,-1 0-22 0,0 0-20 16,-1 0-8-16,1 2-1 0,1 0-35 0,-3 0-16 16,0 0 12-16,4 1-16 0,-4 1-31 0,1 1 8 15,0 1-11-15,-3 1-9 0,-2 8 19 16,1 1-24-16,-4 0 14 0,-6 2-31 0,3 0 0 15,-2-2 3-15,2 2-11 0,-2 1 11 0,0 0-17 16,-2 0 1-16,3-1-24 0,-1-5 0 16,2 0-23-16,-1 3-30 0,0-1-23 0,1 0-33 15,4-1 10-15,1-4-136 0,3-4-154 0,-1-1 30 16,3-2 24-16,2 0-16 0,2-5 8 16</inkml:trace>
  <inkml:trace contextRef="#ctx0" brushRef="#br0" timeOffset="409897.8132">17844 6922 433 0,'0'-5'346'0,"1"1"-58"15,0 1-18-15,3-1-30 0,-2 1-41 0,-2 0-1 16,2 0-56-16,0 2 11 0,1-1-2 15,0 2-40-15,1 3-22 0,2 1 0 0,8 8-8 0,-1-2-15 16,2 5 10-16,-4 1-8 0,1 1-21 16,2 0 5-16,-2 1-12 0,-1 0 2 15,0 3-12-15,-2-1 12 0,1 0-6 0,-3 2-22 16,1-4 4-16,-2 2 13 0,-2 1-13 0,0 2 11 16,0-2-10-16,-1 0-9 0,-2-3 8 15,-1-9-7-15,0 5-5 0,0 2 11 0,-13 15-10 16,7-18 25-16,-1 4-26 0,-1-3 6 0,-3-5-9 15,1 2 22-15,0 1-35 0,-5-2 8 0,7-4-8 16,1 0-4-16,1-1-27 0,0-3-16 16,0-1-3-16,0-1-47 0,6 0-28 0,0 0 13 15,0 0-163-15,-15-12-134 0,14 6 17 16,9-13 38-16,1-3 30 0,6 2 16 0,2-2-7 16</inkml:trace>
  <inkml:trace contextRef="#ctx0" brushRef="#br0" timeOffset="410233.5573">18380 7097 621 0,'-2'-5'317'0,"1"4"-37"0,0-4-31 15,2 1-26-15,-2 1-33 0,1-1 4 0,1 1-42 16,1 1 12-16,1-1-11 0,0 1-36 16,2 0 0-16,8-5-19 0,-1 4 0 0,7 1-4 15,-2 0-29-15,0-2 3 0,-5 2-1 16,3 1-15-16,2 1-4 0,3 0-20 0,-4 0 3 16,-16 0-3-16,11 0-11 0,-3 0-24 0,0 0-14 15,-8 0-14-15,9 0-15 0,-2 0-16 0,-7 0-53 16,7 0 11-16,4-10-90 0,-9 8-51 15,-1-2-47-15,-2 0-60 0,2 1-21 16,-2 0 26-16,0 0 18 0,-1-1 38 0,-2 1-5 16</inkml:trace>
  <inkml:trace contextRef="#ctx0" brushRef="#br0" timeOffset="410500.5637">18578 6981 389 0,'-3'-4'296'0,"0"1"-25"0,0 1-35 0,1-1-17 16,0 1-18-16,0-1-25 0,1 0 0 0,0 1-33 15,-1 2-23-15,1-3-12 0,0 2-9 16,1 1-8-16,-1 2-8 0,-1 0 26 0,2-1-37 15,0 3 14-15,3 1-10 0,-2 1 8 0,5 10-21 16,-1 2 8-16,3 3 1 0,-2-2-19 16,1-1 2-16,0 1-7 0,-1 1-14 0,0-1 1 15,-2 5 7-15,-1-6-5 0,2 3 9 16,-1-2-30-16,-1-1-1 0,-1 0 12 0,0-1 3 16,-1-3-23-16,0-2 20 0,-1-1-2 0,1-3-2 15,0 0-31-15,-1-8-3 0,0 0-21 16,0 9-28-16,0-2-10 0,0-7-18 0,0 7-26 15,0-7-1-15,0 6-49 0,0-1 15 0,0-6 14 16,1-3-316-16,0-2 28 0,5-6 28 16,0-7 24-16,1-3 51 0,2-3 12 15</inkml:trace>
  <inkml:trace contextRef="#ctx0" brushRef="#br0" timeOffset="411148.1066">18853 6817 909 0,'2'-2'289'0,"-1"-2"-21"15,1 2-23-15,0-1-41 0,-1 2-32 16,3-1-14-16,-2 0-10 0,1 1-18 0,1 1-29 16,0 2 8-16,1-1-30 0,1 2-4 0,8 7-10 15,0 1-6-15,-3 0-12 0,2 5 17 16,0-1-5-16,-3 2-20 0,1 2-17 0,-6-1 36 15,4 3-13-15,0-1-1 0,-2 0-18 16,-2 0 19-16,-1 0-23 0,0 1 11 0,-1-3-10 16,-2 0 6-16,-1-8-8 0,0 6 9 0,0 1-10 15,0-1-17-15,0-3 27 0,0-3-6 0,0 1-26 16,0-1 13-16,0-2 16 0,0-1-17 16,0 1 0-16,0-8 33 0,0 7-41 0,-11 7 5 15,10-10 9-15,0-1-9 0,1-2 34 0,-2 3-4 16,2-3-3-16,-1 0-5 0,1-1 40 15,-1-1-16-15,1-2-6 0,0 1-4 0,0-5 8 16,4-9-6-16,1-2-3 0,3 1-4 16,0-1 4-16,3 0-13 0,0 1 15 0,0 2-3 15,2 1-4-15,1 0-16 0,-2 1 7 0,3 3-13 16,-3 1-4-16,3 0 4 0,-1 3-1 0,-2 1-2 16,3 0-7-16,-4 2-21 0,-1 3 33 15,1 0-31-15,-11 0 8 0,8 0 1 16,13 10 15-16,-9-2-17 0,1 1-3 0,-5 2 1 15,-2 1 10-15,-3-3-12 0,2 6 10 16,-3-2 1-16,-2 0-16 0,0-13-4 0,0 13 2 16,-12 11 16-16,3-9 4 0,-3 2-1 0,1-4 0 15,-3-1-1-15,-1-4-4 0,1 4 2 0,2-2-20 16,0-5 6-16,-4 4 2 0,3-3 25 16,2 0-12-16,1-4 1 0,3 1-1 0,0-1 14 15,2-1-3-15,3-1 0 0,-5 0-3 0,3 1 4 16,1 0-1-16,-1-1-43 0,4 0-19 15,0 0 23-15,0 0-9 0,0 0-39 16,0 0-2-16,0 0-54 0,-13-10-36 0,12 5-37 0,2 3 20 16,-1-2-181-16,2-1-102 0,-1 0 55 15,6-7 32-15,-1 2 10 0,2-1 24 0,4 2 0 16,-1-1 11-16</inkml:trace>
  <inkml:trace contextRef="#ctx0" brushRef="#br0" timeOffset="411555.3825">19527 7129 732 0,'3'-5'366'0,"0"-1"-42"0,-1 3-3 0,0-1-30 16,0 2-35-16,-1-1-9 0,2 0-24 15,-1 0-12-15,-1 2-16 0,0-2-54 0,0 3-15 16,1-4-13-16,-1 4-2 0,0 0 2 0,-1-1-23 15,2 1-10-15,-2 1-8 0,2 3-8 0,-2-1-6 16,1 1 1-16,-1 2-5 0,5 9-5 0,-3-3-23 16,-1 7 19-16,2 0-6 0,-3 3-3 15,2-1-30-15,1-5 0 0,-2 5 0 0,-1-3-1 16,1 2-2-16,0-3 17 0,0 5 9 16,-1-4-18-16,2-1 0 0,-1-3-2 0,-1-2-7 15,1 0 17-15,0-3-18 0,-1-9 0 0,0 9 0 16,0-2-8-16,0 0 0 0,0-1-2 15,0 2 1-15,0-8 0 0,0 7 1 0,0 0 1 16,0-7 2-16,0 8 3 0,0-8 1 16,0 7-1-16,0-7 15 0,0 7-15 0,0-7 0 15,0 0-46-15,0 8-26 0,0-8-39 0,0 0-126 16,4 7 21-16,-6-9-288 0,0-3 35 16,0 1 16-16,-5-10 30 0,-1 1 38 0,-7 3 66 15,-4 3 20-15,-1 0 12 0,-3 6 8 16</inkml:trace>
  <inkml:trace contextRef="#ctx0" brushRef="#br0" timeOffset="412607.4117">15588 8593 304 0,'0'-6'372'0,"-1"-1"-60"0,0 2-19 16,1 0-41-16,-1 1-33 0,0 0-35 16,1-1-25-16,0 2-6 0,0 0-29 0,-1-1 2 15,0 1-34-15,1 2 6 0,0 1-22 16,3 0-6-16,-4 2-23 0,2 2 16 0,0 0-13 16,1 2-5-16,1 11 0 0,0 0-14 15,0 0 13-15,1-1-13 0,0 1-10 0,-4-4 2 16,5 7-3-16,-2-2 1 0,2-3-17 0,0 0 17 15,3-1-6-15,-2-1 4 0,1-1-12 16,1-1 8-16,-3-3 4 0,6 2 4 0,-5-1-9 16,3-4 28-16,-3-2-8 0,2-1 9 0,-1 0 15 15,1-2-11-15,-8 0 1 0,13 0 6 0,14-13 4 16,-11 1-17-16,-1 0 5 0,0-1-6 16,-2 0 14-16,1 0-31 0,-5-3-4 0,-1 3 53 15,0-1-2-15,-1 1-7 0,-4 4 10 16,1 2-8-16,-2 2-19 0,0 1 3 0,-1-1 3 15,1 3-12-15,-2-1-8 0,1 0-9 0,0 2 6 16,0-1-10-16,0 0-22 0,-1 2 16 16,0 0 1-16,-2 5 5 0,0-2-8 0,0 1-5 15,0 0-26-15,-1 2 25 0,-1-1-19 16,3 1 8-16,-1-1 10 0,0 1-17 0,1 0 2 16,0 1-1-16,1-7 7 0,0 0-4 0,0 9 5 15,11 13 0-15,-3-15 0 0,4 2 2 0,-1-7 0 16,5 3 5-16,2-4 3 0,-2-1-2 15,-7 0 0-15,4 0-1 0,22-13 1 16,-19 5-5-16,1-2-13 0,-2-2 21 0,0 1 9 16,-3 0-11-16,-3 0 21 0,0 0-32 0,-3 2 11 15,-2 1 24-15,-3 0-32 0,1 1-2 16,-2 7 26-16,0 0 0 0,0-9-7 0,0 1 4 16,0 8-19-16,0-8 1 0,0 8-1 0,0-9 1 15,0 9-72-15,0-7-18 0,0 7-30 0,0-8-32 16,-13-2-33-16,12 8-20 0,-2 1 20 15,0 0-136-15,1 1-121 0,0-1-7 16,0 2 29-16,1-1 25 0,0 3 27 0,1-2 34 16,0 1 14-16,1 0 5 0</inkml:trace>
  <inkml:trace contextRef="#ctx0" brushRef="#br0" timeOffset="413014.0174">16227 8643 422 0,'4'-1'420'0,"1"0"-114"16,0-1-23-16,2 1-47 0,-3 0-9 16,1 0-32-16,0 0-25 0,2-1-26 0,-1 2-3 15,-6 0-21-15,0 0-16 0,10 0-8 0,3 0 16 16,15 14-34-16,-12-6-14 0,-4 0-5 0,-3 3 7 16,-2-2-17-16,-4 1-1 0,3 3-20 15,-4-1-3-15,-2-4 1 0,0-8 20 0,0 16-15 16,-16 16-8-16,6-16-12 0,-1 2 17 15,-4 0-19-15,3-2-4 0,-3-1 0 0,3-3 19 16,2 1-21-16,-3-1-8 0,1-3-6 0,5-2 4 16,0 1 12-16,2-6-1 0,1 3-13 15,2-2-1-15,0 0 24 0,1 0 10 0,1-1-5 16,0-2 28-16,0 0 11 0,11 7-17 16,-4-9-6-16,1 2 18 0,11-2-9 0,-8 2-3 15,6 0 13-15,23-11 26 0,-18 5-17 16,0 2-6-16,-1-2-5 0,-1 3-7 0,1-2-3 15,-3 2-6-15,-5-1-69 0,4 0-10 16,-7-1-30-16,-2 1-58 0,-2-2-49 0,2-5 15 16,-4 1-252-16,0 3 31 0,-3-2-76 0,-1 0 32 15,0 1 55-15,0-4 31 0,0-3 33 0,0-2 12 16,0-2-42-16</inkml:trace>
  <inkml:trace contextRef="#ctx0" brushRef="#br0" timeOffset="413330.9618">16295 8293 385 0,'-1'-6'319'0,"2"1"-32"16,3 1-44-16,5-8-14 0,4 1-44 15,1 1-9-15,2 0 7 0,5 1-40 16,-1 1 1-16,2 1-22 0,2 1-13 0,0 0-17 16,-3 3 5-16,3-3-18 0,-2 2-10 0,-3 1 2 15,0 0-19-15,-5 1 18 0,-2 0-35 16,-5 2-24-16,-1-2-6 0,-2 2-46 0,-4 0-35 16,0 0-16-16,0 0-33 0,0 0 11 15,10 0-83-15,-12-2-73 0,0 2-67 0,-3 2-31 16,0-2 20-16,0 0 14 0,1 2 8 15</inkml:trace>
  <inkml:trace contextRef="#ctx0" brushRef="#br0" timeOffset="413598.6267">16539 8190 415 0,'-3'1'234'0,"0"1"-17"0,1-2-26 0,0 2-24 16,0 0-3-16,1 0 4 0,-1 0-17 0,2 0 7 16,0 1-22-16,1 1-15 0,0 1-6 15,-1 0-11-15,5 10 10 0,-1-1-7 0,1 0-17 16,0 1-10-16,-1 0 4 0,2 2-5 0,1-1-29 15,-3 2 1-15,-2 0 5 0,2-1-11 16,0 3-2-16,-2-1 11 0,-2-1-19 0,7 0-5 16,-7-4-8-16,3 5 21 0,-3-5-14 0,0-3-18 15,3 3 0-15,-1-1 21 0,-2-3-9 16,0-3-19-16,2 2 14 0,-2-2 1 0,0-3-9 16,1 2-3-16,0-3-30 0,-1 0-17 0,1 2-15 15,-1-3-23-15,1 2-31 0,-1-2 9 16,0-3-233-16,1 0-86 0,0-2 29 15,1 0 28-15,1-3 23 0,4-6 4 0,4 0 12 16,-1 2-27-16</inkml:trace>
  <inkml:trace contextRef="#ctx0" brushRef="#br0" timeOffset="414380.5496">17072 8425 303 0,'1'-4'313'0,"1"0"-50"0,1-1-27 15,-3 2-27-15,1-2-22 0,-1 0-21 16,-1 0-19-16,-1 0 6 0,1 1-37 0,-1-1-12 15,0 1-12-15,-1 0 3 0,-1 1-19 0,1-1-7 16,-2 1-9-16,-8-4-5 0,5 2 14 0,0 2-26 16,1 0-3-16,-2 2 13 0,9 1-33 15,-7 0 25-15,-4 0-29 0,-21 14 25 0,17-7-33 16,0 3 19-16,-2 2-15 0,4 1-11 16,0 1 10-16,3 4-4 0,3 0 7 0,0 1 9 15,1 1-1-15,5 1-24 0,0-2 4 16,0 3 8-16,1-13-11 0,0 6 9 0,15 18-11 15,-7-15 1-15,3 0 4 0,0-3 8 0,0-1-4 16,2-2 9-16,3-1-1 0,1 1 10 16,-1-2-5-16,1-1 16 0,2 0-28 0,-1 0 10 15,0-2 11-15,1-3 1 0,1 2 6 0,-6-6-9 16,5 2 2-16,-5-1 22 0,6-1 6 0,-14 0-26 16,7 0 0-16,13-11 0 0,-13 5 38 15,1-3-30-15,-2-1 7 0,-1-1-5 0,-2-5-18 16,0 1 20-16,-3-3 10 0,-1-1-1 0,0-4-7 15,-3 3-3-15,-1-2 0 0,-1 10-4 16,0-4-5-16,0-2-25 0,-12-23 2 0,5 24 6 16,-3-1 5-16,-1-1-2 0,0 2-2 0,-3 2 7 15,2 0-12-15,-2 4-3 0,2 0-2 16,-3 1 17-16,6 4-4 0,2 1-34 0,2 3 2 16,-2 1 13-16,2 0-1 0,5 1 1 15,0 0 0-15,-18 14 21 0,9-2-2 0,0 6-35 16,1-1 8-16,3 1-3 0,-2 1 2 0,3 3 0 15,2 1 3-15,1-2-2 0,1 4 7 16,0-14 1-16,0 8 0 0,0 0 26 0,0 1 2 16,13 23-4-16,-9-22-2 0,4 2-2 15,0 0-26-15,0-3-5 0,-2-1-5 0,-1 0-10 16,0-1 27-16,1-1-8 0,-2 1 4 0,0-1 11 16,0-1 0-16,-1-3-2 0,-1-2-8 15,-1-3-20-15,2 0-26 0,-3-2 0 0,0 0 16 16,1-1-29-16,0-2 6 0,-1 2-34 0,1-2-1 15,-1 0 7-15,0 0-28 0,0 0-16 16,0-3-58-16,-1-1 17 0,1-3-279 16,2 0 26-16,1-1 29 0,2-12 34 0,3-3 23 15,-2 2-35-15,8-2 7 0,1-1 57 0</inkml:trace>
  <inkml:trace contextRef="#ctx0" brushRef="#br0" timeOffset="414762.8989">17686 8318 539 0,'-1'-7'325'0,"0"1"-43"15,1 2-35-15,-1 0-26 0,0 0-26 0,1 0-33 16,-1 2-14-16,1 1-6 0,-2 1-29 15,1 0 6-15,-3 1-27 0,1 5-26 0,-5 8 7 16,0 3 2-16,-2 3-11 0,2 1-13 0,0 2-13 16,3 0 2-16,0 1-3 0,1 1-15 0,0 1 2 15,-1-1 1-15,5-1-4 0,-2 0 13 16,2-12-8-16,0 5-13 0,0 5 9 0,14 23 36 16,-5-26-23-16,1 2 0 0,-2-3 1 0,-3 3 6 15,9-2-28-15,-7-1 12 0,6-2-13 16,1-2 35-16,-5 1-18 0,-1-3-16 0,-1 3-10 15,-2-8-7-15,-1-1-20 0,-1-2-36 16,2-1-32-16,-1 2 3 0,-1-4-27 0,2 0 12 16,-5-1-180-16,0 0-158 0,0 0 44 15,22-14 25-15,-11 1 23 0,-3 0 22 0,3-4 9 16,-5-1 26-16</inkml:trace>
  <inkml:trace contextRef="#ctx0" brushRef="#br0" timeOffset="415041.988">17823 8393 421 0,'0'-8'366'0,"-3"2"-53"0,4 1-28 15,0 2-32-15,1 0-23 0,-1 0-50 0,0 1 1 16,3 1-34-16,0 2 1 0,1 0-9 16,12 3-10-16,-3 6-12 0,2-3-5 0,0 5-41 15,0 2 12-15,2 1-32 0,0 2 11 0,1 0-20 16,-7 1 17-16,3-1-18 0,1 2 3 0,-2-1-2 15,1-1 0-15,-4 2 11 0,1-4-34 16,-2 1-2-16,-1-3 12 0,0 0-22 0,-2-1-12 16,-4-3-16-16,3-2-1 0,-5-2-35 0,2 0-7 15,-1 0-40-15,-2-1-14 0,2-1-13 16,-2 0-28-16,0-1 15 0,0-2-158 0,0 0-99 16,-4-1 21-16,2-2 25 0,1-1 23 0,-1 0 2 15,0-13 8-15</inkml:trace>
  <inkml:trace contextRef="#ctx0" brushRef="#br0" timeOffset="415287.2022">18046 8463 354 0,'-4'-5'330'0,"1"0"-77"0,0 1-29 0,2 1-30 15,-1 0-19-15,0 0-5 0,1 1-26 16,-1 2-26-16,1 2 2 0,-3 2 2 16,2-1-20-16,-1 3-30 0,-3 7-2 0,-4 3-7 0,-1 2 6 15,-2 0-16-15,-1 2 6 0,-1 1-17 0,-2-2-6 16,3 2-11-16,-2-2-19 0,4 0 2 15,-3-2-33-15,3-2-13 0,-1 1-16 16,-1 0 7-16,-2-1-156 0,1-6-114 0,4 0-64 16,5-1 24-16,2-4 25 0,2 1 21 15,0-2-8-15</inkml:trace>
  <inkml:trace contextRef="#ctx0" brushRef="#br0" timeOffset="415784.0849">18393 8129 406 0,'-2'-5'226'16,"0"1"-15"-16,0 1-24 0,0-1-29 0,0 2-4 16,2 1-6-16,-2-2-33 0,1 1 18 0,0 1-28 15,0 0-8-15,0-1-14 0,-1 1-13 0,2 0-2 16,-1 1 7-16,0 1-5 0,0 0-21 16,1 2 15-16,0-1 21 0,0 2-20 0,1 0 7 15,5 11-3-15,0 3 16 0,0-4-2 0,3 7-25 16,3 0 2-16,-1 0 13 0,3 2-11 15,-2 1-8-15,3-2-11 0,-2 1-11 0,-4 1 33 16,5 2-43-16,-5 1 6 0,0 0 13 0,1 0-28 16,-3 0-1-16,-2 0 27 0,1-2-16 15,-4 3 16-15,-2-13-22 0,0 6-17 0,0 1 10 16,0 0 21-16,-13 23-32 0,7-25 1 16,-3-1 17-16,0 0-8 0,-4-6 13 0,1 3-22 15,1-7-12-15,1 5 23 0,-4-3-8 16,0-1 6-16,-1-2 5 0,1 0-20 0,0-1 12 15,3-3-12-15,2-2 16 0,2 1-14 0,-1-2 5 16,1 0 1-16,3 0-1 0,-2 0-16 16,6-1-27-16,0 0-37 0,0 0-13 0,0 0-47 15,-14-13 15-15,15 6-268 0,2-9-31 16,6-2 32-16,-1 0 24 0,4-3 25 0,2 2 42 16,-1-1 11-16,2 0-49 0</inkml:trace>
  <inkml:trace contextRef="#ctx0" brushRef="#br0" timeOffset="416126.6668">18969 8410 301 0,'1'-4'302'0,"-1"-1"-60"0,-1 4-2 0,2-2-22 15,0 0-33-15,1 2-25 0,1-1 4 0,1 0-43 16,1 1 18-16,4 0-28 0,12-1-9 0,3 0-15 16,-3 1-4-16,1 0-15 0,0-1-5 15,2-1 8-15,-3 1-9 0,-1 0-3 0,1 0-10 16,-1 0-3-16,0-3-2 0,-3 1 15 0,-4 3-16 15,0-1-25-15,-6 0-14 0,0-1-19 16,-1 1-36-16,-2-3-41 0,-1 2-36 0,-1 0 12 16,0-2-204-16,-2 0-64 0,0 5 17 0,0 0 25 15,0-7 19-15,0 7 12 0</inkml:trace>
  <inkml:trace contextRef="#ctx0" brushRef="#br0" timeOffset="416411.2686">19187 8254 661 0,'-3'-1'284'0,"1"-2"-12"0,-1 2-67 0,2 1-1 16,-1-2-22-16,1 2-5 0,-1 0-33 16,-1 0-12-16,3 2-20 0,-1-1 9 0,0 3-24 15,2-1 10-15,7 12-10 0,-4 1-1 0,-1 2-27 16,3-2-5-16,0 5-2 0,-1-2-18 0,2 3 40 16,1 0-32-16,1 0-4 0,-4 0 13 15,2 0-28-15,-2-1 18 0,0 1-22 0,-2-1 13 16,0-1-25-16,-1-1 14 0,2-2-5 15,-1-2 7-15,0-2-19 0,-3-2 3 0,1-1 6 16,3 5-13-16,-4-15 4 0,0 8-24 0,0 0-17 16,0-1-25-16,0-7-7 0,0 8-18 0,0-8-10 15,0 6-10-15,0-6-53 0,0 0 14 16,-5 8-259-16,7-9-23 0,0-3 29 16,1 1 41-16,0-2 25 0,7-11-35 0,2-2 8 15</inkml:trace>
  <inkml:trace contextRef="#ctx0" brushRef="#br0" timeOffset="417047.9979">19639 8106 331 0,'2'-3'403'16,"1"0"-104"-16,0 0-33 0,-1 1-35 0,0 1-37 16,0 1-24-16,0 0-1 0,1 1-12 15,1 1-36-15,1 2-2 0,-3 2-16 0,5 11-3 16,-1 0-28-16,1 3 9 0,0 4 6 16,-6-2-19-16,6 2-12 0,-3 2 5 0,-1-1-11 15,-1-1 3-15,0 0-17 0,-2 3-8 0,0-3-10 16,0-12 19-16,0 3-20 0,0 5 18 0,0 1-3 15,0-1-3-15,0-1-26 0,0-1 15 16,0-3 21-16,0-4-28 0,-11 10-12 16,10-14 5-16,1-1 0 0,-1-1 13 0,0-1-6 15,1-1 20-15,-1 0 15 0,0 0-7 16,1-2 4-16,-1 2 10 0,0-3 15 0,1-1-25 16,0-1-4-16,0-2-5 0,1-1 22 0,0 0-5 15,3-12-6-15,2-3 7 0,2-2-6 0,0 2-6 16,1-2 4-16,6 3-5 0,-2-1-8 15,-1 3-5-15,2 3 21 0,0 0-33 0,-2 2 29 16,3 1-5-16,-3 4-3 0,4 1-4 16,-4 3-3-16,-2 0-33 0,0 3 1 0,-10 0-22 15,8 0 2-15,3 0 30 0,13 15 0 0,-14-5-12 16,0 2-5-16,-3 1 2 0,-1 0 2 16,-2 2 0-16,-3-1-5 0,2-3-20 0,-3-3-1 15,0 4 5-15,-19 14 1 0,5-13 4 16,2 0 2-16,-3 0-6 0,-3-2 27 0,-1-1-31 15,2-1 38-15,-2 1-30 0,2-3 7 0,-1-1 2 16,4 1-20-16,-5-3 11 0,7 0 8 16,3-3-9-16,3 1 16 0,-1-1-25 0,3 0-18 15,0 0-27-15,4-1-26 0,0 0-38 0,0 0 14 16,0 0-180-16,-7-15-138 0,15 0 30 0,0 1 20 16,2-1 35-16,3-1 23 0,0 3 22 15,5-1 17-15,4 4 6 0</inkml:trace>
  <inkml:trace contextRef="#ctx0" brushRef="#br0" timeOffset="417586.148">20246 8424 465 0,'5'-6'362'0,"0"3"-47"0,-1-1-32 0,0 0-7 15,0 1-41-15,-1 0-40 0,2 3-16 16,0-2-14-16,1 0-6 0,-1 2-36 0,2 0-24 16,0 0 7-16,-7 0-40 0,11 0-3 0,11 16-12 0,-9-5 9 15,-3 3-9-15,-2-1-8 0,-5 4-3 16,2-3-20-16,1 4 21 0,-6-10 5 16,0 5-4-16,0 3-12 0,0 0-23 15,-19 19 5-15,10-17 7 0,2-2-18 0,-3-1 12 16,0 2 2-16,0-3-12 0,-1-3 5 0,4 3 13 15,2-6-3-15,-3-2 16 0,5 1-44 16,1-2 22-16,2-2 0 0,-5 1 0 0,4-1 15 16,1-3-6-16,0 0 21 0,0 0-44 15,12 9 8-15,2 0 23 0,4-5 2 0,1-4 4 16,4 2-7-16,-12-2 1 0,5 0 8 0,3 0-15 16,0 0 11-16,0 0-4 0,-3 0 27 0,-1 0-12 15,-2 0 4-15,-2 0-9 0,-3 0 18 0,0 0-4 16,-2 0-7-16,-6 0-4 15,10 0-4-15,-4 0-26 0,-6 0-1 0,7 0-1 16,-7 0-1-16,8 0-1 0,-8 0 20 0,8 0-1 16,-8 0-5-16,7 0-32 0,-7 0 7 0,0 0 0 15,0 0 2-15,7 0-2 0,-7 0-1 16,0 0-9-16,0 0-27 0,6 0-8 0,-6 0-25 16,0 0-17-16,0 0-6 0,0 0 1 0,10-7-65 15,-12 4-49-15,1-2 17 0,-3 1-278 16,1-2 21-16,-6-5 50 0,-2-3 13 0,-4-1 42 15,-2 1 23-15,-2-2 19 0,-1 2 6 16</inkml:trace>
  <inkml:trace contextRef="#ctx0" brushRef="#br0" timeOffset="419244.1953">15328 7786 628 0,'0'0'185'0,"0"0"-26"15,0-12-16-15,13 12-7 0,-13 0-9 0,23-24-7 16,-21 21 0-16,2-1-6 0,-1-1-8 16,-1 3-10-16,0-2-19 0,0 2 9 0,3 0-23 15,-2-2 4-15,0 2-21 0,0-2 20 0,10-3-13 16,0 4-10-16,1-2-6 0,6 1-21 15,-2 1 10-15,3-1-14 0,4 3 9 0,3 1-11 16,-4-2 20-16,-11 2-24 0,6 0 17 16,4 0-22-16,1 0 23 0,25 11-27 0,-25-8 28 15,0 2-15-15,-3 2-3 0,2 0-2 16,-4 0-5-16,1 2 19 0,-2-3-11 0,-2 4-11 16,0-3 1-16,-1 4 3 0,-3-4 7 0,2 2-11 15,-1 2 18-15,3-4-4 0,-2 1-1 16,1 2-6-16,0-3 1 0,2 3 18 0,-1-4 6 15,2 0-14-15,1-3 6 0,-1-1 7 16,0 3-13-16,2-5 16 0,0 0-3 0,1 0 2 16,-11 0-1-16,4 0 3 0,3 0 11 0,19-12-3 15,-14 8-7-15,0-2 16 0,-2 0-23 16,2-1 12-16,1-3-2 0,-2-1 1 0,1 0 0 16,1-1-19-16,-2 0 28 0,-1-2-27 0,3 1-5 15,-2 1-6-15,1 1 20 0,-4 0 4 16,-2 6-11-16,0-2 7 0,-3-1-10 0,1 1-19 15,-5 2 8-15,-1 3 0 0,0-1-11 0,-1 3-3 16,-2 0 13-16,-1-2 8 0,2 2-12 0,-6 0-13 16,0 0 27-16,10 0-5 0,-2 0 0 15,19 10-16-15,-9-6 19 0,1 3-2 0,1-1 19 16,-4-1-35-16,4-1 6 0,-1 4 15 16,4-2-19-16,0 0 7 0,1-2 4 0,-5 0 0 15,5 0-3-15,-3-1 1 0,3-1-8 16,0 0-6-16,-2 1 1 0,0-1 4 0,3-2-3 15,-3 2 3-15,-1-1 7 0,1 0-4 0,-12-1-2 16,2 0-3-16,5 0 3 0,1 0 11 16,-2 0-2-16,3 0-13 0,-3 0-13 0,2 0 9 15,14 10 3-15,-19-9-2 0,-1 1 17 16,5 1-5-16,2-1-4 0,0 2 6 0,0-1-15 16,2-2 5-16,-2 3-6 0,1-2 29 0,0 1-12 15,0-2 4-15,-1 2-15 0,1-1 4 0,0 1 6 16,-1 0-4-16,0 0-12 0,2-2 23 15,-2 3-21-15,0-4 30 0,-4 3-22 0,-2-3 10 16,1 0-20-16,4 2 18 0,-10-2-9 16,5 0 9-16,4 0 10 0,1 0-18 0,1 0-17 15,0 0 5-15,23-13 32 0,-21 9-19 0,2-2-6 16,-2 1-5-16,2-2-2 0,-1 1 13 16,-2 0-17-16,-2 0 25 0,-1 0-15 0,0 3 9 15,-1-2 2-15,0 0-19 0,0-1 19 0,0 4-11 16,-1-4 10-16,2 2 9 0,-2 0-32 15,-1 1 25-15,4 0 13 0,-3-2-34 0,-2 2-2 16,5-1 15-16,0 1-1 0,2 1-12 16,-1-3 23-16,1 4-11 0,3-4-4 0,2 3 5 15,-3-2 25-15,-1 1-23 0,3 1 4 16,-1-1 0-16,-2-2-20 0,4 2 10 0,-2 1 6 0,2-3 9 16,-2 0 0-16,2 0-7 0,-2 0-6 15,1-1-6-15,2-1 32 0,-1-2-1 0,1 2-3 16,0-2 2-16,-1 2-27 0,3-4 21 0,-3 5 8 15,3-2 4-15,-2-2-24 0,-3 2 40 16,1-3-27-16,1 2 8 0,-2-2-3 0,2 2-26 16,-2 0 12-16,0 1 13 0,-4-1-21 0,-2 1 10 15,3 1 17-15,-4 1-9 0,0 0-30 16,-2 0 34-16,-3 3-14 0,-3 1-8 0,-1-1 24 16,0 0 9-16,2 1-39 0,-3 0-1 15,-1 2-9-15,-2-3-2 0,2 2 0 0,-2-1-24 16,1 0-10-16,1 2-34 0,-2-2 4 0,0 2-38 15,-3 0-21-15,0 0-20 0,6 0 15 16,-6 0-293-16,8 0 34 0,0 0-18 0,1 0 34 16,2 0 29-16,-2 0 24 0,1 0 37 15</inkml:trace>
  <inkml:trace contextRef="#ctx0" brushRef="#br0" timeOffset="423795.6046">14470 7214 374 0,'0'0'142'15,"-15"0"17"-15,15 0-39 0,0 0-17 0,0 0 19 16,0 0-17-16,-13 0-27 0,-4-22-6 0,14 22 6 15,1 0-23-15,0 2 23 0,1-1-23 16,-1 0-9-16,1 0-17 0,0 1 35 0,-3-2-26 16,2 1 10-16,0 1-1 0,2-1 11 0,-2 0 17 15,2-1-14-15,0 2-2 0,0-1-6 16,0 1-18-16,1-2 18 0,0 1-17 0,-1 2-10 16,2-2 0-16,2 2 9 0,1-3 7 0,-1 4-18 15,2-1 1-15,0-3-7 0,11 8 5 16,1-4-9-16,-3 1-2 0,0 0 1 0,2-2 5 15,1 2 2-15,0-2 0 0,1 1-1 0,1 0-8 16,-7-4 4-16,-3 0 8 0,7 0-14 16,2 0-7-16,0 0 1 0,1 0 7 0,1 0-8 15,-4 0 0-15,2 0 8 0,0 0 9 16,-2 0-19-16,-2 0 5 0,-1 0-7 0,-4 0-11 16,-1 0 17-16,-1 0-8 0,-1 0 16 0,-7 0-9 15,8 0 2-15,-1 0 5 0,-7 0 15 16,9 0-10-16,-9-7-1 0,7 7-6 0,-7 0 11 15,7 0 2-15,-7 0-4 0,14-11-14 16,-11 11 7-16,-2 0-11 0,1 0-2 16,1 0-12-16,-1-1 5 0,-1-1-15 0,0 0-12 15,0 2-1-15,-1 0-27 0,-1 0-35 0,0 0 11 16,-2 2-88-16,0 0-120 0,-2-1-68 16,-2-2 7-16,1-2 47 0,1 2 15 0,-10-3 1 15</inkml:trace>
  <inkml:trace contextRef="#ctx0" brushRef="#br0" timeOffset="424441.4649">14797 7118 367 0,'0'-1'225'0,"-2"0"-29"0,2 0-35 0,0 0 6 16,0 1-18-16,0-1-30 0,0 1 3 0,-2 0-15 15,2 0-19-15,2 0-12 0,-2 0-12 0,2 1 12 16,1 0-16-16,-2 1 5 0,1-1-11 0,1 0-7 16,-2 2-2-16,3-1 7 0,-1-1-3 15,1 2 4-15,0 0-1 0,0 1-19 0,6 6-6 16,1 1-2-16,0-1 7 0,-1 1-10 15,1 0 0-15,-1 1-18 0,2 1 13 0,-3-1-2 16,4-1 12-16,-1 2-10 0,0 1-3 0,4-1 0 16,-6 2 1-16,3-1-7 0,-2-2-5 15,0-1-5-15,-3 2 7 0,2-1-3 16,-2-2 7-16,-2-1-4 0,-1-5-4 0,2 2 20 16,-5 0-20-16,0-2 3 0,3 1 10 0,-4 0 8 15,-1-1 0-15,0-4-16 0,0 0 7 16,0 13 1-16,-17 15-6 0,5-15-10 15,-3 2 7-15,-3-2 7 0,-1 2-9 0,0-3-3 16,-4 2 4-16,3-2 17 0,0 0 0 0,-3-1-12 16,5-1 0-16,1-2 5 0,-2-1-11 0,4 3 21 15,1-4-19-15,5-3 10 0,0 2 0 16,3-2 6-16,0-1-6 0,2 0-8 0,0 0-6 16,1 0 12-16,1-1-5 0,-2 0-7 0,1 1 17 15,1 0-3-15,1-1 7 0,0 0-14 16,-1-1-4-16,-3 1 17 0,5 0-15 15,-3 0 0-15,2 0 6 0,0 1-7 0,-1-2-2 16,2 0 0-16,-1 0 1 0,-2 0 7 16,3 2 6-16,0-2-14 0,-2 0 6 0,0 1-13 15,2-1-3-15,0 1 12 0,0-1-13 0,0 0 20 16,0 0-22-16,0 0-9 0,0 0-9 0,0 0-20 16,0 0-22-16,0 0-52 0,0 0 12 15,0 0-295-15,-7-12-2 0,5 7 26 0,2 2 26 16,-3-4 18-16,3 3 13 0,0-1 27 0</inkml:trace>
  <inkml:trace contextRef="#ctx0" brushRef="#br0" timeOffset="425757.3242">14479 8874 237 0,'0'0'214'16,"0"0"-38"-16,0 0-20 0,-13 0-15 15,13 0-20-15,0 0-39 0,0 0 13 0,0 0-28 16,0 0 24-16,0 0-33 0,0 0 2 0,0 0-6 16,0 0-6-16,0 0-10 0,0 0-23 0,0 0 37 15,0 0-25-15,0 0 1 0,0 0 12 16,0 0 4-16,0 0-10 0,0 0-13 0,0 0 14 16,0 0-10-16,0 0-16 0,0 0 10 15,0-21 5-15,6 19 3 0,1 2-13 0,3 0-8 16,5 0 9-16,3 0-3 0,24-8-4 15,-19 7-8-15,-3-2 15 0,-11 3 0 16,6 0 0-16,5 0-16 0,0 0 13 0,1 0-6 16,3 0 13-16,-1 0-31 0,-1 0 15 0,1 0-19 15,-1 0 20-15,-2 0-12 0,1 0 23 16,0 0-34-16,-4 0 29 0,-3 0-4 0,-1 0 3 16,0 0 9-16,-4 0-25 0,0 0 18 0,1 0 8 15,-3 0-2-15,-1 0 2 0,1 0-19 0,5-10 14 16,-7 10-9-16,-2-1 10 0,2-1-7 15,-1 2 0-15,0 0-13 0,-1 0 8 0,1 0-27 16,-1 0 19-16,-1 0-20 0,3 0 1 0,-3-1-95 16,0-2-68-16,0 2-138 15,-2-1 24-15,2 0 17 0,-4-2-29 0,2 2 3 0</inkml:trace>
  <inkml:trace contextRef="#ctx0" brushRef="#br0" timeOffset="426544.9869">14894 8703 360 0,'-1'0'184'0,"1"-2"-17"0,0 2 15 0,0-1-67 15,0 1 20-15,0 0-44 0,0-1 13 0,0 1 4 16,2 0-6-16,0 0-2 0,0 0-16 0,0 0-6 16,2 1-5-16,0-1-12 0,1 1 0 15,0-1-10-15,1 0 11 0,0 2-16 0,0-1 7 16,12 3 2-16,-5-2-28 0,4 1 5 15,-4 1 3-15,2-2-11 0,-1 0-4 0,1 2 0 16,-1 0 3-16,1-1 0 0,7 3 10 0,-2-2 2 16,-2 0-29-16,-8 0 11 0,5 1-2 15,0 1 13-15,-3-4-24 0,-6 3 0 0,2-2 12 16,-2 2-8-16,-1 0-11 0,-2-3 1 0,1 2 7 16,0-1 1-16,-1 0-9 0,-2 0 16 15,0 1-8-15,-1 0-13 0,0 1 4 0,0-5 16 16,0 10-5-16,-11 17 1 0,1-13 12 15,0 2-14-15,-1-3 3 0,-2 3 0 16,-1-1-9-16,0 0 7 0,-3-1 3 0,3 2-5 16,-3-2-5-16,1 0 6 0,-1-2-5 0,2 1 6 15,-1-3-3-15,-2 4 7 0,3-2-12 16,0-1 3-16,2-1 6 0,-2-1 16 16,3 0-2-16,-1-1-17 0,4-2 1 0,2 0 8 15,3-2 0-15,-1-2 1 0,1 3 0 16,0-3-24-16,1 1 19 0,0 0-12 0,-1-3 26 15,2 3-1-15,0-1-6 0,0-1 0 0,1 1-12 16,1-1 13-16,-2 1-5 0,0-2 13 0,2 0 8 16,-2 1-4-16,1 1-5 0,-1-2 4 15,1 1-22-15,1 1-3 0,-1-2 0 0,0 0 2 16,0 1-10-16,1-1 15 0,0 0-8 0,-2 1 14 16,2-1-14-16,0 0 5 0,-2 0 14 15,2 0-18-15,0 0-4 0,0 0 4 0,0 0-14 16,0 0 16-16,0 0-10 0,0 0 5 0,0 0 9 15,-4 2-10-15,5-2 10 0,-2 0-13 0,1 0-8 16,0 0-3-16,-2 0-1 0,2 1-6 16,1-2-4-16,-1 1-14 0,-1 1-11 0,1-1-18 15,0 0 16-15,0 0-29 0,-1 0-3 0,0 0-20 16,1-1-3-16,0 1 9 0,0 0-104 16,0-2-127-16,1 0-57 0,0 0 27 15,0 0-9-15,0 0 5 0</inkml:trace>
  <inkml:trace contextRef="#ctx0" brushRef="#br0" timeOffset="428446.6163">15456 9421 412 0,'0'0'129'0,"0"-14"17"0,0 14-4 0,13 0-7 15,-13 0-14-15,34-25-21 0,-20 19 10 0,0 1-44 16,1-1 15-16,0 1-20 0,2 1 31 0,-1-2-24 16,5 2-5-16,-1-1-10 0,-4 1-1 15,2 0-3-15,0 2 4 0,1-1-20 0,-1 0 10 16,-6 2-18-16,6-4-5 0,-4 5 8 15,-3-1 11-15,3 1-15 0,-14 0-4 0,8 0-5 16,-1 0 17-16,3 0-33 0,3 0 11 0,21 13-1 16,-18-10 4-16,-1 2-7 0,3-1 0 0,-3 0-13 15,3 0 13-15,-1 1 23 0,3-1-13 16,3 0-8-16,-1-1-11 0,-1-1 25 16,-1 0-5-16,0 1-14 0,4-1 15 0,-2-2-18 15,-2 0 7-15,-10 0 5 0,4 0 4 0,4 0 8 16,1 0-10-16,0 0-15 0,23-14 10 15,-21 9-7-15,1-1 10 0,0 1-5 0,0-3-1 16,-1 2 10-16,2-1-4 0,-3-3-5 0,1 2 5 16,-1 1-8-16,-1 0 15 0,1-1-11 15,0-1 0-15,-4 1 1 0,3 2-5 0,-1-1-13 16,-1 1 21-16,0-2 13 0,-4 1-6 0,3 1 4 16,4-1-21-16,-5 0-4 0,3 3 4 15,-2-2-10-15,-5 2 10 0,11-1 2 0,-5 2 6 16,0-2-26-16,1 0 21 0,-1 1-13 0,3 0 10 15,-4 1-11-15,0-2 13 0,-3 2 10 16,0 3 2-16,-2 0-23 0,5-3 10 0,-4 0 5 16,1 2-2-16,4-2 14 0,0 0-18 15,-1-4 5-15,-2 6 2 0,3-3 15 0,-2 1-20 16,1-3 7-16,-4 5 10 0,0-1-10 16,4-4-14-16,-4 4 28 0,-2 0-19 0,0-1 7 15,0 2-13-15,-1 0 13 0,0 0-6 16,-2 1-6-16,1-1-2 0,11 0 5 0,1-1-2 15,-6 2 9-15,1-1-5 0,-4 0-6 0,8 0 5 16,-1-1 4-16,2 0 1 0,0-1-7 16,-7 2-12-16,1 0 17 0,-3 1-18 15,-1-1 23-15,9-1-18 0,-12 2 1 0,2 0 11 16,6 0-10-16,-2 0-2 0,-1 0-1 0,2 0 1 16,-1 0 6-16,-1 0-12 0,-2 0 3 15,1 0 23-15,0 0 2 0,-2 0-30 0,1 0 18 16,3 0-9-16,4-9 8 0,-3 9-13 0,3 0 4 15,-1 0 19-15,18-11 1 0,-13 11 1 0,-1 0-12 16,2-1-10-16,-2 0 10 0,4-1-6 16,-2 1-9-16,4-2 6 0,-1 0 21 15,-1 1-24-15,1-1 22 0,-1 1-20 16,0-1 4-16,1 2-3 0,-4 1-1 0,1-3 9 16,2 1-21-16,-1 0 14 0,-2 0 16 0,3 0 5 15,-1 1-25-15,1-1 21 0,-1-2-7 16,-3 2 0-16,2 1 6 0,-1-1 9 0,0 2-12 15,-5-1 17-15,4 1-2 0,-3-1-2 0,-7 1 2 16,4 0-23-16,0 0 12 0,1 0 7 0,-2 0-21 16,0 0 19-16,3 0-18 0,1 0 21 0,-3 0-9 15,5 0-19-15,0 0-3 0,1 0 24 16,1 0 2-16,-1 0-30 0,0 0 16 0,0 0 8 16,-4 0 6-16,3 0-12 0,-2 0-7 15,4 0 3-15,-1 0-12 0,-3 0-1 0,2 0 20 16,1 0-5-16,-1 0 1 0,1 0 7 0,0 0 5 15,0 0-13-15,0 0-2 0,-2 0-9 0,2 0 5 16,1 0-1-16,21-8-2 0,-19 5-1 16,2 2 11-16,-1 0-2 0,0 0 3 0,2-2 0 15,-1 1 1-15,-2 1-8 0,0-3 7 16,0 1 13-16,0 1-17 0,-5 0 7 16,3 0-16-16,-2-1 16 0,-1 2-10 0,3-1 16 15,-8 0-7-15,0 1-17 0,-3 1 25 0,-1-1-25 16,8-2 10-16,-6 1 11 0,0 1-6 0,-2 0 2 15,-1-2 19-15,1 2-16 0,-4-1 16 16,2 1-26-16,1 0 4 0,7-3-10 0,1-2 11 16,-2 4-1-16,-7 1 11 0,1-1-16 15,1 1 16-15,-1 0-1 0,-2-2-17 0,-1 2 21 16,1 0-14-16,0 0-12 0,-6 1 4 16,11 0 26-16,0 0-22 0,-2 0 10 0,1 0 2 15,8-9-3-15,-8 9-2 0,-2-2-5 0,-1 2 4 16,9-3-8-16,-4-1 3 0,6 0-10 0,0 3 22 15,0-1-3-15,0 0-7 0,2-1-17 16,0 2 15-16,-2-4-3 0,0 3 9 0,-10 2-1 16,4 0 4-16,-1 0 3 0,0 0-4 0,1 0 2 15,4 0-14-15,3 0-1 0,0 0 3 16,1 0 8-16,21-9 3 0,-25 9 4 16,5-2-20-16,-12 2 15 0,3 0 1 0,5 0-19 15,-3 0 18-15,1 0-11 0,-4 0 12 0,-1 0-15 16,1 0 6-16,-2 0 0 0,5 0 13 0,-1 0-9 15,-2 0 0-15,1 0 1 0,-3 0-1 16,-2 0 1-16,-7 0 8 0,7 0-4 0,-7 0 10 16,9 0-4-16,-9 0 12 0,6 0-15 0,-6 0 1 15,0 0-14-15,7 0 9 0,-7 0-5 0,0 0-5 16,7 0 5-16,-7 0-15 0,0-6-25 16,0 6-41-16,8 0-42 0,-8 0-46 0,12-14 14 15,-7 11-293-15,13-8 42 0,1-3 18 0,3-1 33 16,2 5 3-16,3-5 30 0,3 1-9 15</inkml:trace>
  <inkml:trace contextRef="#ctx0" brushRef="#br0" timeOffset="429444.3964">21926 8201 301 0,'2'0'250'0,"0"0"-47"16,-1 0-17-16,0 2-7 0,0-2-7 16,0 1-37-16,0-2 16 0,0 1-27 0,0 1-16 15,0-1-18-15,0-1-23 0,-2 2 9 0,2-1 2 16,-1 0-14-16,0 0-18 0,0 0 12 0,0 0 5 16,0 0-9-16,0 0-31 0,0 0 20 15,0 0-16-15,0 0 4 0,0 0-6 0,-26-3-4 16,18 1 14-16,-1 2-13 0,0 0 2 15,-5 0-7-15,-22-5 5 0,14 4-12 0,11 1-9 16,-6 0 1-16,-2 0 5 0,-1 0-8 16,0 0 1-16,-1 0-9 0,2 0 19 15,1 0-7-15,2 0-4 0,0 0 13 0,0 0-19 16,-1 0 2-16,0 0 12 0,4 0 13 0,-4 0-17 16,1 0 5-16,3 0 3 0,2 0-5 0,0 0 0 15,1 0-8-15,-15 12 23 0,14-10-24 16,1 2 11-16,-1-2-8 0,2 0 4 0,2 1 4 15,-2-2-10-15,-5 2-4 0,-2 1 5 0,-2 1 8 16,2 1-2-16,0 0 15 0,-1 0 3 16,1 1-18-16,-4-1-3 0,1 1-3 0,2 2 6 15,-3-2 7-15,1-1-3 0,1 2 0 16,1-1-8-16,1 0-5 0,-2-1 6 0,3 1-5 16,1-1-12-16,-2 0 29 0,3 0-12 15,1 1-14-15,3-1 15 0,3-1-8 0,-2-1 24 16,3 0-13-16,0 0-8 0,0 0 8 0,3-1 8 15,-1 0-17-15,1 0-1 0,-3-1 12 16,2 3-10-16,-1-3-13 0,2-1 3 0,-1 2 24 16,0-2-13-16,2 1 16 0,-1 2-20 0,1-1 4 15,0-2 10-15,0 1-20 0,-1-1 8 16,2 1 12-16,-2 0 3 0,0-2-30 0,2 0-1 16,-2 3-23-16,0-2-1 0,0-1-17 15,0 0-54-15,2 0 10 0,0 0-123 0,1-4-175 16,0 2 52-16,3-1 12 0,-2 0-4 0,0-1 23 15</inkml:trace>
  <inkml:trace contextRef="#ctx0" brushRef="#br0" timeOffset="430138.3395">21107 8216 480 0,'2'-3'199'0,"-2"0"-12"0,0 0 0 0,0 1-30 15,0 1-17-15,0-2-26 0,1 3-6 16,1-2-18-16,-2 0-6 0,0 2-29 0,-2 0 4 16,4-1 4-16,-2 2-9 0,0-1-5 0,-2 0 7 15,0 2-7-15,1 0-1 0,-2 0-16 16,2 0-9-16,-1 0 9 0,1 2-3 0,-3-2 18 15,1 4-27-15,0-1 5 0,-1-1 5 16,-6 6 1-16,0 1 5 0,-2-1-19 0,2 1-7 16,-1 0 23-16,2 1-3 0,-3-1-14 0,4 0 12 15,-3 2 2-15,-1-1-8 0,0-2-4 16,1 0 13-16,-2 2-19 0,1-1 4 0,0-1-8 16,1 1-9-16,0-1 4 0,-1 0 30 15,4-3-9-15,-2 2-14 0,2-2 3 0,1 0-11 16,3-2 8-16,-1-1 18 0,1 1-20 15,2-1 20-15,-2-1-21 0,1 1 0 0,0-1 9 16,1 0-11-16,0 0-5 0,-1 1 22 0,0-2-1 16,2 1-18-16,0 1 7 0,0-1 2 15,0 0 9-15,1 2-14 0,0-5-5 0,0 0 15 16,0 0 2-16,0 7-11 0,0 0 0 0,20 10 23 16,-7-10-24-16,2 3 12 0,3-2 4 0,1 0-4 15,-1 0-4-15,1 1-13 0,3-2 7 16,-3 0-5-16,3-1-10 0,2 0 12 0,-3 0-11 15,2 1 25-15,-2-2-6 0,-3 1-4 16,-2-3 8-16,0 2-17 0,-5-2 0 0,0-1 18 16,-3-1 3-16,1 2 0 0,-3-1 16 0,0-1-13 15,-2 0 14-15,1 0-23 0,-1 0 9 16,0-1-3-16,-1 2-19 0,0-2 31 0,-1 0-20 16,0 1 8-16,-1-1 2 0,1 0 3 0,1 0-16 15,-1 2 1-15,0-2-5 0,0 0-10 16,0 0 19-16,0 1-7 0,1-1-17 0,-3 0 29 15,0 0-36-15,0 0 7 0,0 0-2 16,0 0-21-16,0 0-34 0,0 0-25 0,9 2-24 16,-6-4-47-16,0 2 16 0,0-2-186 15,1 0-81-15,1 2 7 0,2-4 53 0,-1 3 10 16,9-6 54-16,-5 1-25 0</inkml:trace>
  <inkml:trace contextRef="#ctx0" brushRef="#br0" timeOffset="445535.4026">15874 7463 371 0,'0'0'57'0,"0"0"47"0,0 0-51 15,0 0-7-15,0 0-34 0,0 0 36 0,0 0-3 16,14 0-25-16,-14 0-10 0,0 0 17 15,0 0-11-15,0 0 49 0,0 0-6 0,0 0-7 16,0 0-49-16,0 0-1 0,0 0 77 16,0 0-23-16,0 0-6 0,0 0-7 0,0 0-19 15,0 0 10-15,0 0-14 0,0 0-3 16,0 0-1-16,0 0-3 0,0 0 0 0,0 0-1 16,0 0-1-16,0 0 15 0,0 0-11 0,0 0-6 15,0 0 1-15,0 0-22 0,0 0-3 16,0 0-9-16,0 0 4 0,0 0 1 0,0 0 3 15,0 0 22-15,0 0 1 0,0 0 0 0,0 0-1 16,0 0-1-16,0 0 29 0,0 0-9 16,0 0-11-16,0 0 22 0,13 20-2 0,-12-18-4 15,0-2-25-15,-1 0-2 0,0-2 14 0,-2 2-17 16,3 0 21-16,-1 0-2 0,0 0-2 16,0 2-26-16,-1-1 29 0,3-1-3 15,-2 2 0-15,0-2-3 0,0 0-58 0,0 2 8 16,0-1 1-16,0 1 38 0,-1-1 1 0,0 2 10 15,1-3-12-15,-1 2-6 0,2 0 2 0,-1 0-34 16,0-1 5-16,0 0 35 0,0 0 2 16,-1 0 13-16,1-1-6 0,0 1-13 0,-1 1 0 15,2-1 0-15,-1-1 2 0,-1 2-5 0,2-2 10 16,-2 0-2-16,1 2 0 0,0-2-6 16,0 0 0-16,-1 1-33 0,2-1 3 0,-1 0 34 15,0 1 9-15,0-1-2 0,-1 0-13 16,1 0 22-16,1 0-1 0,-1 0-1 0,0 0 9 15,0 0-13-15,0 0 10 0,0 0-18 0,-1 0 20 16,1 2-11-16,0-2-9 0,0 1-22 16,0-1 11-16,0 0 18 0,0-1-1 0,1 1-2 15,-1 0-16-15,0 0 14 0,0 0 5 0,0 0-5 16,0 0-9-16,0 1-4 0,1-1 14 16,-1 0-8-16,-1 0 0 0,2 0 7 15,-2 0-12-15,1 0-5 0,0 0 23 0,-1 0-11 16,0 0-8-16,1 0 10 0,1 2-2 0,-1-2-1 15,0 0 31-15,0 0-34 0,-1 0-11 0,0-2 30 16,2 4-3-16,-1-2 0 0,-1 0-21 16,1 0 8-16,0 0 2 0,0-2-2 0,0 2-6 15,0 2 8-15,0-2-2 0,0-2-1 0,0 4 4 16,0-2 5-16,0 0-34 0,0-2 22 16,0 4 4-16,0-2 4 0,0 0 17 0,0 0-31 15,0 0 27-15,0 0-23 0,0 0 8 16,0 0-36-16,0-2 42 0,0 2-4 0,0 2-2 15,0-2-11-15,0 0 7 0,0 0-19 0,0 0 41 16,1 0-33-16,0 0 0 0,-1 0 10 0,0 0 21 16,1 0-7-16,-1 0-7 0,0 0-4 15,0 0 24-15,0 0-34 0,0 0 16 0,-1 0-15 16,1 0 8-16,0 0 6 0,0 0-6 0,0 0 10 16,0 0-26-16,0 0-12 0,0 0 34 15,0 0-5-15,0 0 5 0,0 0-18 0,0 0 18 16,1 0-1-16,-2 0 24 0,1 0-35 0,0-2-29 15,0 2 46-15,0 0-31 0,1 0 17 16,-1 0 13-16,0 0-31 0,0 0 35 0,2 2-17 16,-1-2 2-16,-1 0 17 0,-1 0-3 0,1 0-19 15,0 0-4-15,0 0 25 0,0 0-9 0,0 0-8 16,0-2 7-16,-1 4 4 0,1-2-26 0,0 0 26 16,2 0-6-16,-2 0-17 0,1 0 16 15,-2 0 17-15,2 0-16 0,-1 0 5 0,0 0 0 16,-2 0 0-16,2 0-6 0,0-2 17 15,0 2-9-15,0 0 4 0,-1-1 8 0,1-1-11 16,1 2 25-16,-2 0-45 0,2 0 32 0,-1 0-23 16,-1 0 18-16,1 0-10 0,0 0 11 15,0 0-4-15,0 0 7 0,0 0-27 0,0 0 7 16,0 0 1-16,0 0-12 0,0 0 30 16,0 0-6-16,0 0-21 0,0 0 16 0,0 0 5 15,0 0-18-15,0 0 16 0,0 0-14 0,0 0-3 16,0 0 19-16,0 0-19 0,0 0-4 15,0 0 24-15,0 0-2 0,0 0-12 0,0 0 2 16,0 0 8-16,0 0-35 0,0 0 29 16,0 0-5-16,0 0-1 0,0 0 4 0,0 0-13 15,0 0-20-15,0 0-20 0,0 0 6 16,0 0 5-16,0 0-84 0,0 0-93 0,0 0-120 16,-27 15 15-16,7-9 15 0,-2-2 32 15</inkml:trace>
  <inkml:trace contextRef="#ctx0" brushRef="#br0" timeOffset="504968.9881">23861 14449 422 0,'0'0'198'15,"0"-13"-37"-15,0 13-17 0,0 0-11 0,0 0 0 16,0 0-24-16,0 0-6 0,0 0 0 0,0 0-19 16,0 0-7-16,0 0-12 0,0-12-12 0,0 12 1 15,0 0-11-15,0 0-8 0,0 0 0 16,0 0-27-16,0 0 17 0,0 0 1 15,0 0-1-15,0 0 4 0,0 0-3 0,0 0-19 16,0 0 28-16,0 0-10 0,21-12 3 0,-13 12-15 16,-3 2 17-16,3-2-11 0,1 0 4 15,19 2 1-15,-8 0 6 0,2-2-11 16,1 1-6-16,-1-1 10 0,-11 0-9 0,4 0-9 16,6 0-10-16,1 0 9 0,2 0-2 0,-1 0 8 15,2 0-8-15,22-10 5 0,-25 9 8 16,2-2-8-16,0 1-5 0,-5 0 14 0,0 0-14 15,-2-1-1-15,4 0 22 0,-1 1-13 0,-3 0 22 16,1-1-7-16,0 1 7 0,-3 1-14 16,-4-2 5-16,9 0-12 0,-9 3 13 0,3-2-6 15,-7 2 4-15,0-1 7 0,-2 1-18 16,0-2 5-16,0 2-17 0,-5 0 18 0,0 0 7 16,0 0-23-16,0 0 14 0,9 0-21 0,-9 0-22 15,0 0 1-15,6 0-28 0,-6 0 3 16,0 0-3-16,5 2 6 0,-6 1-134 15,-1-2-87-15,0 1 22 0,0 0-176 0,-2-1 44 16,2-1 11-16,1 1-6 0</inkml:trace>
  <inkml:trace contextRef="#ctx0" brushRef="#br0" timeOffset="505707.313">24918 14058 212 0,'2'-5'302'0,"-1"-1"-44"0,-1 2-35 0,2 0-19 16,-1-1-31-16,-1 1 4 0,2 2-17 16,-2 0-31-16,1-2-8 0,0 3-12 0,0-1-22 15,2 1-8-15,-1-2-11 0,-2 3-2 0,1-1-20 16,0 2-6-16,1-1 8 0,0 0-4 16,-1 3-21-16,1-2 20 0,0 2-11 15,0 1-18-15,0 0 19 0,0 2-2 0,0-1 1 16,1 12-22-16,-1-1 3 0,0 1 5 15,-2 1-5-15,2 0 15 0,-2-9-18 0,0 6-2 16,0 2 10-16,0 1 1 0,0 1-10 0,-13 20 13 16,9-19-14-16,-2 0 5 0,-1 1-7 0,-2 1-1 15,4 3 16-15,-3-3-16 0,2 0 0 16,-3 0 2-16,-1 0 8 0,2 2-13 16,-3-3 2-16,3 2 9 0,0-3-23 0,2 0 11 15,-3 0 7-15,2-4-3 0,1 2-13 0,1-2 12 16,0-1-4-16,-2-2-3 0,3-1 4 15,-3-1-1-15,6-1-1 0,0-3 14 0,-1-2-15 16,-1 0-10-16,2-2 30 0,-1 0-20 16,1 0 16-16,0 0-16 0,1-1 8 0,0-2 12 15,0 4-7-15,0-4-1 0,0 0 16 16,0 0 0-16,0 0 19 0,0 0-8 0,13 8-7 16,-7-8 14-16,-1 0-21 0,4 0-7 0,10-4-1 15,-9 4 3-15,21-7 3 0,-10 5 3 0,-1 1-6 16,2 0-14-16,0-4 6 0,-3 1-1 15,-1 1 9-15,1-1 1 0,-2 2-13 16,-2-3-7-16,-1 4 13 0,-3-1-21 0,-2 1 22 16,0-2 0-16,-2 3-4 0,-1-1 7 0,-2 1 7 15,1 0-24-15,-1-2-11 0,0 1 6 16,0 1-22-16,0-2-18 0,-2 2 3 0,0-1-33 16,1 0-20-16,-1 1 0 0,0-1-23 0,-2 1 12 15,0 0-121-15,0 0-146 0,0 0 27 16,10-9-73-16,-6 5 27 0,0 0 50 0,5-6 11 15</inkml:trace>
  <inkml:trace contextRef="#ctx0" brushRef="#br0" timeOffset="506360.6251">25414 14452 269 0,'0'-9'254'0,"1"2"-38"15,-1 1 2-15,1 2-26 0,-2-4-20 16,1 2-17-16,0 2-5 0,0 4-1 0,0-7-20 16,0-4-15-16,0-1-6 0,-10-7-12 15,8 9-20-15,-2 2 10 0,2 3-25 0,-6-7-7 16,2 4 10-16,0 1 1 0,3 1-18 0,-2 2 4 16,1-1-14-16,-1 2-4 0,1 1-6 15,0 2-17-15,1-3 11 0,-1 3-14 0,-1 0 5 16,5 0-8-16,0 0 5 0,-8 0 1 15,1 0-5-15,-11 17 10 0,6-8-1 0,3 3-11 16,-2 0 5-16,2 2-9 0,2 0-4 0,0-1 7 16,-1 3 3-16,3-1-9 0,0 0 22 15,1-4-18-15,1 6-1 0,0-4-10 0,2 0 27 16,1-5-26-16,0 2 23 0,0 0-16 0,0 1 11 16,0 1-23-16,12 11 16 0,-8-14-3 15,5 2 1-15,-2-2-10 0,-1-4 12 16,-1-1-2-16,2-2 0 0,0 0-1 15,-1-2 10-15,-1 0 12 0,-5 0 12 0,0 0-24 0,26-10 15 16,-13 3-5-16,2-3 5 0,-4-1 11 16,5 0 0-16,-7-3 10 0,0 0-13 0,0 0 3 15,-1 2 19-15,-1 2-10 0,-3-2 30 16,2 2-23-16,-2-5 10 0,-3 7 22 0,0 0-15 16,-1 3-1-16,2 1-12 0,-2 0-21 0,1 1 15 15,0 0-5-15,0 0 4 0,-1 3-16 0,0 0-10 16,0 0-21-16,0 0 0 0,0 0 15 15,0 0-28-15,7-6 19 0,-5 9-8 0,0-1 9 16,2 2-23-16,-4 2 16 0,5-4 10 0,-3 3-27 16,9 7 46-16,-9-2-33 0,5 5 9 15,-1-1-12-15,-5-2-10 0,4-3 14 0,0 6 10 16,-1-4-22-16,0-1 13 0,-4 0 10 16,2-1-16-16,0-1-2 0,-2-2-11 0,1 0-7 15,-1 0-5-15,0 0-24 0,2 0 16 0,-2-1-35 16,0 0-28-16,0-5 2 0,0 0-27 0,0 8-8 15,0-2 13-15,0-6-81 0,0 6-44 16,0-6-112-16,0 0-43 0,0 0 26 0,0 11 25 16,2-14 22-16,0-2 8 0</inkml:trace>
  <inkml:trace contextRef="#ctx0" brushRef="#br0" timeOffset="506840.7485">25819 14283 477 0,'1'-3'271'0,"-1"0"-49"0,0 2-26 16,0-1-15-16,-1 0-13 0,0-1-47 0,-1 2-6 15,-2 1-12-15,-1 1-17 0,1-1-5 16,-12 3 6-16,1 3-25 0,1 0-9 15,1 0 6-15,0 1-6 0,-1 2-26 0,7-1 5 16,1-4 4-16,0 1-23 0,2 2 11 0,2-1-22 16,0-1 19-16,2-5-9 0,0 6 17 15,0 5-16-15,18 11 2 0,-7-11 6 0,3 0 13 16,1 1-16-16,1-2-3 0,-3 2 16 0,4-2-24 16,0 2 3-16,-3-2 13 0,1-1-12 15,-4-1-16-15,1 3 29 0,-4-5-12 0,-1 1 8 16,3 3-11-16,-6-2-5 0,0 1 9 15,-4-4 3-15,0-5 19 0,0 8-17 0,0-2 1 16,-16 15-5-16,3-8-11 0,0 0 10 0,-1-4-2 16,-3 1-3-16,-1-1-8 0,1 1 15 15,-2-3 7-15,2 2 0 0,-6-3-26 0,8 1 4 16,-1-2-2-16,5 0-9 0,-4-1 5 16,6-3-34-16,2 1-7 0,0-1-5 0,3-1-26 15,4 0 8-15,0 0-222 0,0-13-104 16,2 7 25-16,9-8-2 0,-2-1 4 15,5 0 4-15</inkml:trace>
  <inkml:trace contextRef="#ctx0" brushRef="#br0" timeOffset="507318.4724">26151 14286 383 0,'4'-3'300'0,"-3"0"-30"15,0 0-25-15,0-2-28 0,1 4-14 16,-2-2-32-16,0 0-22 0,0 0-23 0,0 2-15 16,0 0-3-16,-3 1-9 0,1 0-27 15,0 1 1-15,-2 0-14 0,0 1-11 0,-1 0 0 16,3 1-2-16,-3 0-12 0,0 2-7 0,1 1-2 15,-3 4 5-15,3-1-13 0,2 0-5 16,0-1-1-16,2-8 2 0,0 8 10 0,0 2-16 16,13 14-1-16,-7-14 19 0,4 3-20 15,-4 0 14-15,1-2-9 0,-2-1 7 0,4 1-18 16,0-1-3-16,-5-2 20 0,1 0-12 0,-1-1 7 16,0-1-13-16,2 0 4 0,-4-2 11 0,0 1-17 15,0-2 14-15,0 1 1 0,0-1-1 16,-2 1-1-16,0 1-15 0,0-5 4 0,0 0 1 15,0 6 1-15,0-6-2 0,-25 20 11 16,8-9 8-16,1-2-13 0,0-1-6 0,0-3 9 16,-2 0-20-16,1-1-3 0,0 3 1 0,2-4-26 15,1-1-3-15,5 1-28 0,-1-1-46 0,3 0-1 16,7-2 11-16,0 0-177 0,-9 0 22 16,9 0-143-16,0 0 22 0,-5-12 20 15,7 8 6-15</inkml:trace>
  <inkml:trace contextRef="#ctx0" brushRef="#br0" timeOffset="507800.574">26429 14327 412 0,'3'-1'300'0,"-1"-1"-19"16,-2-1-60-16,2 2-17 0,-2-1-42 0,2 0-5 16,-2 2-23-16,0 0-14 0,0 0-18 15,-2 0-6-15,0 2-19 0,-3 0 6 0,3 4-12 16,-6 3-16-16,-4 3 6 0,3 3-26 16,2-2-1-16,1 1 7 0,2-2-22 15,-2 1 7-15,2-1 11 0,0-4-13 0,4 2-16 16,0-2 8-16,0-8 10 0,0 7-2 0,0 0-29 15,0 4 15-15,18 9-11 0,-12-12 19 16,-1 1-18-16,1-5 9 0,-1-3-5 0,4 2 6 16,-2-1-4-16,-1 0 15 0,1-2 12 0,-7 0 5 15,10 0-13-15,-4 0 17 0,7 0-6 16,1 0 14-16,16-14 11 0,-18 10-9 16,-3-2 4-16,-1 1 1 0,3-2-27 0,-5 1 29 15,-1-1-21-15,-3 0 40 0,3 1-18 16,-3-2-3-16,0 1-23 0,-2 1 27 0,0 0-28 15,0 6 2-15,0 0 4 0,0-13-41 0,-12-15 5 16,6 16 9-16,-1 3-19 0,-1-2-13 0,-2 0-24 16,1 5-12-16,-2-1-33 0,2 2-6 15,-2-3-40-15,4 4 12 0,-3 0-221 0,4-1-91 16,0-7 35-16,3 3 28 0,1-1-29 16,2 10 23-16,0-9 54 0,0 1-4 0</inkml:trace>
  <inkml:trace contextRef="#ctx0" brushRef="#br0" timeOffset="508869.9249">27218 14243 504 0,'-4'-3'314'0,"2"2"-47"16,0-1-23-16,-2 1-36 0,2 0-44 0,0 0-13 16,0 1-10-16,2-1-25 0,0 2-2 0,-2 0-31 15,2 1-12-15,0 1 5 0,-1 2-22 16,2 2 6-16,-1 0-7 0,0-1-3 0,0 4 15 15,0 4-27-15,0 3-4 0,0 3 7 16,0-3 5-16,0 4-6 0,0 0 4 0,0 1-7 16,0-1 2-16,0 3-11 0,0-1-18 0,0 1 19 15,0-1-30-15,0 1 15 0,0-2 11 0,0 1-7 16,0-3-17-16,0-1 17 0,0-2-22 16,0-3 10-16,0-4-14 0,0 0 29 0,-7 5-21 15,7-9-4-15,-2-3 20 0,2 1 24 16,0-1-1-16,0 0 13 0,0 0 21 0,0-1 17 15,-2-1-35-15,4-2 0 0,-2-1-15 0,2-1 7 16,-2-3-6-16,0-1-7 0,2-12 14 16,-2 7-17-16,0-4-11 0,0-3-21 0,0-3 13 15,0-3 5-15,0 0-22 0,0 0 35 0,0 0-10 16,0 0-33-16,9-24 17 0,-9 36-2 0,0-5-2 16,0-2 31-16,12-20-39 0,-8 18 31 15,1 1-21-15,-1-1 5 0,5 0-14 0,0 3-12 16,4 0 47-16,2-2-2 0,-3 4-37 15,7 0 19-15,-6 3-33 0,8 2 27 0,-2-3-12 16,0 6-14-16,1-1 24 0,1 4-8 0,-4 1 13 16,3 3-12-16,-5 2-5 0,-15 0 18 15,10 0-27-15,3 0 4 0,11 14 6 0,-16-5 17 16,1 2-8-16,-3 2-1 0,-4-1-1 16,-2-3 11-16,-10 16 9 0,1-8-23 0,-3 5 12 15,3-3-17-15,-9-2 6 0,4 1 24 16,-4-3-26-16,1 3 13 0,0-3-23 0,-4-2 8 15,-4 0 4-15,5-1 12 0,1-1 13 0,2-1-31 16,-2-2 5-16,6 0-1 0,2-5 12 16,2 3-10-16,4-4 30 0,1 1-30 0,-2 0 13 15,1-1 0-15,3 0-7 0,-1 0-11 0,1-1 12 16,0 0 1-16,1 2 12 0,-1-3-28 16,2 0 37-16,0 0-17 0,0 0-2 0,0 0-6 15,12 1 1-15,-5 1 0 0,8 3 2 0,-3-3-10 16,3 4 8-16,3 0-2 0,0 0 11 0,2 1-21 15,-1 2 40-15,-2 0-15 0,3 1-14 16,-2-1 8-16,5 4 12 0,-3-1 9 0,0 2-30 16,2 0 29-16,-3-1-34 0,1 1 10 15,-2 0-6-15,0 1-4 0,-1 0-1 0,-2 0-6 16,0-1 12-16,1-1-18 0,-3 1 5 0,-2-2 13 16,-1 0 10-16,-1-1-12 0,-3-2 0 15,3-3-32-15,-6 2-19 0,1-4 1 0,-1-2-17 16,-2 3-36-16,1-5-11 0,-1 3-6 15,1-2-47-15,-2-1 15 0,0 0-264 0,0 0 32 16,0 0-28-16,4-12 24 0,-1 6 27 0,3-12 12 16,5 1 66-16</inkml:trace>
  <inkml:trace contextRef="#ctx0" brushRef="#br0" timeOffset="510034.6692">27808 14537 272 0,'3'-1'257'0,"3"-1"-16"16,-3 1-39-16,4-2-21 0,-2 1-25 15,12-2-4-15,-5 1-5 0,3-2-27 0,-1 1-21 16,-1-1-4-16,-4 1-13 0,2 0-4 0,-4-2-11 16,4-2-10-16,1 0-13 0,1-1 7 15,-6 1-8-15,0 0 0 0,0-3-5 0,-1 3-10 16,0 1 0-16,-4-1 2 0,-1 2-8 0,0 1 1 15,-1 5-6-15,0 0 0 0,0-8 6 16,0 8-1-16,-13-15-15 0,10 9 4 0,-8-1-11 16,5 0 5-16,-2 3-10 0,-3 0 13 0,3 3-6 15,0-1 14-15,1 1-15 0,2-1 5 16,-4 2-10-16,9 0 13 0,-11 0-26 16,-2 0 10-16,-16 14 3 0,19-8 16 0,4 1-13 15,-6 0-5-15,1 2-2 0,4 0 4 16,1-2 1-16,3 0-7 0,0 3 7 0,2-2-2 15,1-1 17-15,0 2-4 0,0 3-14 0,15 15 15 16,-10-14-7-16,4 3 8 0,0-1-1 16,4-2 3-16,5-1 12 0,-1 1-2 0,0-1-6 15,1-2-7-15,4 1 2 0,-1-1 19 0,1-3-25 16,2-2 10-16,-1 1 7 0,0-2-9 0,0 0 18 16,2-3-16-16,-1 1 16 0,-10-2-5 15,3 0-1-15,7 0 11 0,27-11 2 0,-24 5-20 16,-2-2 7-16,1-1-5 0,-2 0-6 15,-1-1 4-15,0 0 6 0,-2-2-5 0,0 0 10 16,-4 2 0-16,0 0-11 0,-3-4-5 0,-1 6 9 16,-2-4-19-16,-3 3 18 0,-2 2 10 15,-3-1-21-15,-1 1 2 0,0 0-1 0,0 1-4 16,-2 6-8-16,0 0-16 0,0-8 3 0,0 1-9 16,-16-9-12-16,4 5 19 15,4 4-6-15,-3 3-11 0,4 2-2 0,0 1-2 0,3 1 10 16,-2-2 12-16,6 2-21 0,0 0-1 15,0 0 7-15,-8 0 4 0,8 0 5 0,-7 0-7 16,0 12-12-16,7-10-5 0,1 0 11 16,-1 1-2-16,2 0 13 0,0-1-3 0,0 1 1 0,2-2 30 15,2 1-16-15,-2-2 19 0,1 3-14 16,-1-3 8-16,2 0 22 0,-2 0-3 0,-1 0-1 16,3 0 26-16,-3 0-6 0,-3 0 14 15,0 0 3-15,0 0-11 0,7 0 32 0,4-11-16 16,-8 10-2-16,-2-2 28 0,1-1-10 0,-4 4-2 15,4-5-26-15,-1 3 3 0,-1-2 8 16,0 0-16-16,2 2 29 0,-2-1-36 0,0 2 15 16,2-1-22-16,-2 0-27 0,0 0 16 15,0 1 13-15,0-1-27 0,1 2 10 0,-1 0 11 16,0 0-27-16,4 1 29 0,-2 1-34 16,2 1 26-16,-2 0-34 0,1 3 16 0,8 6 2 15,-5-1-1-15,2 3-24 0,2-1 19 16,0 4 34-16,-3-3-40 0,1 3-13 0,4 1 13 0,-4 0 15 15,2 2-17-15,-2 1-8 0,2 2 13 0,-3 1-5 16,0-2 13-16,-1 3-17 0,5 0 23 16,-4 2-38-16,-1 2 17 0,0-4-17 0,-4 2 28 15,0-1-4-15,2-1-5 0,-4 0 8 16,1 2-32-16,4-4 25 0,-5 0-6 0,1-1 21 16,-1-12-32-16,0 5 16 0,0 3-1 0,0 0-12 15,0-3-9-15,0-3 10 0,0 0 19 0,0-2-17 16,0-3-8-16,0 0 5 0,0-7 14 15,0 8 3-15,-14 4-20 0,10-9 21 16,1 1-9-16,-2-1 11 0,-2 0-27 0,1-3 26 16,-13 2-11-16,10-2 9 0,-5 0-20 15,-17-12-2-15,14 4 0 0,-3-2 14 0,3 2-6 16,-1-5-1-16,-1-2 9 0,4-1 3 0,0 0 4 16,4-4-12-16,2 3 3 0,1 1 14 15,0 0-20-15,3-2 25 0,1-1-14 0,4 13 2 16,0-7 20-16,0-2-12 0,15-19 8 0,-5 16-22 15,1-1 12-15,2 3 16 0,2 0-22 16,-1 2 7-16,0-3-9 0,-1 5 14 0,1-1 3 16,0 1-29-16,-1 2-31 0,-2 0-21 0,-1 4-46 15,-3 1-38-15,7-5 12 0,-5 3-294 0,1 3 27 16,-3 0 27-16,-3 0 34 0,0 0 11 16,-2 1 8-16</inkml:trace>
  <inkml:trace contextRef="#ctx0" brushRef="#br0" timeOffset="510565.4122">28702 14458 575 0,'2'-6'185'0,"-1"2"-11"0,2 0-30 0,0 1-8 0,1-1-38 15,0 0 4-15,2 4 13 0,8-7-18 16,0 3-12-16,-5 3 2 0,-1 1-19 0,0 0 5 16,-8 0-19-16,14 0 1 0,1 0-5 15,4 0 4-15,16 12 1 0,-18-6-16 0,-1 1 0 16,1 5-9-16,-1-4-1 0,-2 3-5 0,-1 2 15 15,-5 1-8-15,2-2-10 0,-3 5-13 16,-2-1 1-16,-2 1 15 0,-1-4-15 0,-1-2-6 16,0-2 4-16,-1-9 0 0,0 8-5 0,0-1 13 15,0 0 0-15,0-7-6 0,0 8 18 16,-21 7-7-16,14-11-5 0,1 0 3 16,1-4 22-16,-1-1-7 0,1-3 25 0,5 4 5 0,-18-14 1 15,13 5 10-15,-1-5 1 0,-1-1-21 16,7 0 34-16,0 5-18 0,0-7 0 0,12-22 17 15,-5 12-35-15,2 2-6 0,-1-1 7 16,3 1 3-16,3 0-24 0,-2 0 12 0,1 3-37 16,0-1 27-16,-2 1-32 0,-3 3 6 0,-1 4 4 15,0 2 4-15,-2 5-34 0,1 0-7 16,-3 3-25-16,-1-1-19 0,0 2-37 16,-2-1-60-16,3 5 15 0,-3-3-148 0,0 3-138 15,0 0 30-15,0 0 26 0,-4-2 25 0,3 4 22 16,-2-2 6-16,2 3-1 0</inkml:trace>
  <inkml:trace contextRef="#ctx0" brushRef="#br0" timeOffset="511137.1132">29157 14389 348 0,'4'1'212'15,"-1"0"-64"-15,1-1 28 0,1 0-55 0,-1 0 10 16,3 2-4-16,-1-2-13 0,0 0-21 0,1 0 2 16,-1 0-13-16,-6 0 5 0,12 0 3 15,11-9-13-15,-8 4-6 0,0 0-12 0,-4-3-5 16,1 1-4-16,-1-3-18 0,-3 2 26 0,-2-3-2 15,-3 1-4-15,1 2-17 0,-1 4 2 16,0-3 3-16,-3-1 13 0,0 2-7 16,1-1-12-16,-1 3 10 0,0 4-18 0,0 0 11 15,0-8-11-15,0 1 14 0,0 7-10 0,0-9-9 16,0 9 1-16,-12-16-11 0,8 14-3 0,-1 1-3 16,1-1-5-16,-2 2 4 0,0 2 15 15,-7 4-17-15,-2 1 7 0,-1 0 3 16,1 6-19-16,3 0 10 0,-1 1-7 15,1 1-2-15,1-2 16 0,3 3 3 0,0-1-3 0,3 2-16 16,3 0 12-16,2-9-5 0,0 6-4 16,0 0 7-16,17 16 4 0,-4-14-12 0,0 0 17 15,2-1-4-15,3 0-16 0,-1-3 13 0,3-2-3 16,0 0 14-16,2-1-25 0,-1-4 14 16,0 3 12-16,-1-3-5 0,1-3 0 15,-3-1 5-15,-3-1 8 0,-6 0-4 0,4 0-3 16,-1 0 0-16,14-12-12 0,-16 6 10 0,-3 1-1 15,5-3 2-15,-5 2-14 0,-1-3-4 16,1-2-37-16,-2 1 3 0,-4 3-64 16,5-8 10-16,-5-1-177 0,4 3-163 0,-4-1 27 15,-1 14 24-15,0-11 54 0,0-4 16 0,10-17-61 16</inkml:trace>
  <inkml:trace contextRef="#ctx0" brushRef="#br0" timeOffset="511634.4903">29775 14130 322 0,'2'-2'271'0,"0"2"-37"16,-1-1-43-16,1 1-9 0,-1-2-21 0,0 1-43 16,-1 1 2-16,0 0-12 0,-3 1-12 15,0 1-26-15,-3-1-3 0,-9 5-8 0,2-1 3 16,-6 3-18-16,6 0-3 0,-4 1 1 16,5-1-18-16,-2 0 30 0,3 2-33 0,2-4 2 15,-1 4 13-15,4-4-9 0,-1 4-8 16,4-2-1-16,3-8-15 0,0 7 7 0,0 0 23 15,15 11-25-15,-2-8 20 0,4 2-3 16,0-2-11-16,-3 2 6 0,4 3 7 0,1-3-14 16,-1-2 2-16,0 2-4 0,-1-1 6 0,-1 0-8 15,-2 1 7-15,-1-1 14 0,-1-2-13 16,-3 3-12-16,3 0 3 0,-6-4-1 0,-2-2-9 16,0 2 22-16,-2-4 4 0,-2 3 10 15,0-7-13-15,0 0-1 0,0 7-7 0,0-7 9 16,-18 20-11-16,5-11-4 0,0-2 2 15,-5 0-29-15,2-4-15 0,-1 2 1 0,0-1-29 16,4-2-3-16,2 0-46 0,2-2 9 0,9 0-153 16,-8 0 20-16,8 0 18 0,-15-14 16 15,13 10-170-15,2-1 19 0,1-2 9 0</inkml:trace>
  <inkml:trace contextRef="#ctx0" brushRef="#br0" timeOffset="512816.5638">30161 14111 304 0,'0'-4'259'0,"-2"2"-54"15,0-1-39-15,1-1-7 0,-2 2-25 0,0 1-14 16,-1 0-11-16,-1 1-14 0,-3 1-16 16,3 0 0-16,-1 1-18 0,1 1-6 0,-7 5-10 15,-1 3 0-15,6-4-30 0,-2 3 21 0,2-1-3 16,5 0 2-16,1 0-16 0,1-9 31 16,0 13-18-16,14 15 2 15,-4-12 10-15,-1 2-14 0,5 1-13 16,1-5 15-16,0 4 16 0,0 0 4 0,-1-2-21 15,1 3-7-15,-2-3-7 0,-1-3 8 0,0 2-5 0,-2-2-3 0,-2 1-15 16,0-1 19-16,-3-4-3 0,0 0-3 16,-3-2 17-16,-1 0 1 0,-1-1-13 0,0-6 3 15,0 0 16-15,0 6 2 0,-18 10-21 0,5-9 7 16,-5 1-7-16,-1-2-14 0,1-2 15 16,-1-2-20-16,-1 0 5 0,2 0 2 0,3-2-5 15,15 0 7-15,-13 0-11 0,3 0-23 0,-1 0-18 16,3 0-25-16,0 0-35 0,8 0 10 15,-13-10-259-15,12 4 27 0,1-1-76 0,5-10 27 16,4-2 21-16,2 1-30 0</inkml:trace>
  <inkml:trace contextRef="#ctx0" brushRef="#br0" timeOffset="512980.1626">30399 14202 219 0,'2'0'328'0,"1"0"-74"15,-1 0-29-15,-2 0-42 0,2 1-22 16,-1 0-13-16,1 3-15 0,0-2 1 0,1 3-8 16,0 0-5-16,-1 2 1 0,2 9-33 15,1-1 5-15,0-1-9 0,-1 1-9 0,1 0 2 16,0-1-1-16,-1 3-6 0,-1-4 2 0,1 1-17 15,0 1-11-15,-1-3 0 0,-2-2-3 0,0 1-1 16,5 2-22-16,-5-1 1 0,1-5 16 16,-2-1-7-16,1 0 14 0,1 0-24 0,1 0 16 15,-2-2-22-15,-1 0-9 0,0 1 7 16,0-5-4-16,0 0-8 0,0 0-15 0,0 6-2 16,0-6-4-16,0 0-30 0,0 6-43 15,0-6 9-15,-14 8-160 0,11-9-85 0,-1-2-79 16,-5-7 48-16,3-5-2 0,-2-1 31 15,3-3 9-15,-1-6-16 0</inkml:trace>
  <inkml:trace contextRef="#ctx0" brushRef="#br0" timeOffset="513092.5802">30374 13975 425 0,'0'-4'224'16,"0"1"-30"-16,-2-1-44 0,2 1-49 0,-1 0-10 16,1 0-31-16,0 1-8 0,-1 1-56 0,1 1-75 15,-1-1-119-15,0-1 13 0,1 2-163 16</inkml:trace>
  <inkml:trace contextRef="#ctx0" brushRef="#br0" timeOffset="514173.5859">30763 14143 484 0,'4'-2'236'0,"-2"0"1"0,0 0-19 0,1 0-10 15,-1 2-29-15,-1-1-35 0,1-1 4 16,-1 1-15-16,-1-1-18 0,1 1-1 16,-1 1-30-16,3-1-26 0,-3 1 7 0,-3 0 4 15,3 1-28-15,-2 0-10 0,0 0 9 0,-1 2-3 16,-1 0-6-16,-5 7 8 0,1-4-27 15,-5 6 10-15,9-4 14 0,-6 4-20 0,1 0 10 16,0 0-7-16,1-1-9 0,1 3-1 16,-1-3-3-16,2 4 2 0,1-5-1 0,2 0-9 15,1 0 30-15,-3 2-34 0,3-2 26 16,2 0-23-16,0-10 23 0,0 12-13 0,0-2 2 16,12 8 3-16,-4-8-1 0,-2-4-6 0,0 1 8 15,5 2 2-15,-2-5 21 0,0 0-11 16,-2-1 0-16,1-2 28 0,-2 1-15 0,3-2 23 15,-9 0 6-15,13 0-13 0,18-13 22 0,-14 8-17 16,-2-6 0-16,-2 1 7 0,1-3 1 16,-2 1-13-16,-2-3 11 0,1 1 0 15,-4-3-6-15,-1 0 16 0,0 1-23 0,-3-1 10 16,-2-2-9-16,0 2 7 0,-1 8-6 0,0-4-5 16,-14-19-32-16,4 16-1 0,-3-3-26 15,-2 6-24-15,0-2 4 0,-1 2 3 0,0 2 23 16,0 2-22-16,-2 0-18 0,1 1-12 0,3 3 2 15,3 1-25-15,1 2 12 0,0 2-31 0,10 0-11 16,-8 0-9-16,8 0-3 0,-9 0-23 16,2 0-31-16,-6 11 16 0,8-8-295 15,2 2 55-15,1-1 1 0,0-1 23 0,-1 3 4 16,3-1 11-16,-1-1-3 0</inkml:trace>
  <inkml:trace contextRef="#ctx0" brushRef="#br0" timeOffset="514361.4355">31077 14136 394 0,'5'0'275'0,"0"0"-39"0,0-1-16 15,-1 2-36-15,2-1-21 0,0 1-20 16,-1 3-19-16,7 6-14 0,1 3-20 0,-4-3 4 16,0 3 0-16,-2 2-22 0,0 1-14 0,1-1 2 15,0 2-2-15,-6-3 9 0,1 2-5 16,0 0-14-16,-2-3-13 0,-1-1 28 0,0-2-21 16,0-10-5-16,0 9 2 0,0-2 5 0,0 1-3 15,0-2 6-15,0-6-5 0,0 8-13 0,0 0 14 16,-11 2-12-16,11-6 21 0,-3-1 4 15,3 0-15-15,-2 0-1 0,1-1 18 0,-1-1-23 16,0-1 33-16,0-1-7 0,0-2-19 16,2 0-25-16,-2-2 25 0,2-1-14 0,1-1 10 15,2-7-14-15,-3 5 19 0,9-13 3 0,-2 5-30 16,2 3 25-16,0 1 2 0,1-2 12 16,-1 1-48-16,0 3 27 0,-2 1-18 0,2 4-13 15,-1 0 5-15,-2 0 22 0,1 1-28 0,0 3 37 16,-2-1-28-16,1 3 1 0,-1-2 28 15,-1 2-46-15,2 0-5 0,-6 0 22 0,0 0-27 16,9 0 1-16,13 19 30 0,-7-8-30 0,-3-3 29 16,-1 6 8-16,0 0-23 0,-3 1-9 0,-5-3-9 15,5 5 19-15,-3 1 12 0,0 0-18 16,3-2-6-16,-5 0 27 0,0 0 1 0,0-3-18 16,0 4 37-16,-3-5-40 0,1-1 12 0,-1-3 17 15,0 0-19-15,0-1-19 0,1 1 43 16,-1-8-36-16,0 0-7 0,0 9-12 0,0-3-7 15,0 1-23-15,0-1-11 0,0-6-12 16,-11 15-36-16,2-4-10 0,1-4-26 0,-5 1 15 16,-4-5-178-16,-2 0-134 0,2 0 32 0,-4-2-10 15,10-1 28-15,-9 0 24 0,-30-11 73 0,22 5-29 16</inkml:trace>
  <inkml:trace contextRef="#ctx0" brushRef="#br0" timeOffset="514547.461">30058 14169 462 0,'3'-3'306'15,"-2"1"-36"-15,0 2-38 0,0-2-56 16,1-1-8-16,1 2-28 0,-2 0-13 0,0 2-3 16,-1 1-17-16,3 2 3 0,-1 1-27 15,-1 1-9-15,5 10 14 0,-2 1-17 0,-1 1-6 16,1 0 10-16,1-1-21 0,1 2 24 16,-1 3-21-16,-1-4 7 0,0-1-12 0,0 2-13 15,-2-1 1-15,1-2 6 0,1 1-32 0,-2-5-3 16,1-2 10-16,-1 0 15 0,1-2-15 0,-3-2-1 15,1 1-3-15,0-1-10 0,-1-6 10 16,0 0-19-16,0 6 1 0,0-6-3 0,0 6 16 16,0-6-20-16,0 0-15 0,0 7-22 0,0-7-23 15,0 0-49-15,0 0-7 0,-7 10 13 0,7-12-274 16,0-1 29-16,0-1-41 0,2-2 30 16,5-8 20-16,2 3 10 0,-3-5-8 0</inkml:trace>
  <inkml:trace contextRef="#ctx0" brushRef="#br0" timeOffset="516681.2121">25037 15316 246 0,'0'0'215'0,"0"0"-25"0,0 0-49 16,-13 0 30-16,13 0-15 0,0 0-21 16,0 0-13-16,-23-26-7 0,22 24 9 0,0 0-11 15,1 0-7-15,0 1-34 0,1-5-7 16,1 5 0-16,0-4-14 0,2 0-2 0,9 0-4 16,1-2-2-16,1-1-1 0,2-1-5 15,1 1 9-15,1-2-11 0,-1 3 1 16,2 2 1-16,0-2 10 0,3 2-13 0,-3-1 6 15,0 1 2-15,-1 3-14 0,2-3-9 16,0 5-8-16,-6-2 6 0,-3 2 11 16,-1 0-20-16,-1 0-1 0,1 0 5 0,2 0-14 15,18 10 10-15,-16-9-9 0,1 6 13 0,1 0 1 16,-4 0-9-16,3-2-7 0,0 2 4 0,0-1 14 16,-1 1-11-16,5-2 12 0,-4-1 2 15,0 3-27-15,4-1 29 0,0-2-14 0,0-1 20 16,1 1-9-16,-1-3-12 0,4 3 14 15,-12-4 10-15,6 0-9 0,2 0-10 0,3 0-8 16,-1 0 24-16,3 0-7 0,22-12-9 16,-25 9-3-16,1-1 2 0,-2 1-4 0,-2-2 9 15,1 3 6-15,-8-2-3 0,4 0-4 0,-5 3-2 16,-2-1-4-16,0 1-6 0,-3-1 20 0,-2 2-13 16,1 0 8-16,-3 0-2 0,3 0-11 15,-5 0-4-15,0 0 1 0,7 0-2 0,-1 0-6 16,-6 0 10-16,9 0 4 0,5 12-5 0,-3-4 10 15,0-6-12-15,3 7 1 0,-1-4 10 16,1 2-20-16,-1 0 17 0,1 0 7 0,2-1-3 16,4-5-15-16,-2 4 18 0,4-2-23 15,-1-3 2-15,1 0 7 0,2 0 2 0,-10 0 18 16,6 0-15-16,3 0-10 0,4 0 21 0,2 0-30 16,29-12 12-16,-33 10 23 0,2 0-6 0,-9-1-1 15,4 0-21-15,-4 2 16 0,-6 0-6 16,-4-1-12-16,-8 2 11 0,7 0-14 15,1 0 8-15,-8 0 18 0,8 0-24 0,-1 0 2 16,-1 0 18-16,-6 0-4 0,10 0 6 16,-1 0-29-16,-3 0 17 0,15 12 12 0,-8-9-4 15,-1-1-4-15,-1-1-3 0,6 4 2 0,3-3 20 16,3-1 4-16,4 2-10 0,-2-3 0 16,-10 0 0-16,8 0-1 0,6 0 5 0,1 0-25 15,1 0 21-15,0 0-2 0,1 0-8 16,-5 0-3-16,-1 0 10 0,-1 0 1 0,-2 0-7 15,-3 0-14-15,-4 0 19 0,-3 0 9 0,-2 0-17 16,-4 0-1-16,-1 0-15 0,-6 0 6 16,17-12-3-16,-15 12-8 0,2 0-15 0,0-2-5 15,-1 2-35-15,-1 0-20 0,-2 0-14 0,0 0-15 16,0 0-29-16,0 0 16 0,9 0-173 16,11 12-104-16,-6-10 27 0,9-2 24 15,8 2 23-15,-14-2 13 0,11 0 25 0</inkml:trace>
  <inkml:trace contextRef="#ctx0" brushRef="#br0" timeOffset="517689.3138">29019 15310 483 0,'0'-1'244'0,"1"0"-59"16,0 0 6-16,1-1-4 0,2-1-22 0,-2 1-28 16,4 0-14-16,-1 0 3 0,8-6-5 0,0 4-39 15,3 0 1-15,2-1 8 0,0-2-20 0,2 2-3 16,1 0-5-16,-1-1 2 0,4 2-7 0,-1-1 4 16,0 2-18-16,3-1-5 0,-3 1 22 15,-2-1-28-15,1 2 21 0,-3 1-19 16,3 1-22-16,-3 0 10 0,1 0 13 0,-4 0-2 15,-5 0-26-15,-11 0 16 0,11 0-9 0,-1 0-2 16,14 10 2-16,-13-7-11 0,6-1-10 16,-6 3 12-16,-1-2-15 0,5 3 20 0,-3-3-2 15,2 4-5-15,-4-4 9 0,-3 2-4 16,3-1 4-16,6 2-11 0,-1-1 4 0,2 0 23 16,-4 0-6-16,-1-4-2 0,-5 2-1 0,10 0 15 15,-4-1 0-15,0-2-6 0,-3 0-1 16,3 0 11-16,3 0-8 0,-1 0 3 0,4 0-22 15,22-14-3-15,-17 9 18 0,1 0 0 16,1-1-15-16,1-1 6 0,1 2 13 0,-2-4-26 16,-1 2 2-16,1 1 10 0,-3 0-14 15,-1 2-1-15,1 0 15 0,-2 0-16 0,-3 1 9 16,0-3 0-16,-2 4 12 0,-2-1-25 0,-3 1 13 16,0 0 14-16,-2 0-20 0,-1 1-7 0,0-1 17 15,12 2-25-15,-6-3 11 0,-3 2-11 16,0 1 6-16,-1 0 17 0,-3 0-4 15,-7 0 6-15,9 0-14 0,5 0 6 0,1 0-15 16,0 0 5-16,-1 0 7 0,18 10-6 16,-20-7 8-16,0 0-15 0,-3-1 8 0,7 3 8 15,-6-2 8-15,1-3 0 0,-3 5 1 16,-1-2-5-16,7 1-23 0,2 0 9 0,-5-3-11 16,0 1 4-16,-1 3 15 0,5-1 9 0,3-1-9 15,-3 1 4-15,4-2-5 0,1 0-17 16,0 3 11-16,0-3-8 0,0 1-5 0,0-2 26 15,0 0-5-15,2 1-13 0,-4-2 3 0,1 4 18 16,-4-4-12-16,4 0 25 0,-12 0-23 0,4 0 16 16,0 0-2-16,3 0 10 0,3 0-13 0,-1 0 3 15,21-11-12-15,-21 7 9 0,2 1 19 16,-6 1 11-16,5-1-36 0,-7-1-6 0,6-4 30 16,0 3-4-16,-4 4-12 0,-3-5-2 0,-2 5-1 15,-1 1 15-15,-6 0-18 0,0 0 11 16,7 0 9-16,-7 0-19 0,8 0-7 0,-8 0 10 15,6 0 1-15,-6 0-1 0,0 0-2 16,0 0 4-16,7 0-1 0,-7 0 29 0,0 0-5 16,7 0-41-16,-7 0-23 0,0 0 6 0,0 0-4 15,0 0-25-15,0 0-9 0,14-10-39 16,-13 9 15-16,0 1-32 0,-1 0-29 0,0 1-15 16,1-1 16-16,-1 0-112 0,0-1-81 0,2 2-105 15,0-2 30-15,0-3 5 0,0 1 26 16,1 0 19-16,-1 0-16 0</inkml:trace>
  <inkml:trace contextRef="#ctx0" brushRef="#br0" timeOffset="539201.8998">7659 4578 406 0,'0'0'154'0,"13"0"13"0,-13 0-45 16,0 0 0-16,0 0-8 0,0 0-12 0,14 0-2 15,-14 0-10-15,19 1-1 0,-15-4-12 0,1 0-23 16,8-5 29-16,-1-1-30 0,2 1 5 16,-1 1 0-16,3-2-10 0,1 3-15 0,3 0 14 15,4 0-17-15,-4 1 1 0,3-1-23 16,2 1 28-16,1 2-11 0,-1 0-6 0,2 2 6 16,1 0-11-16,-11 1 4 0,6 0 3 15,5 0-16-15,30 12 16 0,-27-8-1 0,0-1-20 16,-4 4 14-16,1 0 0 0,0-1 9 0,3 1-17 15,0 3 6-15,1-3 2 0,-2 0 6 0,0-1-10 16,1 2 7-16,0 0-12 0,2 1 4 16,0-3 2-16,0-2-4 0,1 2-8 0,4-4 6 15,-2-1 13-15,3 0 3 0,1-1-8 0,-20 0-6 16,10 0 6-16,41-10 8 0,-31 2-11 16,0 3 1-16,-1-4-9 0,-1-2 2 0,2 2-4 15,-3-3 13-15,0 0-14 0,2 0 4 0,-1-2 7 16,-1 2-11-16,-1-1-1 0,-3 0 10 15,0 1-10-15,-1 1 6 0,-2 3-4 0,-3 0 8 16,0-1-2-16,4 2-10 0,-4 2 4 0,-3 0 7 16,0 2-1-16,0-2-2 0,-3 3-11 15,-1 0 11-15,0 1-6 0,0 0-2 16,-2 1-8-16,-7 0 8 0,3 0 12 0,4 0 8 16,0 0-22-16,4 0 11 0,0 0-5 0,-1 0 4 15,3 0-12-15,1 0 14 0,2 0-8 0,2 0 2 16,34-4 3-16,-32 0-3 0,0 0-2 15,-2-1 6-15,-1 1-1 0,6-1-3 0,-1-1 2 16,1 2-9-16,1-2 15 0,1 2-25 0,1 0 19 16,-3 0-6-16,1 1 9 0,0 2 3 15,1-1-10-15,-18 2 11 0,8 0-15 0,3 0-1 16,2 0 2-16,3 0 0 0,29 12 3 0,-28-7 18 16,-3 0 0-16,1 0-14 0,0-1 6 15,1 2-1-15,5 1-24 0,0 1 10 0,2-1 9 16,-2-3 1-16,3 2-5 0,1 0-5 0,0-2 2 15,4 1-6-15,5-2-3 0,1-1 3 16,0 1 17-16,-4-2-13 0,5-1 3 0,-27 0-9 16,14 0 6-16,8 0-1 0,61-11 0 15,-49 6-2-15,1 0 10 0,4-1-7 0,2 0-11 16,4-2 2-16,0 0 11 0,0 2 8 16,0-3-2-16,0 3-24 0,-4-1 19 0,3-1-1 15,-1 0 25-15,-3 0-11 0,3 1-4 16,-1 0 16-16,-2-1-10 0,0-2-11 0,0 3 4 15,-2-1-4-15,-2 0 13 0,-1 0 6 0,1 0 1 16,-2-3-20-16,0 3 3 0,6-1-4 0,-4 0 9 16,0 0-9-16,-1 1 4 0,1 1 2 15,-4 0-12-15,-1 0 11 0,-1 0-1 0,-3 0-6 16,-3 0 21-16,-1 2-22 0,-6-1 16 16,4 1-1-16,-4 0-1 0,1 1 3 0,-4 0-10 15,-3-1 6-15,3 2-7 0,1-1 23 16,-4 0-13-16,1 1 1 0,-3-3-4 0,-1 2 7 15,-1 1-7-15,-1-1 2 0,1 3-4 0,-5-3-9 16,-2 2 17-16,-3 1-15 0,-7-1-3 16,-1 1 24-16,-5 0-5 0,-3-1-13 0,2 2 16 15,-5-2-17-15,-1 2-6 0,1-2 25 0,-2 2-19 16,0 0 17-16,-1-1-3 0,1 1-16 16,-1-2-11-16,0 1-2 0,0 1-31 0,0-1-17 15,-1-1-28-15,1 2 9 0,0 0-116 16,0 0-100-16,-2 0-96 0,0 0 31 0,-12-16 23 15,0-1 13-15,1-6 2 0</inkml:trace>
  <inkml:trace contextRef="#ctx0" brushRef="#br0" timeOffset="541426.657">17161 3359 373 0,'0'0'150'16,"0"0"-23"-16,0 0-17 0,0 0-19 0,0 0-27 15,0 0-4-15,0-15 2 0,6 15-6 16,2 0-5-16,1 0-6 0,3 0-5 0,4 0-9 16,2 0-4-16,1 0 5 0,1 0-17 15,2 0-2-15,0 0 0 0,2 0 0 0,1 0 9 16,0 0-2-16,0 0-17 0,28 10-18 15,-28-5 2-15,1 0 35 0,-2 1 14 0,2 0 12 0,-1 2-36 16,-1 0-17-16,1 1 38 0,-5 0-20 16,5-1-1-16,1 1-1 0,0 1-7 15,2-1 19-15,0 2 4 0,1-5 4 0,1 4-17 16,3 1-21-16,0-3 28 0,1 1 19 16,-1 1-19-16,3 0-16 0,0 1 7 0,2-3 20 15,-1 1-41-15,1 1 0 0,0-3 16 16,3 0 4-16,-2 2 12 0,2-3-36 0,0-1 25 15,2 0 8-15,2-3-15 0,4 0-8 16,0 0 29-16,1-2 9 0,-25 0-36 0,15 0 10 16,8 0-14-16,56-11 14 0,-45 6-22 15,-1-1 15-15,0 0 7 0,0-3-17 0,1 3 9 16,-4 0 24-16,0-1-5 0,-3 1-8 0,-2-1 13 16,-2 4-11-16,-3-2-15 0,-3 1 35 15,-4 1-19-15,-1 0-8 0,-1 2 2 0,1 1 15 16,-22 0-32-16,10 0 11 0,3 0 1 0,2 0 13 15,32 12-27-15,-30-6 22 0,1 0 1 16,3 2-2-16,1-2-20 0,0 3 13 0,-1-2 2 16,3 0-18-16,0 2-1 0,2 0 19 0,1 0-6 15,0 0-2-15,1-2 8 0,0 1-9 0,2-1-12 16,-2 0 18-16,1 0 4 0,2-2-2 0,1 1-19 16,0 0 25-16,-4-2-5 0,2-1 2 15,0 3-7-15,1-1 5 0,-3 0-11 0,0-2 9 16,-3-1-26-16,0 3 26 0,-1-2 7 15,0-1-7-15,-2 3 9 0,2-1-9 16,0 0-18-16,-1-2 20 0,-20-2-11 0,11 0 16 16,5 0-23-16,4 0 33 0,0 0-19 0,1 0 6 15,2 0-1-15,2 0-2 0,2 0-4 16,49-7 5-16,-45 4-2 0,1-2 6 16,-2 1-19-16,-1 2 6 0,0-4 17 0,-2 2-12 15,-1-2-16-15,0 1 5 0,0-2 14 0,-3 3-2 16,1-2-16-16,-4 0-17 0,2 3 26 0,-3-2 5 15,2 0 6-15,1 0-15 0,-3 1 12 0,0-1 6 16,1 1-1-16,-2-2 7 0,1 2-31 16,0 0 22-16,-1-2-5 0,-1 1 19 0,1-1-35 15,-2 1 29-15,0-3-17 0,0 2 7 0,0-1 6 16,0 0-5-16,-3-2-8 0,3 1-2 16,-2 1 4-16,1 1-9 0,0 0 10 0,-5 0-18 15,4 2 37-15,-3-2-14 0,0 1-3 0,-1-1 16 16,-3 4-9-16,0-2-4 0,1 2-9 0,-3 2 16 15,1-1-6-15,0 1-9 0,-12 0 2 16,6 0 9-16,3 0-18 0,1 0 12 0,1 0-6 16,0 0 10-16,1 0-11 0,-1 0 5 15,1 0-5-15,-1 0 4 0,1 0 1 0,23-10-5 16,-22 9 10-16,1-4 6 0,-1 1-6 0,0 0-2 16,2-2-10-16,3 0 6 0,1 0 2 0,1 1 2 15,0 0 6-15,-2-1-21 0,1 2 11 16,-1-1-9-16,2 1-3 0,3 1 22 0,-1-1-14 15,0-1 3-15,-2 2-14 0,4-2 18 0,-2 1-7 16,0 0 3-16,-1 1-19 0,1 2 26 16,-1-1 2-16,0 1-3 0,-14 1 6 0,6 0-1 15,4 0-20-15,2 0 11 0,0 0-17 0,1 0 20 16,-3 0 1-16,-1 0-8 0,-2 0 10 16,-1 0-8-16,2 0-12 0,0 0 6 0,0 0 16 15,0 0-4-15,-1 0-23 0,2 0 14 16,27 11 3-16,-25-9 3 0,1-1-11 0,3 0 16 15,-1 1-21-15,1 1-1 0,0-2 14 16,1-1-8-16,0 2-6 0,0 1 7 0,1-1-13 16,-20-2 1-16,11 0-1 0,2 0 12 0,3 0-6 15,2 0 20-15,1 0-17 0,32 9-1 0,-31-8 19 16,3 1-5-16,-5-2-4 0,-2 2 12 16,1 0-15-16,-1 0 6 0,3-2-7 0,-2 1 5 15,-3 1-21-15,-1-2 30 0,-2 2-7 0,-14-2-3 16,6 0-2-16,4 0 11 0,1 0-13 0,2 0-15 15,1 0 30-15,1 0 1 0,3 0-4 16,0 0 3-16,-1 0-15 0,3 0-7 0,-1 0 2 16,1 0 19-16,-2 0 0 0,35 9-24 15,-33-5 20-15,-5 1 16 0,5-1-30 0,0-1 29 16,-1 1 5-16,0 1-21 0,-3-1-16 0,-2-3 30 16,0 4-18-16,2-5 30 0,-4 1-5 15,0 0-11-15,0 1-2 0,-3 2 3 16,2-3 1-16,-5 0 3 0,-2 1 4 0,4-2-16 15,1 1 20-15,-2 0-13 0,1 2 3 16,1-1-7-16,0 2-23 0,1-1 12 0,2 4 9 16,0-1 3-16,0 0-15 0,1 3 15 0,3-1-5 15,-4 2 2-15,2-1 9 0,2-3-10 0,-4 4-6 16,0 1 4-16,-1-1-1 0,0 0 6 16,2 1 4-16,0-2-7 0,-3 1-6 0,3-2 11 15,2 2 4-15,-1-3-16 0,-1 2 9 0,0-2 13 16,-1 0-14-16,1-1-12 0,-2-2 28 0,3 2 4 15,-1 2-22-15,0-5 20 0,-3 0-20 16,1-1 11-16,-3-2-3 0,1 2 16 0,-4-1 5 16,-9-1 6-16,2 0-1 0,3 0-5 0,-1 0 1 15,-1 0 3-15,18-16-9 0,-18 13 4 0,-2-1-3 16,5-1-3-16,-4 1-20 0,0-4 7 16,1 2 18-16,-3 2-6 0,-1 1 1 15,5-4-20-15,-7 1 16 0,3 0-21 0,-3 2 4 16,-2 0 12-16,2 1-20 0,-2-2-5 15,1 3 24-15,-1-2-14 0,0 2 11 16,0 0-1-16,-1 0-11 0,-1-1 2 0,3 2-3 16,-3-2-9-16,0 2 11 0,1-1-8 0,-1-1-10 15,0 2-21-15,-2 0-29 0,3 0-2 16,-1 1-28-16,-2 0 11 0,-1 0-13 0,0 1 10 16,-2 3-175-16,-1-1 21 0,-1-2-188 15,1 1 26-15,-1-1 14 0,1-1-3 0</inkml:trace>
  <inkml:trace contextRef="#ctx0" brushRef="#br0" timeOffset="543383.3605">30344 744 500 0,'0'0'293'0,"0"0"-41"16,0 0-45-16,0 0-19 0,0 0-14 16,0 0-21-16,0 0-1 0,0 0-23 0,0 0-33 15,0 0-10-15,0 0-5 0,0 0-26 16,0 0 17-16,0 0-24 0,0 0-3 0,19 8-12 15,-20 3 4-15,0 2-4 0,1-6 5 0,-5 14-3 16,3-5-13-16,-3 4 3 0,-4 1 12 16,2 3-19-16,1-1 16 0,-4 2-27 0,3 1 19 15,0 3-8-15,1-1-15 0,-1 1 24 16,-4-1-11-16,3 0-7 0,-1 1-11 0,2-1 13 16,4-7 9-16,0-2-14 0,-2 0 21 15,3-3-24-15,-1 1 9 0,-1-2 7 0,2-3-9 16,1-1-11-16,-2-3 1 0,2-2 2 0,-2 1-15 15,2-2 16-15,1 0 21 0,-1-1 7 0,1-1-3 16,0-3 22-16,0 0 11 0,0 0 10 16,0 7-10-16,13 2 21 0,-9-6-20 0,3-2 36 15,-1 1-42-15,13 0-7 0,2-1-3 0,-1 0 15 16,-9-1-33-16,2 0 28 0,4 0-3 0,-1 0-39 16,1 0-2-16,-3 0 41 0,-1 0-6 15,-2 0-15-15,-2 0-2 0,8-12-4 0,-12 12-44 16,-1-2-17-16,0 2-10 0,-4 0-12 15,0 0-25-15,0 0-8 0,6 0-37 0,-6 0-47 16,8 0 15-16,13-15-135 0,-7 2-98 0,1 1 29 16,0 0-70-16,-2 0 47 0,1 1-6 15,0 0 34-15,-5 3 4 0</inkml:trace>
  <inkml:trace contextRef="#ctx0" brushRef="#br0" timeOffset="544525.5864">30674 1177 586 0,'-1'0'314'0,"1"0"-56"0,0 0-53 0,0-3-12 16,0 3-31-16,-1 2-15 0,2-2-29 16,0 1-22-16,-2 5 3 0,2 2-27 0,-6 0 13 15,5 7-21-15,0-9-2 0,0 6 0 0,0 0 4 16,0 2 0-16,0-2-11 0,0 4 6 16,0 0-20-16,0 1-10 0,0-3 0 0,0-1 1 15,0-1-1-15,0 4-9 0,0 1 17 16,0 0-13-16,0-1 1 0,0-1 4 0,0-2-8 15,0-1-15-15,0-2 8 0,0-1-3 0,0-1-3 16,14 7-6-16,-13-8 14 0,-1-1 10 0,0-2-5 16,1 0-18-16,-1 2 0 0,0-1 3 0,0-5-6 15,0 0 3-15,0 0 4 0,0 8-1 16,0-8 0-16,0 8-17 0,0-8 2 16,0 0-15-16,0 6-8 0,0-6-46 0,0 6-72 15,2-9 15-15,3-2-248 0,4-9-36 0,3-4 42 16,4-1 24-16,-2 0 21 0,1-3 13 0,-1 2 5 15</inkml:trace>
  <inkml:trace contextRef="#ctx0" brushRef="#br0" timeOffset="544651.8614">30903 1154 343 0,'7'-1'300'0,"0"3"-31"0,-2-6-33 0,6-1-12 16,3 4-9-16,4-3-26 0,2 0-36 0,-1 0 7 16,2 1 0-16,4 0-11 0,-1 1-46 0,1-2 24 15,9 3-6-15,-6 0-31 0,-5-1-21 16,-5 1-6-16,7-2 3 0,-6 1 10 0,2 2-29 16,-15 0 25-16,2 0-16 0,0 0-15 15,-1 0-45-15,0 0 1 0,-7 0-42 0,0 0-25 16,7 0-66-16,0-7 14 0,0-2-272 0,-6 3-20 15,1 0 28-15,-5-2 24 0,8-5 25 16,-5 6-15-16,8-12-13 0</inkml:trace>
  <inkml:trace contextRef="#ctx0" brushRef="#br0" timeOffset="544792.3293">31797 763 517 0,'0'-2'253'0,"2"2"-26"0,-5-2-13 0,4 1-26 15,-2 2-37-15,1 3-7 0,4-4-30 16,-4 2-26-16,2 2 10 0,-7 1-16 0,9 3-7 15,-5 0 7-15,1 3-39 0,0-4 12 0,0 5 12 16,0 4-16-16,0 0-9 0,0 3-8 16,-19 18 1-16,15-13-8 0,-4 1 4 15,-2-5 9-15,2 6-7 0,-1 1-12 0,-1-5 1 16,3-1 17-16,-2-2-28 0,1-1 13 0,2-4-12 16,-3 0-2-16,7-8-13 0,0 1 13 15,-2-3 6-15,2 2 23 0,1-4 0 0,1-2 6 16,0 0 13-16,0 0 22 0,0 0 27 15,3 3-8-15,0-11-42 0,1-5 13 0,4 0-15 16,1-9 6-16,5-1-9 0,-1-5 4 0,3 1-30 16,-4-3-10-16,4 5 5 0,6-2 6 0,-6 3 20 15,1 0-6-15,-4 6-13 0,-2-3 20 16,1 9-31-16,1 1-5 0,-3 4-3 16,-4-2-11-16,1-2 2 0,0 1 26 0,-3 3-1 15,8 3-4-15,-7 4 1 0,-1 0-12 0,3-2 28 16,3 0-41-16,1 2 0 0,-11 0 19 15,11 0-30-15,16 13 8 0,-14-7 17 0,-2 1-2 16,4 2-17-16,-5 4-2 0,-1 2 31 0,2-2-36 16,-3 5-3-16,1 1 9 0,2 0 17 0,-1 0-7 15,-3 1 4-15,1-1 18 0,0 1-29 16,-1-2 39-16,-1-1-32 0,0-2-19 0,-3 1 26 16,1-6-28-16,-3 2 29 0,4-4-14 0,-5-8 9 15,0 7-3-15,0-7 8 0,0 6 7 16,0-6 5-16,0 0-12 0,9 9-2 0,-9-10 81 15,0 0 0-15,0 0 18 0,1-4-5 16,1-4-1-16,4-11-17 0,4-1-11 0,1-3-6 16,-2-2 4-16,3-5-9 0,0 2-31 15,1 4 12-15,-1-3 10 0,-1 3-14 0,-3 1-9 16,1 5 13-16,-3 3 6 0,-3 1 1 0,0 2-5 16,1 3-1-16,-4 10-9 0,0-8-11 15,0 0 14-15,0 0-22 0,0 3 8 0,10-5-4 16,-8 7-10-16,1-1 11 0,0 1-10 0,-1 0-22 15,-2 3-15-15,0 0-34 0,0 0 8 0,0 0 4 16,1-6-99-16,-2 8-33 0,-1-2-16 16,0 2-45-16,-2 0 0 0,0 7 24 0,-3-6-171 15,0 8 34-15,-8 0 28 0,-8 1-116 0,3-3 33 16,-5 3 28-16,-7 4 10 0,-2-3 26 16,0 0 18-16,-2-2 41 0</inkml:trace>
  <inkml:trace contextRef="#ctx0" brushRef="#br0" timeOffset="547780.239">32574 853 563 0,'-15'0'147'15,"15"0"-38"-15,0 0 29 0,-29 3-7 16,26-3-7-16,-4-3-33 0,3 2 9 0,3 3-37 15,-1 0-17-15,2 0 24 0,-2-2-3 0,1 0-19 16,-5 3 8-16,7-1-6 0,2 2 9 0,-5-2-10 16,1 0-10-16,-2 3 17 0,1 1-3 15,0-2 17-15,3 4-18 0,-5-1 2 0,4-7-3 16,-11 16 14-16,8-6-26 0,0 0 24 0,-4 3-7 16,-4 0 4-16,7 1-20 15,-1-3-10-15,4 3 1 0,-2 0-7 0,3 1 0 0,-7-1-1 16,6 2-6-16,0-1 9 0,1 0-24 15,0-10 26-15,0 10-12 0,0 0 10 0,0 0-6 16,0-1 2-16,13 15 21 0,-8-17-13 16,2-1-3-16,0-4 30 0,-4 3-26 0,2-4 23 15,-1 2-19-15,6-2 10 0,-2 1 9 0,1 0-4 16,1-1 15-16,3 1-27 0,0-1 20 16,0-6 4-16,-7 0-18 0,4 0-14 0,14-10-2 15,-8 8-5-15,-6 0-1 0,2-2-3 0,-1-4 0 16,0 1 70-16,1-3 1 0,-2 1-9 0,0-2-8 15,2 3-27-15,-2-10-7 0,-2 6 38 16,0-1-4-16,-2 1-2 0,1 0 12 0,-3-7-12 16,-1 5-4-16,-1 0 11 0,-2 2-22 15,2 1 11-15,-2-6-5 0,0 3-15 0,0 5 1 16,0-1 1-16,0-6-17 0,-10-10-12 0,5 14 11 16,2-2-27-16,-1 0 11 0,-3 4 10 0,-1-2-3 15,2 2-11-15,2-7-3 0,-4 7-3 16,1 6-13-16,-2-6-8 0,0 1 16 0,1-1-8 15,-1 7-26-15,5 3 3 0,-2-3-65 16,1 0-7-16,-1 0-8 0,-2 3 14 0,1-1-44 16,1-1-8-16,6 2-16 0,-7 0-27 0,-10 11-27 15,11-6 19-15,-2-2-219 0,2 9-18 0,1-4 3 16,3 0 32-16,1 0 22 0,1-8 27 16,0 9 16-16,17 8 10 0</inkml:trace>
  <inkml:trace contextRef="#ctx0" brushRef="#br0" timeOffset="548302.0457">32948 951 232 0,'1'-3'375'0,"2"-1"-56"0,-2 2-42 15,1 1-14-15,-1 2-30 0,0-4 1 0,-1 3-38 16,0-2-16-16,2 1-30 0,-1 2-31 0,3 1 8 15,-1 1-20-15,1-1-22 0,-1-1 4 16,1 6-23-16,7-1 17 0,-3 2-34 0,5 2 1 16,3-1-28-16,-8 2 7 0,3 3 2 15,-2 1-12-15,4 4-7 0,-10-2 27 0,7 4-4 16,-2-2-21-16,1 0 10 0,0 2 11 16,-5-1-14-16,-3-2 7 0,4 1-20 0,-1-3 19 15,-1-3 25-15,-3-13-25 0,0 11-23 0,0-1-2 16,0 0 15-16,0-1 1 0,-17 5-13 15,8-5-22-15,-2-7 21 0,0-2 14 0,4 0 10 0,-3 0-23 16,0 0 19-16,-12-14-24 0,8 6-10 16,4-3 5-16,2 0 19 0,1-4-27 0,-2 2 45 15,3-3-35-15,2-1 34 0,3-1 0 16,1 8-21-16,0-4-1 0,0 0 10 0,0-2 29 16,0 0-10-16,15-17-29 0,-10 19 36 0,-1 1-1 15,7 0-5-15,-6 0-4 0,-1 2 12 16,0 4-5-16,2-4-4 0,0 1-4 0,1 3-48 15,-2-1 25-15,0 1 3 0,1 4-28 0,1-2 30 16,-1 0-39-16,-4 2 5 0,1 0 1 16,3-3-24-16,1 2 19 0,-1 0-21 0,5-3-32 15,-4 2-17-15,4 0-48 0,-10 5-13 0,3 0-51 16,0 0 20-16,-1-2-215 0,-3 2 30 16,0 0-91-16,0 0 28 0,4 4 87 0,1-2 20 15,-3-1-43-15,-2 0 25 0</inkml:trace>
  <inkml:trace contextRef="#ctx0" brushRef="#br0" timeOffset="549230.837">33272 964 247 0,'5'-5'345'0,"-1"4"-64"0,-3-4-37 16,-2 2-29-16,4 1-4 0,0 2-24 0,0-3-24 15,-2 6-22-15,-3-2-2 0,5 0-28 0,4 1 17 16,-2 4-36-16,1 2 3 0,2 0-41 16,-3 4 7-16,2 0-3 0,-2 0 20 0,1 3 3 15,-3-2-31-15,2 3 10 0,-1 1-7 16,0 1 27-16,0 0-32 0,0-1 15 0,-9 3-26 15,5-12-14-15,-5 22 8 0,5-24-6 0,0 2-2 16,-9 15 0-16,5-15 4 0,4-8 4 0,0 9-15 16,0-9 8-16,0 8-1 0,0-8 5 0,0 7-9 15,0-7-8-15,0 0 0 0,0 7 13 16,0-7 7-16,-6 6 9 0,6-7 31 16,5 0-21-16,-7-3 11 0,2-1-15 0,2-2 4 15,0-3-12-15,-9-1-4 0,7-3-1 16,4-1-3-16,4 1 4 0,-2-5-4 0,1 2 13 15,3 2-6-15,-4 3-2 0,4-3-4 0,-7 3-4 16,3 1-2-16,3 6-4 0,-4-5-15 0,0 2-1 16,3 2-35-16,-3 3 34 0,-5-1-29 0,0 4 3 15,0 0 14-15,0 0 11 0,13-4-22 16,-6 7 8-16,-4-3 11 0,2 5 5 0,1 2-24 16,0 6-2-16,2-4 32 0,-7 2-1 15,5 5-1-15,4-2-18 0,-6 0 18 0,-1 2-4 16,-3 0-36-16,5-2 27 0,-4-2-1 0,1 0 1 15,-1-1 15-15,-3 1-25 0,1-2 0 0,3-2 35 16,-2-4-2-16,0-4-1 0,0 0-3 16,0 0 8-16,0 5-3 0,0-5-36 0,0 0-8 15,0 0 2-15,0 0 3 0,0 10 1 16,-2-9 45-16,4-4-1 0,-3-6-4 0,2 1-1 16,-3-4-3-16,4-1-2 0,1-1-17 0,1-3-13 15,6 0 1-15,-5 4-6 0,0 0-3 16,-1-5 3-16,1 7 2 0,0 2 1 15,3 3 2-15,-4-1 23 0,1 2 8 0,-3 2-17 16,1 0 4-16,-1 4 12 0,1-3-7 0,0-3-3 16,0 6-11-16,1 3 10 0,0 2-20 15,4 2-9-15,0 4 30 0,-5 0-1 0,5 1 2 16,-3 6-1-16,4 0-6 0,1-1 6 0,0 1 6 16,1-3-28-16,-8 4 0 0,4-2 31 15,0 0-12-15,-2 0 8 0,-1-5-5 0,-2 1-1 16,3 2-2-16,-1-2-16 0,-4 0-2 0,7-6 1 15,-3-2 38-15,-4-6-4 0,0 9-29 0,0-9 1 16,0 6 28-16,0-6 0 0,0 7-21 0,0-7 0 16,0 0 22-16,1 8 0 0,-1-4-15 15,2-4 33-15,-1 0-25 0,-2 2-7 0,1-2 9 16,0 0 3-16,0-2-22 0,0 1 14 16,1-2-1-16,0 3-1 0,0 1-2 0,-1-2-42 15,1 4-41-15,-2-5-42 0,-1-3-25 0,-1-2-64 16,-3 1-27-16,0-4 22 0,1 0-268 15,-1 1 34-15,-3 0 31 0,1 3 28 0,-9-1 23 16,4 4 48-16,-6-1 13 0,-5-1 4 16</inkml:trace>
  <inkml:trace contextRef="#ctx0" brushRef="#br0" timeOffset="552301.4643">30489 1895 541 0,'-1'-1'243'15,"0"1"-27"-15,0-2-23 0,0 1-32 0,1 1 20 16,-1-1-46-16,3 0-11 0,-3 1 6 16,1-1 0-16,1 1-41 0,-2 0-2 0,1 1-15 15,0 4 0-15,-1-1-11 0,2 0-1 16,-1 1 4-16,0 2 11 0,4 11-31 0,-4-9-5 16,0 2-7-16,0 4 25 0,0 1-15 15,0 3-23-15,0 0 33 0,0 1-12 0,0 0 12 16,0 0-32-16,0-1 13 0,0 1 9 0,0-1-10 15,-7 0-14-15,-2 18 6 0,6-20 3 16,1-5-10-16,-1 3-7 0,1-4 15 0,-1 1 23 16,0-4-30-16,0-1-11 0,2-1 23 15,-1 0-16-15,0-1 13 0,2-1-2 0,-1 0 9 16,0 0 9-16,0-2-12 0,-1 3-6 16,2-3-12-16,-3 2 26 0,3-3-5 0,0 0-3 15,-1 1-2-15,0-1-5 0,0 0-1 0,0-2-4 16,0 2 24-16,1-3-4 0,-2-1 50 15,0-2-9-15,1 0-8 0,-2-1-8 16,0-10-6-16,2 2-6 0,0-3-7 0,1-1-17 16,0 0-3-16,0 9-2 0,0-7-3 15,0-3-30-15,0-1 10 0,12-21-12 0,-8 19 1 16,2-3 44-16,0 2-22 0,3 1 0 0,-1 2-2 16,1 4-32-16,-2-3 26 0,1 2-16 15,2 1 12-15,0 1 5 0,-1 0-1 0,1 1 14 16,4 1-12-16,-1 0 24 0,1 4-3 0,-3-2-2 15,4 3-23-15,3 0 0 0,-1 3-19 16,-4 1 1-16,6 2 40 0,0-1-1 0,-9 3-30 16,1 0 3-16,3 0-1 0,0 0-31 0,9 11 19 15,-11-3 8-15,-2-3 2 0,1 4 0 16,-1 0 0-16,-1 2 2 0,-6 0 2 0,0 0-8 16,-3-11 0-16,0 14 2 0,0 2-21 0,-20 17 3 15,10-17 3-15,-5 2 14 0,1-3 12 0,-5 1 8 16,-2-2-16-16,3-1 0 0,-3-2 45 15,-3 2-3-15,6-3-36 0,0 1 0 0,0-4 1 16,4 0-4-16,-5 0 6 0,3 1-9 16,5-7-1-16,2 2 3 0,2-1-19 0,3-2 16 15,-1 1 22-15,2 1 2 0,1-1-4 16,-2-1-1-16,1 0 22 0,1 1 1 0,1 0-8 16,1-1 7-16,0 0-3 0,0 0 9 0,0 0-18 15,0 0 8-15,0 0 6 0,0 0 7 16,0 0-38-16,-8 1 10 0,8-2 13 0,1 2-46 15,0-1 23-15,1 1-4 0,0 1-9 0,1 0 17 16,1-2-6-16,2 3 17 0,5 4-29 16,3 0-12-16,-1 2 19 0,0 0 11 0,2 5-7 15,0-5 5-15,2 3-8 0,-2 0 9 0,2 0-15 16,0 1 0-16,0-1 2 0,3 1-6 16,-4-1 6-16,2 0 35 0,-1 0-23 15,-2 1 4-15,0-3-31 0,0 1 42 0,-3 1-20 16,-1-1 10-16,1 2-30 0,-3-7 33 0,-3 0-3 15,-1 0-25-15,1-2-3 0,-2 0 24 16,1 0 0-16,-4-2-46 0,2 1-26 0,1-1 3 16,-1 1-28-16,-2 0-26 0,1-1-32 0,0-2-9 15,-2 0-32-15,0 0 19 0,0 0-269 16,6-11-1-16,2-3 36 0,-3-1 9 0,4-2 8 16,3 1 32-16,3 0 22 0,-3 3 8 0,-1-4-9 15</inkml:trace>
  <inkml:trace contextRef="#ctx0" brushRef="#br0" timeOffset="553478.4603">30977 2223 244 0,'-1'0'321'0,"2"1"-37"0,-1-1-41 16,-1-1-27-16,2 1-25 0,-2 0-13 0,1 0-27 15,0 0 2-15,1 0-15 0,-1-2-5 0,0 2-24 16,2 0 2-16,-1 0-24 0,2 0 35 15,-2-1-19-15,4 1-28 0,0-1-1 0,1-1-14 0,1 1 17 16,8-4-18-16,0 0-16 16,-2-2 23-16,-3 2-10 0,5-2-1 0,-5 0-36 15,4 0 6-15,-4-2 13 0,-3 2-7 0,0 0 8 16,-1 1-2-16,-2 0-22 0,-1-1 22 0,-1 2-35 16,-1-1 15-16,0 0-5 0,-1 3-17 15,0-3 15-15,0 1-2 0,0 5-12 0,0 0 15 16,0-9 21-16,0 2-40 0,0 7 21 0,-10-15-2 15,7 10 17-15,-2 1-44 0,-7-3 20 16,3 0-1-16,0 3 30 0,0 3-50 0,1-1 6 16,1 1 13-16,0 1 0 0,7 0 11 0,-7 0-17 15,0 0 8-15,-13 10 16 0,12-5-27 16,-7 3-4-16,7 0 3 0,-2 0 11 0,5-1-6 16,-1 1 3-16,2 6-2 0,-5-6-2 0,7 1 3 15,0-2 25-15,1 1-33 0,1-8-5 16,0 7 20-16,0 3-26 0,16 15 0 0,-9-13 16 15,2 0 24-15,3 0-24 0,0-1-7 0,4 0 16 16,-2-1 29-16,3 0-20 0,0-1-12 16,2-2 19-16,1-1 18 0,2 2-45 0,-1-1 16 15,1-1-12-15,0-2 24 0,-5 1-16 0,4 0-5 16,2-1 19-16,-2-2-24 0,2-2-8 16,-5 0 30-16,-11 0-28 0,7 0 24 0,4 0 22 15,2 0-44-15,18-14 1 0,-16 6 24 16,-3-2-4-16,1 0-9 0,-1 0-11 0,-3-2 21 15,-2 0 8-15,1 0-8 0,0 0-10 0,-4 2 23 16,1 1-29-16,-3-1 1 0,-5 0 3 0,1 1 2 16,-1 1-3-16,-1 0 4 0,0 2 19 15,-3 0-41-15,0 0 29 0,0 0 7 16,0 6-35-16,0 0 50 0,0-8-10 0,0 2-55 0,0 6 17 16,-15-21-15-16,8 17 38 0,-1 0-40 15,0 3 13-15,0 0 4 0,8 1-2 16,-12 0-14-16,0 0-1 0,-13 13 11 0,16-4-20 15,4-3 6-15,-2-1-6 0,5 0 7 0,-2-1 4 16,1-1 16-16,1 2-7 0,1-3-7 16,-1 2-2-16,2-2-12 0,0 0 40 0,0-2-16 15,0 0 3-15,0 0 4 0,0 0-11 0,14 7 29 16,-11-7 13-16,1-2-17 0,0 1 45 0,0 1-11 16,1-4 4-16,-1 2-28 0,0 1 38 15,0-2 5-15,-3 0-1 0,1 1-6 0,1-2 27 16,-1 3-7-16,-1-1-22 0,0-1 28 0,2 2 3 15,-2-1-31-15,1 1 7 0,-1-1-19 16,2 1 13-16,-2 1-23 0,2-1 7 16,-1-1-10-16,-2 2-9 0,0 0-1 0,0 0 14 15,0 0-11-15,6 12-2 0,-3-8-2 0,4 9 2 16,1 2-11-16,1 3-2 0,0-3 14 16,0 0-6-16,2 3-3 0,0 0 12 0,0 0-12 15,2 1-1-15,-2 0 0 0,2 5 5 0,-1-3-25 16,-1 2 30-16,1-3 10 0,-3 3-19 0,-2 0 0 15,3 0-21-15,-1 2 12 0,-3 2 14 16,-2-3-2-16,0 1 1 0,-1-2-35 0,-3-1 9 16,1-2 15-16,0 2-5 0,-1-13-12 15,0 5 1-15,-11 15-22 0,6-14 6 0,0-7 45 16,-2 4-2-16,0-3-51 0,1-2 6 16,-6 0-12-16,-2 0 29 0,0-3 3 0,0-2 1 15,2-1 0-15,3-1 2 0,-5 0 1 0,-16-12-18 16,14 5 11-16,0-4 5 0,2-2-11 0,-2-1 35 15,2-3-13-15,1-1 16 0,2 0-2 0,3-4 18 16,1 0 18-16,0 4-24 0,3 0 4 0,1 1 25 16,1 0-19-16,2-6-39 0,0 14 34 15,0-3-1-15,0-2 4 0,12-16-14 0,-6 16 15 16,-1-1-14-16,3 2-7 0,0 1-10 16,2 2 11-16,-2-5 2 0,0 5-36 0,2-1 0 15,0 2-41-15,-1 2-19 0,2-2-30 16,-1-3-54-16,-1 1-41 0,-2 3 19 15,-2 0-243-15,-2 0-35 0,-1 1 20 0,-1-1 61 16,1 3-12-16,-1 0 23 0,0-2 25 0,0-1 54 16,0 3-31-16</inkml:trace>
  <inkml:trace contextRef="#ctx0" brushRef="#br0" timeOffset="553998.5287">31859 2088 403 0,'6'-6'386'0,"-1"1"-48"0,-2 1-62 15,1 1-37-15,-1 0-5 0,0 0-24 0,0 2 8 16,-1-3-38-16,2 2-35 0,-1 0-1 0,0-1 2 16,3 2-26-16,-1-1-36 0,-5 2 37 15,0 0-31-15,9 0 7 0,1 0-24 0,3 0-39 16,20 9 20-16,-14-2-6 0,-2 2-21 0,0 1 23 15,-3 1-16-15,0 1 4 0,-3 1-40 16,1 0 37-16,-2 2-26 0,-1 0 12 0,-2 2-21 16,-2-1 49-16,-4-4-6 0,4 3-33 15,-3-5 25-15,-2 1 2 0,0-11-45 0,0 13 10 16,0-1 4-16,-14 8 10 0,11-14-20 0,-2-2-9 16,-1 1 25-16,2-2-28 0,-2 0 46 15,1-2-40-15,-1 1 17 0,2-2 10 0,-1 0-27 16,5 0 35-16,0 0 2 0,-7 0 0 0,-5-11-27 15,5 1 16-15,1-5-2 0,1 0 25 16,3-2 14-16,0-1 4 0,2 8-9 0,0-4-9 16,0-2 7-16,0-2 14 0,13-18-10 0,-10 20-6 15,3 0 5-15,-2 1 5 0,0 2-21 16,0 5 22-16,-2-2-30 0,3-3-10 0,-2 4 5 16,0 2 15-16,-1-2-12 0,-1 4-14 0,1 0-31 15,0 0 0-15,0 1 2 0,0 2-63 16,0-2-56-16,0 0-23 0,0 1-23 0,0 0-46 15,1 3 20-15,0-2-65 0,-1-1-75 16,1 2-70-16,-1 1 2 0,3 0 21 0,-5 0 12 16,0 0 26-16,0 0 13 0,7 0 9 15,-7 0 42-15</inkml:trace>
  <inkml:trace contextRef="#ctx0" brushRef="#br0" timeOffset="554460.4977">32221 2058 242 0,'4'2'268'15,"-1"0"-12"-15,1-1-9 0,0-1-26 0,0 1 9 16,-1-1 4-16,1 0-31 0,1 0 16 0,-1-1-43 16,1-2-39-16,0 1 1 0,0-1-4 15,-2 0-31-15,1 0-2 0,-1 0-24 16,0-1 36-16,1 0-25 0,0-1 22 0,-1 3-35 16,2-12 22-16,-1 5-18 0,-1 2-3 0,-1 0-6 15,0 2-8-15,-1-1-14 0,-1 3-10 0,1-1-16 16,-1 1 13-16,0 0-5 0,0 3 9 0,0 0-18 15,0 0 13-15,0 0-31 0,0 0 9 16,-11-7-4-16,7 8 20 0,-7 8-17 0,2-2-3 16,-1 1-10-16,-1 0-1 0,0 3-25 0,3 2 55 15,-3-1-40-15,3 2 9 0,-2 2-15 16,3-3 21-16,2 3-25 0,2-4 21 0,2-1 11 16,1-1-20-16,0-10-3 0,0 14 0 15,0-3 51-15,18 14-36 0,-8-14 11 0,3 2 6 16,0-1-7-16,3-5 23 0,0-3-52 0,1 2 20 15,-1-1 10-15,2-3-13 0,-4-1 0 0,3 2 1 16,-4-2 32-16,-1 0-10 0,-12-1-1 16,7 0 23-16,-1 0-5 0,-6 0-3 0,8 0-16 15,-8 0-1-15,9 0-5 0,-9 0-2 0,7 0-5 16,-7 0-14-16,6 0-31 0,3-11-8 16,-7 9-19-16,0 1-21 0,-1 0 1 0,-1-3-38 15,0 2-27-15,-1-3-35 0,-1 4 15 0,0-5-179 16,0 1 27-16,1-1-118 0,-1 1 29 15,1-1 27-15,-1 0 23 0,1 0 31 16,0-1 37-16</inkml:trace>
  <inkml:trace contextRef="#ctx0" brushRef="#br0" timeOffset="554911.3076">32732 1991 869 0,'2'-5'341'0,"-2"2"-46"0,-2 2-33 16,4-2-46-16,3 1 20 0,-5 2-28 0,2-1-32 16,-6 1-32-16,0-1 20 0,-4 2-63 15,0 2 11-15,-9 0-13 0,1 5 4 0,2-4-5 16,-4 5-59-16,2-4-12 0,2 1 15 0,1 0 9 16,-1 5-40-16,2-4 28 0,1-1-10 15,1-1-18-15,4 2 15 0,0 2 9 0,0 2-34 16,2-5 25-16,3 4-24 0,1-10-7 15,0 11 8-15,11 12 18 0,-2-13 11 0,6 2-37 16,-2 0 11-16,2-3-5 0,5 1-14 0,-3 0 29 16,1-1-27-16,3 0 26 0,-6 3-28 0,-3-3 1 15,1-1 21-15,1 1-2 0,-3-2 1 0,-3-2 32 16,1 2-36-16,-3-2 43 0,-1-1-62 16,0 0 9-16,-3-2 4 0,0-1 24 15,0 1-18-15,-1 1 5 0,-1-3-14 0,0 0 17 16,-13 11-5-16,5-6-26 0,0-4 22 0,-4 1-1 15,0 1 0-15,2 0-16 0,4-3 3 0,6 0-21 16,-13 0-5-16,0 0 2 0,2 0-4 0,2 0-41 16,-1 0-16-16,-6-9-73 0,16 9 16 15,0 0-153-15,-11-16-109 0,11 1 36 0,3-1 4 16,-3 8 0-16,13-19 22 0,-5 10 17 0,4 3 0 16</inkml:trace>
  <inkml:trace contextRef="#ctx0" brushRef="#br0" timeOffset="555313.9759">32991 2057 348 0,'4'-5'352'0,"2"4"-67"16,0-1-42-16,-8-1-5 0,3 1-16 0,3 2-7 0,-8-2-37 16,3 2 7-16,3-2-51 15,-8 2 12-15,-4-1-43 0,1 3 5 0,7-1-38 16,-11 5-3-16,1-1 19 0,0 0-25 0,1 1-9 0,3 6 6 15,-1-7-5-15,0 6 21 0,5-4-32 16,3 2-9-16,-1 0-15 0,0 0 5 16,2-9-14-16,0 12 7 0,13 13 6 0,-9-15 1 15,3 0-12-15,5 2 29 0,1-2-7 16,-2-1-11-16,0 1-14 0,1-2 1 16,-1 1 7-16,0-4-10 0,0 5 1 0,-4 0 7 0,2-3-12 15,-5 1 28-15,4 3-28 0,-2-7-4 16,2-1-4-16,-5 2 55 0,-1 3-45 0,1-6 12 15,-1 0-1-15,1-1-23 0,-3 1 22 16,0-2-15-16,0 0 17 0,0 0-29 0,-15 2 20 16,9-3-9-16,-3 4 18 0,-3-3 21 15,3 1-31-15,9-1-5 0,-11 0-34 0,1 0-8 16,3 0-18-16,-1 0-17 0,8 0-14 16,-20-12-80-16,14 4-6 0,2-1 15 0,3-4-243 15,1 13 28-15,10-24 29 0,-4 11 1 0,2-1 23 16,0 0 23-16,-1 3 5 0</inkml:trace>
  <inkml:trace contextRef="#ctx0" brushRef="#br0" timeOffset="555563.9388">33083 2138 676 0,'2'0'225'0,"-3"3"-39"0,3 1-4 16,0-4-30-16,-3 1 7 0,-1 4-9 16,6 6 28-16,0-6-28 0,-1 1 1 0,3 3 18 15,-1 1-47-15,-5 0 5 0,6 2-17 0,1-2-23 16,1 4-6-16,-8-3 3 0,5 1-26 0,5 0 5 15,-8 0-2-15,-1-3 0 0,1 1-19 16,-1 0 20-16,6-1-28 0,1-2-5 0,-8-7-5 16,0 8-35-16,0-8-22 0,3 10-36 0,-4-10-12 15,-3 0-32-15,-1 0-25 0,5 0 14 16,-8-6-202-16,7-3-82 0,-8 3 27 0,0-1 25 16,-1-9 23-16,6-2 14 0,-9-1 44 15</inkml:trace>
  <inkml:trace contextRef="#ctx0" brushRef="#br0" timeOffset="555787.4136">33027 2053 412 0,'-3'-2'223'0,"7"0"-28"0,1-2-37 16,0 5-26-16,2 4-28 0,-1-4-26 0,0 0-28 16,4 1-41-16,-1 1-2 0,-4-2-211 0,2 3-100 15,1 0-3-15,-8 5-24 0</inkml:trace>
  <inkml:trace contextRef="#ctx0" brushRef="#br0" timeOffset="556066.3536">33316 2195 422 0,'0'-3'324'0,"-2"5"-59"16,8 2-11-16,-7-4-55 0,1-2 12 15,-1 8-43-15,-4-3-26 0,1 1 0 0,-3 1-28 16,-1 0-13-16,0 3-3 0,1 0-9 0,-1 3-20 16,2-4 12-16,-2 3-8 0,1 0-3 0,2-1-31 15,2 4 2-15,2-4 2 0,0 1-13 16,5-5-15-16,-1 0 0 0,3-1-6 0,0 5-1 16,1-5 8-16,2-4-13 0,1 0-3 15,0 0 7-15,-4-2 15 0,1-1-11 0,3-1 0 16,-3-1 3-16,2-1 32 0,1 0-15 15,-4-3 1-15,1 1-14 0,-5-1 34 0,3 1-12 16,-3-2-16-16,-5 3 10 0,1-3 10 0,0 2-10 16,1 0 1-16,1 1-14 0,-10-3-28 0,7 3 25 15,-6 1-23-15,1 3 25 0,3-3-24 0,0 3-24 16,-2 3 11-16,-2-5-22 0,3 2-53 16,-4-2-6-16,3 0-29 0,-3 5-20 0,1 3 12 15,-3-4-181-15,11 0-73 0,-2 1 24 16,1-2 24-16,0 1 23 0,0 2 17 0,3-1 9 15</inkml:trace>
  <inkml:trace contextRef="#ctx0" brushRef="#br0" timeOffset="556531.0494">33470 2213 665 0,'0'1'264'15,"2"2"-23"-15,2 3-10 0,0 0-52 16,2-2 22-16,-3 3-45 0,1 1 1 0,-2 0 17 16,1 1-35-16,1 1-7 0,-3 3-18 0,0-2-9 15,1 3-20-15,-2-4-11 0,0 4-22 0,-2-2-7 16,2-3 10-16,0-2 27 0,0 1-55 16,-2-2 33-16,0 0-31 0,2-2 2 0,4-1 20 15,-5-1-32-15,2-1 12 0,-1 0-13 0,-1-1 11 16,1-1-16-16,0 0 3 0,2-3 43 15,3-3-26-15,1-3 2 0,0 0 24 0,1-2-22 16,3-2 12-16,1-4-21 0,1 0-3 0,-1 6 12 16,1 2-6-16,0-2-4 0,-4 3 3 15,1 1-1-15,0 3-4 0,-2 1 10 0,0 2 0 16,0 1-3-16,0 1 21 0,1 0-5 0,-2 10-31 16,1-6-13-16,3 8 16 0,-4-5-8 15,0 3-2-15,2-1 15 0,-3 3 23 0,4 0-32 16,-3 2 10-16,3-3-4 0,-4 2-2 0,-4 2-10 15,7 3-2-15,-5-1-1 0,6-3 33 16,-7 1-39-16,0 0 0 0,0-5-50 0,0 5 3 16,1 2-38-16,0-7-30 0,-3-3-41 0,0 1-69 15,-12 10 20-15,2-5-257 0,-2-5-3 16,-3-1 31-16,-1-2 30 0,-5 4 24 0,-10-2 19 16,3 4 14-16,-1 0 30 0</inkml:trace>
  <inkml:trace contextRef="#ctx0" brushRef="#br0" timeOffset="557797.7653">30604 3146 483 0,'-3'2'281'0,"0"-4"-40"15,-1 4 6-15,1-2-18 0,2-2 4 16,-2 2-32-16,1 0-11 0,0 0-5 0,1 0-17 16,1 0 1-16,-2 0-37 0,2-1-20 15,1 0-12-15,2-2 33 0,0 0-43 0,1-3 1 16,10-3-4-16,1 5 11 0,3-9-34 0,4 2 14 16,0 4-25-16,1-4-7 0,1 1-29 15,3 0 30-15,1 2 1 0,-3 1-38 0,-2 3 2 16,4-2 46-16,-1 1-20 0,-5 4-8 0,3-1 10 15,-1-1-27-15,-1 3 6 0,-13 0 0 16,7 0-7-16,19 14 1 0,-15-10-3 0,-2 2-12 16,5 1 4-16,-7 4 17 0,3-3 1 15,-1 0-30-15,2 1 13 0,-1 1-17 0,-1 1 28 16,1-3-14-16,-1 1 2 0,0 0-5 0,1 0 16 16,2-5 4-16,-1 5-2 0,1-3 4 0,1 0 1 15,-3-5-3-15,4 2-23 0,6 0 31 16,-2-2-25-16,-13-1 18 0,9 0-37 0,3 0-2 15,31-10 3-15,-27 6 2 0,1-3 16 0,3 0-10 16,0-1 2-16,2-2 28 0,0-1-1 16,2-1-3-16,-4 2-26 0,1 0 19 0,-1 1 2 15,-4 1 1-15,-6 0-2 0,5-1 25 0,-3 1-1 16,-2 3-4-16,0 0 0 0,-7-1-2 16,-4 5-3-16,-3-3-10 0,-1 0 7 0,-1 3 5 15,-1 0-3-15,0-1-2 0,-2 2-6 0,0-3 14 16,3 2-17-16,7-2-2 0,-3 3-1 15,-12 0-15-15,15 0 8 0,1 0-1 0,3 0 2 16,2 0-4-16,1 0-4 0,1 0 32 16,8 0-2-16,1 0-4 0,1 0-32 0,32-8 12 15,-34 4 3-15,-1 1-42 0,-3 3 6 16,-15 0 41-16,6 0-1 0,2 0-1 0,0 0 9 16,-1 0-11-16,1 0 9 0,-2 0-19 0,0 0 1 15,1 0 1-15,-4 0 0 0,2 0-10 0,-4 0 25 16,-2 0 8-16,1 0-36 0,-1 0 9 0,8 7 13 15,-9-4-11-15,-1 2 0 0,-1-2 1 16,-2 3-17-16,2 2 39 0,-1-4-3 0,0 2-40 16,-4-2-21-16,4 4 18 0,-1-3 3 15,0 2 29-15,2-1-11 0,1 2 17 16,0 0-10-16,-1 0 0 0,5-3 0 0,-3 3 0 16,5-2 35-16,4 0-16 0,1-2-15 0,2-3-7 15,2 3-13-15,3 0 44 0,2-4-26 0,-13 0 0 16,9 0 26-16,3 0-12 0,6 0-7 0,-1 0 0 15,1 0-25-15,0 0 38 0,-2 0-45 16,30-12 29-16,-36 12 3 0,-2-4 20 0,-6 2-30 16,-10 2 25-16,4 0 8 0,-1 0 7 0,-2 0 21 15,0 0-2-15,-9 0 22 0,10 0 5 0,3-6-12 16,-8 5-2-16,-4 0-4 0,-1 1 21 0,3-1-18 16,-2 1 13-16,1 0-13 0,-2 0-29 15,0 0 14-15,0 0 7 0,0 0-6 0,0 7-13 16,0-7-11-16,0 1 11 0,0-2-27 15,1 2-24-15,0-1-13 0,0-2-12 0,-2 1-20 16,-1 0-21-16,3 1-48 0,0 0 11 16,1 2-82-16,-9-2-35 0,3-3-27 15,-2 7-57-15,0-3 30 0,1-1-264 0,-1 0 40 0,-1 6 39 16,-4-9 33-16,6-4 27 0,-5 1 34 16,4-3 8-16,-2 0 55 0,4-2 23 15,2-6 3-15</inkml:trace>
  <inkml:trace contextRef="#ctx0" brushRef="#br0" timeOffset="597522.7869">353 16061 504 0,'0'0'295'0,"0"-13"-47"16,0 13-36-16,0 0-16 0,0 0-18 0,0 0 3 16,0 0-22-16,0 0-27 0,0 0-14 0,0 0 5 15,0 0-7-15,0 0-31 0,0 0-12 16,0 0-4-16,0 0-26 0,0 0 12 0,0 0-15 16,0 0 22-16,0 0-19 0,0 0-22 15,0 0-7-15,0 0 21 0,0 0-1 0,0 0-18 16,0 0 12-16,0 0-1 0,25 8-24 15,-23 1 29-15,0 5 3 0,5-2-18 0,0-1-4 16,-5 5 26-16,-2-3-32 0,4 4 29 0,-4 4-5 16,1 0-6-16,3 0 0 0,-2-2 15 0,0 3-29 15,-2 1 8-15,0-11-6 0,0 5-1 0,0 3 15 16,0 3 8-16,0 0-12 0,0 0 2 16,0-2-20-16,0-1-4 0,-13 17-11 0,11-25 24 15,0-2-11-15,2-10 7 0,0 8 8 0,0-8-13 16,0 7 3-16,0-7-13 0,0 0 1 15,0 7 10-15,0-10 15 0,-2 0 0 0,2-1 16 16,2-3-20-16,-4-2-1 0,-3-5 1 0,0-6-25 16,1-4 7-16,1 4 20 0,-1-5-8 0,4 0 0 15,-2 0-12-15,0-7 3 0,2 18 4 16,0-7-16-16,0-1 12 0,0-2 4 16,0-1 4-16,11-19-10 0,-9 20-6 0,5 3 14 15,-2 0 19-15,-1-2-31 0,2 12 16 0,1-10-12 16,1 5 1-16,-2 1-1 0,1-1 35 15,-1 4-32-15,1 1 4 0,2 2-12 0,0-2 28 16,2 5-38-16,-2 0-10 0,3 2 5 0,-2 4 1 16,0-1 20-16,1 6 5 0,-4 4 10 15,4-3-13-15,0 3-18 0,0 4 16 0,5-4-15 16,-11 7 2-16,1 2-5 0,3 5 8 0,-4 1 8 16,-3 2-14-16,-2-2 28 0,0 4-12 0,0-2-11 15,0-14 18-15,0 8-19 0,0 1 9 16,0 2-13-16,-18 20 25 0,9-22-11 0,3-3 10 15,3-7-20-15,-2 1 14 0,-3-4-14 0,5-1 0 16,3-7 13-16,0 0 6 0,0 0-16 16,0 0 29-16,-6 7-34 0,4-16-8 0,2-4-1 15,2-4-13-15,2-4 16 0,-2-4 2 16,3-1-10-16,6-1 15 0,-2 1-1 0,2 0 8 16,-6 5 9-16,4 1-5 0,4 4-8 15,1 2 12-15,-3 1 28 0,4 2-48 0,-3-1 21 16,-5 2 0-16,4 6-17 0,0-6 0 0,0 3 5 15,2 4 20-15,-1 2-29 0,-3-2 7 0,0 3 4 16,-2 0 28-16,2 0-28 0,16 11 6 16,-12-3-8-16,-3 5 6 0,3-2 9 0,-1 3 23 15,1 5-29-15,-10-5 17 0,6 6 5 0,-2 3-4 16,-2 1-15-16,-5-10 37 0,0 4-29 16,0 3 22-16,0 1-28 0,0 1-18 15,0 0 26-15,0 0 1 0,0-2-9 0,0 0 25 16,0-2-39-16,-9 16 9 0,9-27 17 0,0 3-10 15,0-1-19-15,0 2-3 0,-11 7-9 0,10-13-36 16,-1 0 17-16,2-3-34 0,-4-3-16 16,4-1-37-16,-2-2-21 0,4 1 15 0,-9-6-199 15,6 0-79-15,2-3 27 0,4-2 26 0,-5 5 15 16,9-13 21-16,-1 5-18 0,-1 1-3 16</inkml:trace>
  <inkml:trace contextRef="#ctx0" brushRef="#br0" timeOffset="597889.4231">1085 16096 470 0,'0'-6'392'16,"4"3"-88"-16,-2 0-59 0,2 0-22 0,-7 2-16 16,6 0-57-16,2 2 8 0,-1 0-41 0,-2 2-1 15,7 1 15-15,-5 4-26 0,4 1 3 16,-2 1-23-16,-2 6 9 0,2 2-22 0,-1-2-8 15,-2 2 3-15,2 0-20 0,-3 2 5 16,2-4-19-16,-2 1 19 0,0 0 0 0,2-1-23 16,-3 1 6-16,-1 0 17 0,4-5-11 0,-2 1-10 15,-2-5-10-15,0 2 13 0,0 0-26 0,0 1 6 16,0 0-33-16,0-2-8 0,0-2-4 16,0 0-40-16,-11-3-19 0,7-4-11 15,2 0-49-15,2-1 13 0,-4-4-232 0,1-6-47 16,3-2 30-16,4-1 21 0,-4 6 24 0,0-8 15 15,0-1 8-15</inkml:trace>
  <inkml:trace contextRef="#ctx0" brushRef="#br0" timeOffset="598115.1512">1078 16011 483 0,'1'-5'264'0,"-2"1"-44"16,-2 0-77-16,3-3-29 0,-1 3-62 0,-1 6-6 15,4 0-97-15,1-1-45 0,-6 0-126 16,8-1-97-16,-3 9-3 0</inkml:trace>
  <inkml:trace contextRef="#ctx0" brushRef="#br0" timeOffset="598540.549">1342 16065 351 0,'4'0'269'16,"0"1"-54"-16,-1-1-5 0,1 0-41 0,0 3 15 16,-1-1-5-16,1 1-27 0,6 10-2 15,-6-5-39-15,5 2 8 0,-5 0-26 0,0 5-6 16,0-3-6-16,-4 0-1 0,2-3-16 0,0 1 11 15,4 4-23-15,-5-3 3 0,1-1-3 16,-2-4-5-16,2 0-11 0,-2-2-13 0,0 1 9 16,0-5 12-16,0 0-1 0,0 0-14 0,0 6-1 15,0-6 4-15,0 0 4 0,0 0-5 16,0 10-7-16,0-12 12 0,2-1-2 0,-4-2-13 16,4 0 4-16,-2-1-13 0,5-9 13 0,1 2-3 15,-1 2-5-15,-1 0 6 0,-1 5 12 16,3 0-15-16,-3 0 14 0,1 1 3 0,0 0 1 15,1 1-21-15,-2 1 1 0,1 0 10 0,0 0 3 16,1 1 13-16,1 0-43 0,0 2-9 0,0 0 44 16,14 0 7-16,-20 0-27 0,13 0-7 15,14 11 55-15,-13-3-27 0,0 3-4 0,1-2-7 16,-6 3 22-16,3-1-14 0,-8 3-15 16,6-1 11-16,0 2 9 0,-5 0-5 0,2 0-4 15,-4 2-9-15,0-1-5 0,2-1-3 0,4 0 7 16,-5-1-4-16,-1 1-5 0,1-4-18 15,-4-2 1-15,2-3 1 0,0 2 5 0,-2-1-25 16,2-1 2-16,-2-6-17 0,0 0 5 0,0 0-31 16,0 7-11-16,0-7-41 0,0 0-29 15,0 0-60-15,-2 9 17 0,3-14 20 0,0 2 12 16,0-1-293-16,0 0 30 0,-3 0-14 16,0 0 34-16,-2 1 22 0,-1 2 110 15,-4 1-53-15</inkml:trace>
  <inkml:trace contextRef="#ctx0" brushRef="#br0" timeOffset="599423.1435">457 17152 272 0,'0'-7'323'0,"0"-2"-60"0,-5 0-6 0,1 5-25 15,4 0-9-15,0 0-2 0,-7-1-21 16,9 3 2-16,-2 2-29 0,-2 0-10 0,2-2 0 15,0 1-40-15,2-2-25 0,3 5 40 16,-8-1-34-16,3 2-39 0,3 0 1 0,-1-2-12 16,-2 2 5-16,2 5-33 0,0-1 17 0,3 5-9 15,1 4 5-15,1 3-13 0,-3 2 13 16,6 4-26-16,3-3 13 0,-1 0-6 0,-5-2 23 16,-3-2-25-16,2 4-3 0,1-5-15 15,-5-3-4-15,1 1 11 0,3-3 10 0,-1-2-11 16,2-1 29-16,1 2-33 0,-2-6-1 15,2-1-4-15,-3-2 11 0,1-1 11 0,-6-1-6 16,5-3-13-16,-5 3 16 0,15-15-2 0,-8 4-22 16,2-3 24-16,-2-3 3 0,2 2-20 15,-4-1 4-15,-1 2 28 0,0 3 14 0,-2 0-4 16,-2 0 10-16,0 11 5 0,0 0-6 0,0-6-5 16,0 6-6-16,0 0 14 0,0-7-25 0,10 1-3 15,-10 10-2-15,-4 1-15 0,4 2 0 16,0 0 0-16,-6 4-2 0,8 0-26 0,-2-11 26 15,0 10-10-15,10 14 11 0,-5-12-3 0,-1-5 0 16,3 4-1-16,-5-4-37 0,10 0 28 16,-2-1-32-16,1-3 8 0,-4 1 32 0,-2-4-1 15,6 0 0-15,1 0-9 0,1 0-2 0,16-19 1 16,-14 6 20-16,-1-2-1 0,1-1-2 0,-3-3 1 16,-5 4 12-16,4 2-1 0,-7 1-24 15,4 1 0-15,-6-3 34 0,2 6 13 0,-4-6-30 16,0 14 18-16,0-8-12 0,0 2-5 15,0 6-14-15,-9-15-2 0,4 11 1 0,-2-1-32 16,-1 0 3-16,3 3-30 0,-6-1-8 0,11 3-40 16,-9 0-7-16,3 0-15 0,-11 10-39 0,13 0-5 15,0-1 16-15,-1-3-124 0,3 1-95 16,2 4 29-16,0-5 25 0,0-6-62 0,0 6 30 16,15 7 5-16,-5-6 12 0,1-2 3 0</inkml:trace>
  <inkml:trace contextRef="#ctx0" brushRef="#br0" timeOffset="599708.6268">1182 17363 269 0,'5'4'358'0,"-3"-3"-59"16,2-1-51-16,-2 1-24 0,-1 0-33 16,1 1-30-16,2 0-12 0,-1-2-6 0,-3 2-27 15,1 1 11-15,-1-1-25 0,0 4-3 16,1-1-16-16,-8 13 6 0,-1 2-2 0,-3 1-23 15,1-5-12-15,-3 3-8 0,-1 0-1 0,3-4 5 16,-1 3-2-16,-6 0-4 0,7-3-14 0,2 1 9 16,-4-2-14-16,1 2 9 0,3-3 2 15,0-3-4-15,0-1-13 0,7 1-7 0,-1-2 21 16,-3-1-10-16,0-2 7 0,3 0-30 0,1-3-12 16,2 3-5-16,-2-4-12 0,-2 0-23 15,1 1-29-15,2-2-35 0,1 0 9 16,-2-3-151-16,-4 1-153 0,2-1 11 0,-1-1 25 15,-2-4 25-15,3-5 16 0,1-1 8 16</inkml:trace>
  <inkml:trace contextRef="#ctx0" brushRef="#br0" timeOffset="600416.3176">1362 17048 277 0,'2'-4'284'0,"2"2"-15"0,-1-2-18 16,-1 3-39-16,1 0-39 0,-2-1-26 0,0 2-7 16,1 0-19-16,0 0 2 0,2 3-2 0,-2 0-13 15,1 2-15-15,1-2 12 0,1 17-24 16,2-2 20-16,-2 2-17 0,1 3-4 0,-4-2-24 15,1 5 12-15,3 0-1 0,-4 2-16 16,-2-6-12-16,0-11 11 0,0 6-4 0,0 1-16 16,0 1-21-16,0-3 10 0,0-2 1 15,0-3 9-15,0-2-1 0,0 0-3 0,0-4 4 16,0-5-17-16,0 7 3 0,0-7 25 0,0 7 11 16,0-7-8-16,0 0 14 0,0 9-34 15,0-12-4-15,-2 1 33 0,2-5-47 0,5-14 33 16,-5 11-8-16,9-26 20 0,-1 13-4 0,-3 2-37 15,1 1 15-15,-1 1-8 0,0 3 20 16,-1 0 16-16,1 3-25 0,-1 3 23 0,-2 0-59 16,2 3 17-16,2 0-8 0,-4 3 0 15,2-1 0-15,1 2 30 0,1 0-29 0,0 3-16 16,0-3 38-16,12 2-7 0,-5 1-22 0,-13 0-6 16,14 0 7-16,14 14 5 0,-16-6 11 0,2 1 7 15,-5 2-22-15,0 1 16 0,0 0 10 16,-3 2-9-16,-2-2-9 0,-4-12 0 0,0 11-2 15,0 3 6-15,0 1 2 0,-16 17-10 16,8-17 0-16,-1-1 40 0,-1 0-4 0,-2-3-4 16,-1 0-4-16,-6-3-28 0,6 3-1 0,-3-4 2 15,3-1 0-15,-1 1 0 0,3-4 0 16,2-1-1-16,2-1 5 0,2 0-1 0,1 0 0 16,1 2-15-16,0-3 22 0,0 0 1 0,3 0-2 15,0 0 3-15,0 0-1 0,0 0-2 0,-7 0-17 16,7 0 0-16,0 0 38 0,-7 0-10 15,7 0 5-15,0 0-3 0,0 0-21 0,0 0-19 16,-7 0-28-16,7 0-31 0,0 0 11 16,0 0-53-16,0 0-18 0,0 0-63 0,-8 3 16 15,8-9-213-15,0 2 31 0,2-3-93 16,3-7 31-16,-1-2 54 0,-2 1 25 0,2-3 19 16,4 1 42-16,-2-1 5 0</inkml:trace>
  <inkml:trace contextRef="#ctx0" brushRef="#br0" timeOffset="602038.3567">3609 15955 210 0,'0'-13'339'0,"0"13"-59"16,-13 0-35-16,13 0-17 0,0 0-16 0,0 0-44 16,0 0-9-16,0 0-28 0,0 0-13 15,0 0-17-15,0 0 12 0,0 0-33 0,0 0 17 16,20-13-27-16,-2 21-5 0,-2 1 21 0,1 1-22 15,1 2 3-15,-1 1 7 0,0 1-16 16,0 3 12-16,2 0-3 0,-3 0-12 0,2 0-5 16,-2 4-9-16,-2-3 9 0,0 5-8 0,3 1 7 15,-1 0-5-15,-4 2-14 0,2-1 22 16,-1 0-20-16,3-3 6 0,-3 3-21 0,-2-4-14 16,0 4 13-16,0-3 20 0,0-2-14 0,1-3-18 15,-4-1-7-15,-1-2 23 0,-2-5-9 0,-1-1-3 16,4-2 13-16,-5-4 25 0,-2 3 3 15,1-4-7-15,-2 1-6 0,0-2-3 0,0 0-3 16,-1-2 47-16,0-4-7 0,-1 2-8 16,-2-11-7-16,-1-3-56 0,-2-2 4 0,0 0 1 15,0-3-1-15,-1 0 0 0,1 1 30 0,0 1-3 16,-1 1-1-16,-1 0 3 0,3 1 5 16,-1 4 11-16,1 1-11 0,0 2 11 0,1 3-22 15,1 1 18-15,1 3-3 0,0 1-13 0,1 1 13 16,0 0-11-16,-1 1-8 0,0 1 4 15,3 1-9-15,0 0-7 0,-20 12 3 0,6 0-2 16,-2 5-11-16,1-1-4 0,-1 3 16 16,2 2-8-16,-4 1 8 0,2 3-9 15,0 1 2-15,0 0 3 0,1 0-4 0,0-4-2 0,1 3 4 16,2-1-9-16,0-1 6 0,1 0-4 16,2-4 7-16,-1-2 0 0,0-1-6 0,2-3-19 15,2-4 34-15,1-1-23 0,2-3 6 0,0 1 17 16,0-3-13-16,1 1-8 0,1-1 22 15,-1-1-5-15,1 0-25 0,0 1 5 0,-1-3-9 16,1 1-7-16,0 0 3 0,0 2-56 0,1-3-33 16,0 0-68-16,0 0-19 0,-6 2-47 0,2-4 21 15,1-1-272-15,1 1 36 0,-1-1 33 0,1 0 30 16,0 1 25-16,0 0 25 0,0 1-16 16,0-1 11-16,-1 1 45 0</inkml:trace>
  <inkml:trace contextRef="#ctx0" brushRef="#br0" timeOffset="602409.5972">3302 16827 306 0,'-3'2'314'0,"-1"-2"-60"0,1 0-33 15,0 1-40-15,1 0-8 0,1-1 1 0,0 3-32 16,0-2 8-16,1 0-30 0,0 0 2 15,2 0 16-15,1 1-34 0,1 0-17 16,1-1 10-16,12 3-2 0,0-1-8 0,4 1-17 16,4-2 6-16,2-2-22 0,9 0 5 0,-18 0 12 15,9 0-5-15,5 0-20 0,4 0 4 0,4 0-11 16,1 0 2-16,1 0 1 0,2 0-23 16,43-9 11-16,-44 7-6 0,-2 0 50 0,-1 2 2 15,-5 0-27-15,1-1-10 0,-2-1-11 0,2 0 11 16,-3 1-15-16,-3 1 2 0,-4-1 0 15,-3 1 15-15,-1 0-33 0,-2-1 27 0,-5 1-18 16,-5-1-21-16,-2 1 5 0,-2-3-4 16,-1 3-60-16,-1 0-15 0,-2-1-25 0,0 0-47 15,0-1-33-15,-3 1 17 0,0 1 15 0,-3 1-309 16,0-1-9-16,-3 2 58 0,-10 3 30 0,-4 1 15 16,-3 2 10-16,-2 0 34 0</inkml:trace>
  <inkml:trace contextRef="#ctx0" brushRef="#br0" timeOffset="602912.1002">3765 17073 577 0,'1'-2'328'15,"0"-1"-69"-15,-1 3-3 0,3-1-48 0,-1 0-9 16,3-2-12-16,-1 3-34 0,1 0-16 15,0 2-17-15,0-1-1 0,-1 1-35 0,15 6-9 16,-6 0 6-16,-1 1-22 0,-2 4 12 0,3 0 0 16,-3 1-15-16,-3 1-7 0,1-2-3 0,-2 2-17 15,-3 1 7-15,0 4-27 0,-3-9 16 16,0 3-17-16,0 4 7 0,-16 22 17 0,7-17-12 16,0 1-15-16,-5-4 15 0,0 1 10 0,-2-3-10 15,0-2-18-15,1 1 26 0,1 0 20 16,3-6-37-16,-4 2 10 0,5-3-10 0,3-3-1 15,3-2-14-15,0 2-5 0,1-3 25 0,1 0-4 16,2-4 43-16,0 0-7 0,0 0-22 0,14 5-10 16,7-5 14-16,-10 0-15 0,31-9 10 15,-12 3 8-15,-1-2 3 0,1 1 2 0,-1 1-2 16,2-2-4-16,-1 2 28 0,0-1-5 0,-5-1 11 16,4 1 0-16,1-1-22 0,-6 2 17 15,-2 2-16-15,-3-1-6 0,-3 0-11 16,-4 3 16-16,-3-1-17 0,-2 2 10 0,-1-1 5 15,0 1-14-15,-2-1-22 0,-2 1 36 16,2 0-43-16,0-1 1 0,-1 2-29 0,-3-2-63 16,0 2-46-16,0 0-32 0,0 0-55 15,0-7 21-15,0 1-283 0,-16-14 19 0,7 4 34 0,-1-2 0 16,-1-6 47-16,-1 3 26 0,2-1 17 16,0-2 8-16</inkml:trace>
  <inkml:trace contextRef="#ctx0" brushRef="#br0" timeOffset="603454.0446">4593 16206 383 0,'1'-2'317'0,"2"-1"-51"15,-2 0-51-15,0 1-18 0,0-3-26 0,1 4 1 16,-1-1-32-16,1 1-4 0,0 2-30 0,1 0 4 15,-1 1 7-15,1 3-15 0,7 4-17 16,-7 0 10-16,1 1 6 0,0 6-20 0,0 2-3 16,-1 3-4-16,1-1-1 0,-3 4 1 0,2 1-16 15,-1 0 16-15,-2 6-10 0,2-5-5 16,-2-12-10-16,0 7 3 0,0 4-26 0,0 2 22 16,-11 28-12-16,7-25 20 0,0 1-26 0,1-4 17 15,-2 0-19-15,1-2-14 0,-1 0 0 16,0 0 2-16,0-2-5 0,2-3 15 15,-4-1-22-15,6-1 10 0,-1-1-2 0,1-3 22 16,-3 0-3-16,4-2-21 0,-2-2 7 0,1-2-21 16,1-8 10-16,0 6-18 0,0 0 2 15,0-6 30-15,0 8-26 0,0-8-1 0,0 6-25 16,0-6-2-16,0 0-23 0,0 7-11 0,0-7-55 16,0 0-68-16,-2 8 14 0,0-10-223 0,2 0 30 15,-1-1 27-15,2-1 23 0,2-14-85 16,1 1 22-16,2-2 12 0,3-4-6 0</inkml:trace>
  <inkml:trace contextRef="#ctx0" brushRef="#br0" timeOffset="603855.513">4858 16252 544 0,'0'-3'290'0,"2"0"-34"16,0-1-27-16,-1 2-11 0,-1-1-27 16,2 2-49-16,-2 0 2 0,0 1-9 0,4 0-5 15,-3 3 8-15,2 1-8 0,2 9-10 0,0-1-5 16,-1 7-13-16,1-1 20 0,-3 2-25 16,1 3 6-16,-3-1-35 0,6 2 25 0,-6-12-3 15,0 6-32-15,0 5 35 0,0 2-29 0,0 1-7 16,0 0-10-16,0 2 2 0,0 0 8 0,0-1-7 15,0-2-5-15,0 2-4 0,0-1-4 16,0 0-5-16,0-1-14 0,0-1-3 0,0 0-2 16,0 1 20-16,0-2-36 0,0 0 33 0,0-4-1 15,0 0-4-15,0-2-39 0,0-3 34 16,-7-2-3-16,7-2-2 0,-9 7-1 0,9-11-1 16,-1-1-32-16,0-1 6 0,1 0 32 15,-1 0-36-15,0-2 5 0,1-2-57 0,-1 0-17 16,-4 0-42-16,2 0-52 0,2-1 16 0,-1-5-156 15,-1 2 29-15,-1-16-182 0,3 7 24 0,1 6 28 16,0-7 69-16,0-6 5 0,0-1 12 16,0 1 0-16</inkml:trace>
  <inkml:trace contextRef="#ctx0" brushRef="#br0" timeOffset="604503.1745">5074 16383 265 0,'4'-4'360'0,"-2"-1"-70"15,-1 3-57-15,0-1-27 0,0 1-33 0,1 0-6 16,0 1-16-16,-2 0 3 0,2 3-10 16,-1 0 2-16,1 1-23 0,-1 1-3 0,0 2-21 15,1 13-12-15,-2 0 5 0,0-10-18 0,0 7 26 16,0 2-29-16,0 1 10 0,0 3-34 15,-13 19-9-15,11-23 21 0,2-10-20 0,0 4-6 16,0 4 0-16,0-1-3 0,15 16-2 16,-8-19-11-16,-1-2 18 0,-1-2-27 0,1-2-21 15,0-1 2-15,0-2 12 0,1-1-7 16,0-2 22-16,1 0-9 0,6 0 11 0,14-15-16 16,-10 5-17-16,2-5 13 0,-6-1 3 15,3-2 25-15,-1 1-6 0,-3 0 19 0,-2-1-14 0,-2 1 40 16,-3 0 1-16,-2 0-12 0,-1 7-6 15,-2 0 22-15,0-1-7 0,0 4-7 16,0 1-6-16,-1 2-5 0,0 0 20 0,1 0-19 16,-1 0-12-16,1 2-4 0,-1 2-4 0,0 0-2 15,-3-1-3-15,0 4 21 0,1 1-16 16,-8 9 6-16,2 1-7 0,2 0-23 16,1 1 21-16,0-1-16 0,3-3 1 0,1 1-1 0,1 0-22 15,0-12-14-15,0 12-16 0,10 13-12 16,-6-15 19-16,4 2-21 0,4-3 24 0,-5-3 14 15,9-1 2-15,-5-2-23 0,2-3 18 16,-4 0 33-16,6 0-38 0,16-13 3 0,-14-1 9 16,-3 3 26-16,2-3 1 0,-5 2 4 0,0-4-3 15,-2 0-1-15,-4-4 50 0,-2 1-1 16,-1 0-16-16,-2 1 4 0,2-1 17 0,-2 10-14 16,0-3-17-16,0-2 6 0,-13-11 0 15,10 16-22-15,-3 0 20 0,1-3-37 0,-1 4 24 16,3 1-26-16,-1 2-2 0,1-1-27 15,0 1-47-15,1 1-28 0,0 2-30 0,-1 0-9 16,1 0-44-16,0 0-30 0,-1 1 21 0,0-1-178 16,0 2-89-16,1 0 34 0,1-1 3 15,1 1 26-15,0 0 77 0,0 0 8 0,-3 2 8 16</inkml:trace>
  <inkml:trace contextRef="#ctx0" brushRef="#br0" timeOffset="604886.9684">5801 16176 487 0,'1'-3'340'0,"3"2"-73"0,-3 0-24 0,1 1-49 15,0 0-28-15,-1 2-9 0,0 2-5 0,2 0-20 16,1 13-26-16,2 0 1 0,-2 1-11 0,-1 1 7 15,1 2-31-15,-1 4 17 0,-1 0-42 0,3-2 25 16,-3 4-20-16,-1-2 16 0,3 1 10 16,-4-13-10-16,0 6-30 0,0 4 9 0,0 2 4 15,0-2-16-15,0 2 18 0,0 0-14 16,0-1 21-16,0-2-39 0,0-1 13 0,0 0-22 16,0-1 19-16,0-1 0 0,0 0-5 0,0-2-11 15,-7 18 34-15,5-24-30 0,2-2 12 16,-2-2-10-16,1-3 4 0,-1 5-18 0,0-6 21 15,1 2-14-15,-2-2-18 0,1 0-2 0,1-2-39 16,0 0-13-16,-1-2-34 0,0 0-54 16,1-2 14-16,-1-2-184 0,1-2 28 0,2-9-151 15,-1 5 26-15,0-3 26 0,0-4 25 16,14-25 37-16,-10 21 3 0</inkml:trace>
  <inkml:trace contextRef="#ctx0" brushRef="#br0" timeOffset="605337.5383">5946 16263 315 0,'3'-4'336'0,"-1"1"-67"15,0 2-37-15,0 0-6 0,0 1-20 0,3 0-43 16,-1 0-11-16,-1 1-18 0,1 4-9 0,5 5 16 15,0 1-10-15,-2 6-17 0,0-3-17 0,-1 1-1 16,-2 1-13-16,4 4 19 0,-2 0-11 0,-3 1-21 16,-1-2 7-16,1 3 2 0,-1 0-33 15,-1-1 14-15,0 2 7 0,1 1-31 0,0-3 29 16,-2 4-24-16,0-13 5 0,0 5 7 16,0 3-35-16,0 1-3 0,0 1 4 0,-11 19-1 15,7-19 8-15,3-10-20 0,-2 5 15 0,0 1-9 16,0-6 21-16,1-2-25 0,1 0-18 0,0-2 33 15,1-2 9-15,-3-1-28 0,3 0-16 16,0-5 10-16,0 0 41 0,0 0-29 0,0 6 5 16,0-6 3-16,0 7-23 0,0-7 40 15,0 7-28-15,0-7 7 0,0 0-8 0,0 0-8 16,0 0-15-16,0 0-21 0,-7 9-44 0,5-10-57 16,0-3-70-16,-1 2 19 0,1-3-276 15,1 0 32-15,0 1 2 0,1-3 26 0,-1 1 24 16,1 1 19-16,-1-1 9 0</inkml:trace>
  <inkml:trace contextRef="#ctx0" brushRef="#br0" timeOffset="605851.6243">6406 16701 280 0,'2'-2'373'0,"0"1"-98"0,2-1-27 15,-1 0-29-15,0 1-15 0,0 1 2 0,-3-2-40 16,2 3-32-16,-2-2 12 0,2 1-22 16,0 2 25-16,-1 0-28 0,0 1 7 0,0 1-37 15,1-1 18-15,-2 1-17 0,0 1-15 0,0 1 8 16,1 0-18-16,0-1 36 0,-1 3-11 15,0 0-10-15,0 10-6 0,1 0-15 0,0-1-32 16,-1 1 26-16,0-9-5 0,0 1-6 0,0 7-12 16,0-3-4-16,0 3 32 0,0 0-6 15,0 2-27-15,0-3-2 0,0 2 6 0,0 0-19 16,0 1-27-16,0-2 29 0,-4 19-16 0,1-21-12 16,2-2 37-16,1-13-5 0,0 8-20 15,0 0 32-15,0-1-15 0,0-7-12 0,0 8 9 16,0-8 5-16,0 7-22 0,-11 2 1 15,10-6 43-15,1-1 21 0,0-1-8 0,0 2 9 16,0-2-12-16,0-1 21 0,0 0 3 0,0 0-17 16,0 0-4-16,0 0 1 0,0 0 9 0,0 0-13 15,0 0-11-15,0 0 1 0,-3 4-36 0,1-5-5 16,0 1-10-16,-1-3-26 0,1 2 4 16,0-2-85-16,0-2-37 0,-1 0-56 0,0 0-54 15,-7-13 23-15,5 4 21 0,1-3-284 0,4 6 36 16,0-4 33-16,0-4 29 0,0-1 25 15,8-27 4-15,-5 23 15 0,9 0 2 16</inkml:trace>
  <inkml:trace contextRef="#ctx0" brushRef="#br0" timeOffset="606368.3139">7128 16536 275 0,'1'-3'286'0,"1"3"-11"0,-1-2-48 0,2 1-30 15,-1 0-39-15,2-1-18 0,2 1-16 0,-2-2 11 16,12-2-7-16,-1 1-22 0,3 1-8 0,-1-2-12 16,0 1 0-16,-4 1 12 0,5 0-20 15,-2 0-15-15,2-1 21 0,-1 0 16 0,-5 0-12 16,-1 3 2-16,4-5-8 0,-2 2-2 0,-1 2-22 15,-3-2-8-15,4-2-7 0,0 3 20 16,-4 0-3-16,-1-1-9 0,2 2-1 0,-3 0 2 16,-3 0-17-16,13-3 0 0,-9 4 2 15,-2-2-1-15,2 1-20 0,-4 0 2 0,2 2 32 16,-2-2-54-16,-1 0 15 0,0 0-4 0,-1 2 1 16,1 0-8-16,-1 0 24 0,0 0-37 0,1-1-5 15,-2 1-16-15,2-1 9 0,-1-1-29 16,1 1-25-16,-2 1-13 0,1-1-34 0,-2 0-13 15,0 1 13-15,0 0-198 0,0 0-88 0,0 0 6 16,0 0 27-16,-14-10 23 0,10 8 24 16,-1 0 9-16</inkml:trace>
  <inkml:trace contextRef="#ctx0" brushRef="#br0" timeOffset="606768.5345">7402 16286 636 0,'-1'-3'246'0,"1"0"-35"0,-2 2-4 15,0-1-28-15,2 2-10 0,0 2-19 16,-1 0 0-16,1 3-1 0,0 1-27 0,-1 0-2 16,0 14-15-16,1-11-11 0,-2 23 8 15,0-10-13-15,0 1-10 0,2-12-7 16,0 5 18-16,0 4-38 0,0 2-5 0,0-1 15 15,0 2-6-15,0-1-20 0,0 1 9 0,-11 21-29 16,11-21 41-16,-4-3-41 0,4-10 2 0,0 5 17 16,0-1-18-16,0 3 4 0,-9 18 12 0,6-17-13 15,2-4-10-15,0-2 9 0,0-3 10 16,0 2-3-16,0-4-21 0,0 0 17 0,1-7-16 16,0 7 17-16,0-1-20 0,0-6-15 15,0 7 12-15,0 0-2 0,0-7 16 0,0 9-5 16,0-3-8-16,0-6-14 0,0 7 13 15,0-7-5-15,0 7 3 0,0-7-10 0,0 0-8 16,0 0-49-16,0 7-47 0,-2-8-63 0,4-4 16 16,-2-2-288-16,2-10 31 0,-2 6 9 0,8-24 25 15,-4 13 25-15,0-2-21 0,-4-1 32 16</inkml:trace>
  <inkml:trace contextRef="#ctx0" brushRef="#br0" timeOffset="607520.3356">9949 15923 582 0,'3'-4'338'0,"-3"3"-81"16,2-3-17-16,0 2-36 0,0 0 2 16,0 0-31-16,-1 0-9 0,0 1-13 0,1 0-16 15,-1-1-33-15,0 2-1 0,-1 0-6 0,0 0-10 16,2 3-12-16,-1 1 17 0,0 1-20 0,0 2 31 15,1 9-30-15,0 2-3 0,0 2 5 16,1 1-15-16,1 0-9 0,-2 2 32 16,2 0-5-16,-4 1-23 0,2 0 9 0,2 2-5 15,-2-2-5-15,0-2-6 0,-2 0-4 0,2 4-6 16,-1-5-3-16,1 1 13 0,0 3-8 0,2 0-22 16,-3-2-3-16,5-2-1 0,-4-1 0 15,-2 0-3-15,0-1-1 0,1-7 22 0,0-1-4 16,0-1-3-16,2-2-5 0,-2-2-2 0,0 1-28 15,0-1 3-15,0-1-11 0,1 0-37 16,-2-1 3-16,1 0-47 0,-1-3-28 0,0-1-44 16,0 0 16-16,-3 2-252 0,1-4 32 15,0 0-95-15,-2-1 32 0,-2 0 26 0,2 2 25 16,-2-2 20-16,0 2-15 0</inkml:trace>
  <inkml:trace contextRef="#ctx0" brushRef="#br0" timeOffset="607921.9266">9538 16693 480 0,'-3'2'321'0,"-1"0"-43"0,1-1-15 16,1 1-30-16,2-1-22 0,-2-1-20 0,2 0-16 15,4 0-8-15,2-1-47 0,12 0 5 0,3 0 7 16,-10 1-1-16,9 0-44 0,32-10 9 15,-23 8-5-15,5-3 2 0,-3 3-24 0,0-3-3 16,1 3-10-16,-1-2 21 0,1 0-21 16,0 1 0-16,0-2 11 0,-2 3 5 0,-2-4-16 15,6 4-20-15,-7-1 16 0,-3-3-22 0,2 3-14 16,1-1 34-16,-5 0-26 0,2-1-1 16,-4-1 37-16,-2 3-5 0,-6 0-57 0,2 0 21 15,-4 2-5-15,-2 0 16 0,-8 1-61 16,0 0-24-16,8 0-36 0,-8 0-50 15,8 0-37-15,-8 0 15 0,7 0-143 0,-7 0-95 16,0 0-38-16,0 0 35 0,11 2 27 0,-14 3 19 16,0-2 17-16,0 1 11 0,-6 8-7 15</inkml:trace>
  <inkml:trace contextRef="#ctx0" brushRef="#br0" timeOffset="608333.5909">10159 16834 291 0,'-1'2'351'0,"1"-1"-69"0,0 1 5 16,1 1-27-16,0-2-7 0,1 1-5 16,0 0-34-16,1-1-32 0,0 2-11 0,1 0-3 15,0-1-24-15,1 1-22 0,6 6-32 0,-1 0 4 16,0-5-6-16,0 5-19 0,-1 2 10 16,1 0-16-16,0 6 16 0,-2-4-24 0,-2 0-3 15,-3 2 13-15,2 2-38 0,-5-2 20 0,0-5-39 16,0 5 14-16,0 2 14 0,-15 20-23 15,8-17 45-15,-1 1-26 0,-1 1-5 0,-2-4-21 16,-1-3 16-16,-4 1-13 0,3 0 1 16,1-1 6-16,3-3 4 0,-3-1-11 0,3 0-16 15,5-3 9-15,-1-4 16 0,0 1-21 0,1-1 21 16,1 0-13-16,1-3 0 0,2 2-1 0,0-3 1 16,0 0 5-16,0 0 3 0,15 6-23 15,-7-6 3-15,15 5 49 0,0-5-3 0,-11 0-4 16,6 0-5-16,5 0 24 0,-2 0-1 15,2 0-8-15,-1 0-3 0,-3 0 16 0,21-12-10 16,-22 10 1-16,-2-1-17 0,-3 2 30 0,-2 1-19 16,-1-1-15-16,-3-1 0 0,-7 2 16 15,0 0-7-15,8 0-16 0,-8 0 4 0,9 0-12 16,-9 0 16-16,7 0-19 0,-7 0-23 16,0 0-8-16,7 0 3 0,-7 0-124 0,6 0-58 15,4-10 19-15,-9 4-214 0,0 0-130 0,-1 0 46 16,0-2 57-16,4-10 11 0,0-4 15 0,-1 0 25 15,3-5 25-15,3 1 17 0,3 1 1 16</inkml:trace>
  <inkml:trace contextRef="#ctx0" brushRef="#br0" timeOffset="609302.6247">11853 15956 400 0,'0'-2'277'0,"2"-1"-3"16,-2 0-59-16,0 3-21 0,1-3-18 0,-1 0-27 15,1 2-12-15,-2 0-27 0,2 1-8 0,-1-1 8 16,-4 2-11-16,1 0-9 0,-1 0-22 16,-10 6-2-16,-3 0-17 0,5 0 0 0,-10 3 28 15,4 0-4-15,-1 0-11 0,0 3-16 16,-4-4-6-16,5 2 3 0,-4 3 10 0,-2 0-9 16,1-2 2-16,2 2-3 0,1-1 3 15,2 0 1-15,-1 2-5 0,-4-3 1 0,4 4-21 16,2-3 5-16,-2 2 13 0,3-4-19 0,0 2 1 15,3-3 1-15,0-2 3 0,3 0-3 0,0-2 0 16,5-1-6-16,1-1-6 0,1 0-15 0,-1-2 19 16,2 2-11-16,2 0 13 0,0-4-4 15,0 0 30-15,0 0-15 0,20 20-3 0,-6-15-11 16,3 1 7-16,2 1-5 0,7-2 7 16,1 0-18-16,0-3 28 0,3 3-13 0,-1-1-11 15,-1 2-2-15,0-2-18 0,-3 2 15 16,0-1-6-16,-1 0 3 0,0 0 26 0,-6 1-30 15,-4-4 14-15,2 2-17 0,-2 0-13 0,-8 3 15 16,3-3 4-16,-4-1-2 0,2 1 15 0,-5 0-14 16,1 0-5-16,-1 1-3 0,-1 0 9 15,-1-5-9-15,0 0 20 0,0 13-6 0,-17 13-14 16,3-11 17-16,-2 1-12 0,3 0 9 16,-6-2 9-16,0 5-5 0,-2-5-15 0,-2 1 6 15,0 0-11-15,-2 1 14 0,0 0 26 16,0-3-27-16,2 2 1 0,1-2-14 0,0 1 2 15,2 1 3-15,2-1-5 0,-1-1 30 0,4-1-9 16,0 0-14-16,6 0 0 0,-2 0-6 16,5-5 11-16,4 2-15 0,0-2 11 0,2-7 2 15,0 0 14-15,0 7-9 0,0-7-12 0,24 22 1 16,-8-16-1-16,1 0 8 0,5-3 29 16,2 1-25-16,3-3 11 0,-15-1-24 0,7 0 4 15,6 0 15-15,2 0 7 0,1 0-2 0,0 0-6 16,0 0 1-16,-1 0-7 0,-5 0 19 0,1 0-4 15,-1 0 7-15,-4 0 5 0,13-6 5 16,-23 6-26-16,2 0 25 0,-1-2-44 0,-5 2 18 16,1-3 27-16,-5 3-47 0,0 0 20 15,7 0-11-15,-7 0-35 0,7 0-37 0,-7 0-35 16,0 0-71-16,16-11 17 0,-16 10 14 16,-3 0 15-16,1-1-335 0,0 1 34 0,-3-1 29 15,0 2 26-15,-1 0-6 0,-12 6 32 0,1 0 4 16</inkml:trace>
  <inkml:trace contextRef="#ctx0" brushRef="#br0" timeOffset="609709.161">11459 17118 227 0,'-2'0'404'0,"2"0"-76"0,-1 0-55 15,1 1-45-15,-2 0 8 0,1 2-31 0,1 0 10 16,0 0-27-16,0-1 13 0,0 2-15 0,0 0-40 16,0 1-6-16,0 2-36 0,1-3 32 15,-1 3-26-15,0-7-38 0,0 14 21 0,0-1-9 16,0 4-9-16,0 1-3 0,0 0-2 0,0 1-3 15,0-1-7-15,0-2-14 0,0-3-1 0,0-1-4 16,0-1 6-16,0-1-4 0,0-2-18 16,0-1-1-16,0-1-3 0,0 1-2 0,0 0-3 15,0-2 0-15,0-5 15 0,0 7-3 0,0-7-35 16,0 9-31-16,0-2-6 0,0-7-13 16,0 6-45-16,0-6-17 0,0 0-51 0,-6 7-41 15,5-11 20-15,0 0-234 0,-1-1-6 0,1-3 30 16,-2-9 27-16,2-2 5 0,-1-4 29 15,2 13 4-15,0-6 57 0</inkml:trace>
  <inkml:trace contextRef="#ctx0" brushRef="#br0" timeOffset="610035.2328">11406 17071 229 0,'-1'-9'387'0,"1"3"-93"16,0 2-54-16,0-1-38 0,1 1-42 15,0 0-57-15,0 1-48 0,4 1-7 0,-3-1-128 16,2 1-99-16,-1-1 16 0,2 2-184 0,1-1-4 16,0 2-8-16</inkml:trace>
  <inkml:trace contextRef="#ctx0" brushRef="#br0" timeOffset="610308.4719">11624 17049 533 0,'4'-1'333'0,"1"0"-59"16,-2 0-41-16,2 0-1 0,0 1 6 0,0-2-64 16,2 2 16-16,-1-1-40 0,14-4-1 15,-6 4-35-15,-5-4 17 0,10 3-19 0,-1-1-25 16,1 1 1-16,-6 1-8 0,3-2 10 0,-5 1-17 15,-1 0 23-15,-3 1-41 0,1-2 9 0,-3 2-16 16,-1 1 11-16,3-1-15 0,-4-1-14 16,0 0-34-16,2 1-26 0,-4 0-26 15,2 1-38-15,-1-2-26 0,1 2-46 0,-1 0 15 16,-2-1-123-16,-4 2-118 0,4 2 28 0,-1 1 23 16,-2-1 24-16,0 3 23 0,-6 6-40 0,-2 1 3 15</inkml:trace>
  <inkml:trace contextRef="#ctx0" brushRef="#br0" timeOffset="610548.1206">11678 17262 269 0,'0'2'374'16,"0"0"-80"-16,1-1-25 0,1-1 11 0,1 0-46 16,0 0-10-16,2 0-38 0,-1 0-5 15,1 0-20-15,3 0-37 0,-2-2-3 0,0-1-13 16,3 3-50-16,16-7-21 0,-11 2-50 0,2-1-27 15,0-1-61-15,2-1 11 0,-6-3-199 16,5 1-89-16,-1-1 0 0,3 0 52 0,-3 0 21 16,1 1 13-16,-2 1 8 0</inkml:trace>
  <inkml:trace contextRef="#ctx0" brushRef="#br0" timeOffset="610844.449">12013 17067 666 0,'0'-5'365'0,"2"4"-10"15,-2-2-52-15,1 0-37 0,2 2 6 16,-3-1-57-16,2 1-21 0,0 1-28 0,-2-1-23 16,0 2-32-16,2 0 24 0,-2 1-25 15,2 0-12-15,-2 4-9 0,0 0-8 0,0 0-8 16,0 0-8-16,2 14-12 0,-2-11-5 0,0 5-6 16,0 3 21-16,0 2-41 0,0-1 21 15,0 3-28-15,-14 18-3 0,14-20 2 0,-2-1 22 16,1-1-5-16,-5 0 21 0,6-5-7 0,-1 1-4 15,0-4-22-15,1 1 4 0,-1-2-16 16,1 0 7-16,0-1-2 0,0-2 0 0,-1 1-1 16,1-6-17-16,0 0-34 0,0 6 2 0,0-6-14 15,0 7-8-15,0-7-45 0,-3 10-38 16,1-11-73-16,-4-3 20 0,3-1-276 0,-4-10 20 16,-2-2 39-16,1-6 44 0,4-3 24 0,-3-4 25 15,-1-2 0-15,1-1 45 0</inkml:trace>
  <inkml:trace contextRef="#ctx0" brushRef="#br0" timeOffset="611570.9173">11232 15337 532 0,'4'-4'259'0,"0"0"-10"0,0 0-49 16,-1 1-11-16,-3 3-13 0,8-7-17 15,-2 4-11-15,-1 1-39 0,0 0 9 0,0 1-16 16,1-1-24-16,-6 2-3 0,9 0 0 0,-2 0-4 16,6 0-16-16,15 16-15 0,-11-8-12 15,-5 3 9-15,2 5-5 0,-5-1 24 0,1 4-12 16,-3-1 13-16,-2 1-9 0,-2 6 11 15,1-4-14-15,-2-1 9 0,-2 3-28 0,2-4 10 16,-2 1-8-16,0-1 6 0,0-10-25 0,0 4 16 16,0-1-1-16,0 1 6 0,0-3-8 0,0 0-2 15,0-2 7-15,0-2-2 0,0 1-10 16,0-7-10-16,0 6-6 0,15 13 14 0,-1-15 5 16,-1-1 11-16,0-1-2 0,-1-2 9 15,-4 0-26-15,5 0 29 0,-1 0-18 0,0 0-14 16,-2 0 42-16,3 0-17 0,12-11-9 0,-17 9-19 15,-1 0 18-15,0 1 9 0,-3 1-3 0,1 0-23 16,-5 0 14-16,0 0 20 0,0 0-18 16,0 0 34-16,6 0-30 0,-6 0 12 0,0 0-4 15,8 0-2-15,-8 0-21 0,0 0 15 0,0 0-65 16,0 0-8-16,6 0-19 0,-6 0-31 16,6-1-52-16,-7 2 13 0,-2-2-247 15,1 2 31-15,-2-1-108 0,0 0 30 0,0-1 35 16,2 1 26-16,-2-2 15 0,0 0 9 15</inkml:trace>
  <inkml:trace contextRef="#ctx0" brushRef="#br0" timeOffset="612387.2232">12610 15480 340 0,'5'-3'328'0,"-3"0"-43"0,-2 3-27 15,4-1-9-15,-2 0-49 0,-1-2-2 0,1 2-16 16,-2 1-40-16,2-2-12 0,0 2 1 15,0 0-19-15,-2 0 2 0,2 2-30 0,-2 3 17 16,0-2-16-16,2 4 17 0,-2 0-20 16,-2 11 2-16,2-8 14 0,0 7-34 0,-11 24 26 15,3-16-10-15,3 3-7 0,-2-2 7 0,0-1-25 16,-4 3 8-16,6 1-17 0,-4-1-5 0,1 0-6 16,-1 2-3-16,-1 1-2 0,1 0-5 15,1 1 67-15,1 0-12 0,-2 2 9 0,6 2 7 16,-1 0-4-16,4 1-5 0,-2 1-4 15,2 5 12-15,0-23-6 0,0 11-2 0,9 43 2 16,0-30-4-16,0-1-13 0,2-1 1 0,3 2 1 16,1 3-2-16,3-5-24 0,0-1-6 0,0-1 18 15,0 0-19-15,4 0 9 0,1-2-10 16,0-2 0-16,-1-2-6 0,2-3 0 0,2 2-3 16,-1-2-10-16,0-1-4 0,0-3-4 15,-2-3-6-15,2-2-14 0,-2-1-18 0,-2-3-8 16,-2-3 9-16,-1 0-35 0,-2-1-18 0,-3-4-21 15,-1-1 10-15,-2-7-97 0,-10-2-21 0,5 0-48 16,9-11-49-16,-6-3 32 0,-3-5-252 16,2 0 24-16,-2-4 30 0,1-3 33 0,-2-3 30 15,-1-1 39-15,-1-1 31 0,-2-1 5 0,0 14 29 16</inkml:trace>
  <inkml:trace contextRef="#ctx0" brushRef="#br0" timeOffset="612868.5739">13059 15929 874 0,'0'-4'321'0,"0"1"-54"16,0-1 0-16,0 1-13 0,0-1-42 0,0 1-35 15,0 1-2-15,2 1-30 0,2 0-23 16,1 1-3-16,2 0-15 0,9 5-2 0,2 0-25 15,1 3 36-15,-2 0-33 0,3 1-13 0,-2 1 31 16,2 3-35-16,0-2-5 0,0 2-6 16,-6 0 6-16,4 0-6 0,2 4-4 0,-2-2 1 15,0 0-39-15,1-1 15 0,-6 3-16 0,2-2 17 16,1-2-2-16,-1 2 25 0,-1-2-6 16,-5 2-11-16,1-3-11 0,3-2-1 0,-5 3-6 15,-5-4-26-15,6 1-9 0,-2-4-5 0,-3-2-24 16,0 0 0-16,-1-2-37 0,-1-2-5 15,0 2-21-15,-2-2-10 0,0 0-45 0,0 0 16 16,0 0-80-16,-9 4-87 0,7-6-95 16,2-2 9-16,-2 2 24 0,2-4 26 0,0 1 19 15,2-11 8-15</inkml:trace>
  <inkml:trace contextRef="#ctx0" brushRef="#br0" timeOffset="613283.4128">13572 15959 867 0,'2'-3'330'0,"-2"-1"-29"0,2 1-13 0,-2 1-3 16,0 1-30-16,2-3-32 0,-2 1-43 0,2 1-20 16,-2-1 20-16,0 3-27 0,0 0-16 15,0 0-14-15,0 3-15 0,0 2-11 16,-2-1-19-16,4 4-8 0,-2-3-7 0,0 13-7 16,0-9 8-16,0 7 13 0,0 0-6 0,0 3-10 15,-11 23-1-15,9-20-11 0,-3 0-31 16,-2 1 16-16,3-1 19 0,-3 1-21 0,1 0 20 15,-2 1-33-15,0 0 22 0,-1 1-4 0,-1-1 18 16,1 1-50-16,-1 0 39 0,-2-2-18 0,1-1-11 16,-2 2 9-16,3-2-25 0,-3-1 20 15,5 1 3-15,-2-4-17 0,-1 0 3 0,2-1 1 16,2-3 1-16,0 3 7 0,1-6-9 0,1-2-12 16,1-2 12-16,2 2 0 0,-2-3-29 15,4-3-10-15,-2 0 14 0,0 0-1 16,2-2-35-16,-2 2 5 0,2-1-22 0,0-1-19 15,0-1-22-15,0 0-35 0,0-6-25 0,2 1-55 16,10-9-1-16,-3-3 20 0,9-1-262 16,-3 0 31-16,2-2 30 0,-2 2 8 0,5-2 15 15,-6-1 25-15,6-1 10 0,1 1-1 16</inkml:trace>
  <inkml:trace contextRef="#ctx0" brushRef="#br0" timeOffset="613615.4903">13771 16214 379 0,'4'-2'381'0,"-4"1"-35"16,3-1-28-16,-3-1-48 0,2 3-36 0,1-1-29 15,-1 1 1-15,0 0-21 0,-2 0 4 16,2 1-46-16,-2 2 1 0,3 0 6 0,-2 1-23 16,0 1-13-16,1 1-13 0,2 9-28 0,-2-1 1 15,1 0-6-15,-2-3-9 0,2 6-5 16,-3-3 29-16,2 3-5 0,-2 2-16 0,3-2 9 15,-3-3-9-15,0-6-3 0,0 5 6 0,0 0-10 16,0 0-38-16,0-2 12 0,0 0-4 16,0-3-1-16,0 1 2 0,0-1-13 0,0-2 6 15,0 1-10-15,0-7-2 0,0 7-25 16,0-1-35-16,0-6 3 0,0 7-18 16,0-7-36-16,0 7-32 0,-7-7-29 0,-2 8-46 15,7-10 19-15,-1-1-181 0,2-2 29 0,-2-2 27 16,1-10 26-16,0-5 22 0,2 0 19 0,0-3 20 15,0-2-114-15,-2 1 22 0,2 3 13 16</inkml:trace>
  <inkml:trace contextRef="#ctx0" brushRef="#br0" timeOffset="613852.9468">13764 16168 269 0,'0'-6'352'0,"-4"0"-62"0,4 4-35 15,0-1-8-15,-2-2-20 0,2 1-35 16,0-1-17-16,0 2-44 0,0-1-20 0,-2 1-37 15,2 0-35-15,0 1-21 0,0 0-55 16,0 2-40-16,2-2 7 0,-2 2-252 0,4 0-34 16,-2 0-1-16,1 3 39 0,-1-1 35 15</inkml:trace>
  <inkml:trace contextRef="#ctx0" brushRef="#br0" timeOffset="614184.5837">14077 16229 781 0,'2'-2'356'0,"0"1"-37"0,2-1-48 0,-4 1-1 16,6-1-45-16,-4-1-9 0,2 2-34 15,1-3-29-15,8-3 22 0,-2 3-38 0,0 2-27 16,2-4-22-16,5 1-11 0,1 1 3 0,-2 0-7 15,2 2-1-15,-2-2 17 0,4 3-8 16,-3-1-8-16,-5-1-49 0,6 1 37 0,-11 0-27 16,5-1 16-16,-1 3-11 0,-1 0-17 0,-5 0 1 15,2-1-1-15,-3 1 27 0,-1 0 14 16,2 0-13-16,-2-2 13 0,1 2-23 0,-1 0 6 16,1-1-13-16,-2 1 12 0,1 0-11 15,-2 0-4-15,2 0-24 0,-1-2 15 0,-3 2 12 16,0 0 14-16,0 0-26 0,0 0 14 0,0 0-43 15,7 0 31-15,-7 0-7 0,0 0-24 0,0 0 6 16,0 0 10-16,7 0 0 0,-7 0-61 16,8 0-10-16,-7-1-43 0,0 0-28 0,-1-1-41 15,0 2 16-15,0-3-285 0,-2 1 35 16,0-2-80-16,-2-1 34 0,1 0 50 0,-8-7 25 16,2-1 26-16,2-2 16 0,-4-1-33 0</inkml:trace>
  <inkml:trace contextRef="#ctx0" brushRef="#br0" timeOffset="614931.9687">15306 15427 477 0,'-5'-6'357'0,"5"1"-55"16,0 3-55-16,0-2-12 0,-1 3-35 0,0-1-25 16,1 0-7-16,-1 1-42 0,0 1-8 0,-2 3 12 15,1 0-14-15,-6 10-20 0,0 1-2 16,1 4 10-16,-1 1-29 0,-2 3 27 0,-3 2-26 15,6-1-4-15,-2 3 13 0,0-1 25 16,1 4-19-16,0-4-9 0,1 2 11 0,1 3-14 16,1 1-5-16,3 1 1 0,-2 1-10 0,0 3-5 15,4-18 2-15,0 8 26 0,0 5-12 0,0 4 2 16,15 37 14-16,-8-35-10 0,2 2-3 16,2-1-9-16,1 1 7 0,2-2-14 0,2 2-2 15,4-1 0-15,3-3 8 0,0-2-10 16,3-2-11-16,2-1-8 0,3-2 4 0,-2-3-32 15,3-1-1-15,-1-4-21 0,0-2 17 0,0-1-26 16,-3-2-11-16,-2-1-5 0,-1-3 0 16,1 1 4-16,-1-1-76 0,-1-3-21 0,-1 0-2 15,-1-5-50-15,-16-3-13 0,3 0-44 0,5 0 22 16,12-17-141-16,-15 3-138 0,1-3 35 16,-1-2 31-16,-2-2 42 0,-2-5 22 15,-2-3 10-15,-1-2 13 0,0-1 7 0</inkml:trace>
  <inkml:trace contextRef="#ctx0" brushRef="#br0" timeOffset="615598.2113">15857 15867 445 0,'3'-4'361'0,"1"0"-43"0,-4 0-36 16,2-1 9-16,-2 3-71 0,1 0-30 0,0-2 1 15,-1 3-20-15,1-1-23 0,-1 0-15 0,1 2-9 16,-1 0-39-16,-1 3 23 0,1 0-21 16,0 2-7-16,-2 2-18 0,1 15 9 0,1-14-3 15,0 5-29-15,0-1-7 0,0 3 23 0,0 3 13 16,0 1-31-16,0 0-20 0,0 2 38 16,0-2-8-16,0 0-22 0,5 15-25 0,2-20 36 15,2 3 15-15,0-4-35 0,0 0 15 0,4-2-12 16,-2-6 19-16,2 2-25 0,-4-2 24 0,3-2-21 15,-2-1-4-15,0-1-4 0,-10-1-14 16,12 0 2-16,16-11 18 0,-16 2-12 0,2-2-12 16,0-2 12-16,-2-2-4 0,-3-1 32 15,1 0-2-15,-3 1-3 0,-2 2-3 0,-2-4 55 16,0 3-8-16,-3 14-9 0,0-9-1 16,0 1 14-16,0-1-14 0,0 1 1 0,0 1-13 15,0 7 1-15,0-6 10 0,0 6-17 0,0-7-21 16,0 7 4-16,0 0-8 0,0 0 15 15,-9-6-9-15,7 7-1 0,1 5-15 0,0-2 26 16,-1 3-15-16,2 0-12 0,0 0-1 16,0 3-4-16,0 1-2 0,0 4 12 0,11 14-26 15,-4-15-4-15,4-6 7 0,1 5-7 16,2-2-3-16,2-4 29 0,3-1-17 0,-1 0 8 0,4-4-29 16,-1-2 2-16,-12 0 28 0,22-11 5 15,-10 3-11-15,-1-1 22 0,0-2 3 0,1-4 17 16,-5-1-8-16,1 1 10 0,-4-2-6 15,-2 0 19-15,0 3 16 0,-5-1 3 0,-1-1-16 16,-3 6 2-16,-1-2-15 0,-1 12 12 16,0-10-1-16,0-4-9 0,0 1 0 0,-13-15 0 15,7 14-19-15,0 7 1 0,3 0 8 0,-1-2-5 16,0 4-16-16,2 0-12 0,0-1-22 16,1 1-19-16,-1 0-27 0,0 1-11 0,1 1 7 15,0-2-116-15,0 1-48 0,1-2-43 0,-1-2 26 16,1 8-285-16,0-10 41 0,10-18 37 15,-4 12 34-15,-1-1-17 0,4-2 27 0,-3 0 26 16,5 1 20-16,-4-1 97 0,6 0-54 16</inkml:trace>
  <inkml:trace contextRef="#ctx0" brushRef="#br0" timeOffset="616086.3817">16790 15215 299 0,'-1'-6'311'0,"-2"2"-38"15,0 1-35-15,3 0-15 0,-2 0-19 0,1 0-24 16,1-1-19-16,1 2-6 0,-3 0-4 0,2 0-31 15,0 1 4-15,2 1-35 0,0-1-19 16,2 0 6-16,1 0-11 0,2-1 3 0,12 0-8 16,4-1 20-16,0 1-2 0,0 0-19 0,2 2-1 15,0-3 16-15,0 1 19 0,1 0-16 16,-3 1-14-16,1 0 13 0,-1 0 8 0,-12 1-23 16,5 0-6-16,1 0-6 0,-2 0-4 0,12-9-6 15,-20 8-9-15,0 1 20 0,1 0-13 0,-8 0-19 16,0 0 8-16,8 0-4 0,-8 0-11 15,6 0-44-15,-6 0-9 0,0 0-28 16,7 0-40-16,-7 0-36 0,0 0-41 0,0 0 17 16,9-7-186-16,-11 9-82 0,0-2 29 15,-2 0 11-15,1 2 1 0,-3-1 45 0,1 0 10 16,1 1 39-16</inkml:trace>
  <inkml:trace contextRef="#ctx0" brushRef="#br0" timeOffset="616398.5614">17093 15191 261 0,'-2'2'337'15,"-1"2"-69"-15,1-2-34 0,0 1-20 0,0-1 8 16,2-1-7-16,-3 1-26 0,2 0 7 0,-2-1-32 16,1 1-25-16,1 2 5 0,1 1-17 15,-1-1-18-15,2 1 5 0,0 2-4 0,-1 3-30 16,0 1 5-16,0 4 17 0,0 2-12 16,0 1-8-16,11 21 1 0,-10-20-3 0,0 5-8 15,0-2-18-15,0 0 0 0,0-1-4 0,1 1-6 16,-2-11-11-16,0 5 0 0,0 1-10 0,0 0 17 15,0 0-4-15,0 1 8 0,0-1-3 16,0-2-4-16,0-2-5 0,0-1-16 0,0-1-3 16,0-3 14-16,0-1-4 0,0-1 0 0,0-6 5 15,0 9-4-15,0-3-2 0,0-6-14 16,0 7-2-16,0-7-84 0,0 7-22 16,0-7-23-16,0 7-39 0,0-7-50 0,4 6 18 15,-3-8-275-15,1-1 35 0,1 0 1 0,6-8 28 16,0-3 35-16,-2-1 24 0,4 5 65 15,0 0-24-15</inkml:trace>
  <inkml:trace contextRef="#ctx0" brushRef="#br0" timeOffset="617368.0136">17844 15552 274 0,'0'-6'312'0,"4"0"-59"16,-2 0-11-16,-1 2-18 0,0-2-10 16,0 0-19-16,0 0-7 0,-2 2-32 0,1 4-9 15,0 0-12-15,0-10-10 0,0-1-6 16,-13-8-4-16,8 10-15 0,-1 2-21 0,-5-1 22 16,-3 1-39-16,5 0 11 0,-3 0-16 0,2 2-7 15,0-1 4-15,-1 6-8 0,2-1-1 16,-1 0-26-16,10 1 13 0,-13 0 1 0,-1 0 0 15,-20 13-12-15,16-9-3 0,1 3 14 16,1 2 2-16,-1 0-3 0,1 4-20 0,1-1 18 16,-3 2-24-16,3 1 11 0,-3 0 1 0,1 4 11 15,3 1-5-15,-2-1 25 0,2 0-34 0,5 3 12 16,-5-1-6-16,4 0-6 0,1 2-2 16,1 0 5-16,1-1 0 0,4 2 22 0,-1-1-21 15,4 1-8-15,0-13 11 0,0 6 1 0,11 19-3 16,-5-14-1-16,2-3-2 0,-1 1 40 15,6-2 17-15,0 1-24 0,1-5-22 0,2 2 10 16,2-1 20-16,2-1-6 0,0-3-4 16,2 0-20-16,-3-1 2 0,3-2-13 0,0 2 1 15,2-3 4-15,-3-2 6 0,3 1-22 16,-1 0 10-16,1-4-2 0,0-1 2 0,1-1-19 16,-16 0 12-16,8 0 1 0,22-9 19 0,-17 0-21 15,-2 5 18-15,0-5-29 0,-2 3 20 0,1-4-12 16,-2-5-22-16,-3 2 18 0,0-5 13 15,-3 5-1-15,-2 0 2 0,-1-5-39 0,-1-2 38 16,-3 0-1-16,-2-2-28 0,-1 1 6 16,0 1 13-16,-1 9 3 0,0-6-2 0,0-2-14 15,-11-22 2-15,5 18 10 0,-1-1-10 0,2 2-1 16,-2 1 13-16,1 3-9 0,-3-2 4 0,2 4-3 16,0-2 8-16,-4 7-2 0,4-4 1 15,-1 4-8-15,-2-1 15 0,-2 1-18 0,2 1-8 16,1 4 30-16,-1 0-37 0,2 3 22 15,1-1 13-15,0 2-19 0,0-1 14 0,1 3-2 16,0-2 2-16,0 2-24 0,6 0 9 16,-11 0 1-16,-12 14 10 0,11-4-15 0,-1 2-7 15,-1 1 6-15,4 4 3 0,1-3-17 0,-3 4 3 16,4 0 2-16,0 3-11 0,0 1 5 0,0-1 34 16,3 2 0-16,1 2-14 0,1-1 2 15,-1 0 6-15,2-1 11 0,0 2 14 0,2 0 3 16,-1 4-29-16,1-16 15 0,0 6-9 0,0 3 9 15,10 24 0-15,-7-22-1 0,1-2-2 16,0 3-14-16,-1 0 19 0,2-1-3 0,0 2 19 16,-1-4-27-16,-1 5 8 0,1 1-3 15,1-2 2-15,0 2-2 0,3-1-10 0,-5 0 24 16,1-2 1-16,1 1-30 0,0-1-9 0,-1-2 27 16,1-1-6-16,0-2-7 0,0-2-6 0,2-1-6 15,1-1 2-15,-3-4-85 0,2-1 22 0,-3 0-42 16,2-7-58-16,-6-4-59 15,0 0 22-15,23-14 19 0,-9 2-331 0,0-6 30 16,-2-5 32-16,0 0 60 0,-2-2 28 0,6-4 24 16,3-6 18-16,0-1 3 0</inkml:trace>
  <inkml:trace contextRef="#ctx0" brushRef="#br0" timeOffset="617867.0469">18504 15361 467 0,'0'-6'280'0,"1"2"-16"0,-1 0-40 16,0 0-6-16,-1 0-29 0,1 1-27 0,0-1-7 16,-1 1-33-16,0 1-4 0,0 0-4 15,-2 0-30-15,1 3-12 0,-2-1 1 0,0 1 1 16,0 1-2-16,0 3-11 0,0-1 18 0,-4 8-1 0,-7 2-19 16,3 3-2-16,-1 2 20 0,2-1-9 15,0 3 0-15,-2 0-12 0,7 1 17 16,-5 0-10-16,3 0-2 0,1 3-4 0,2 1-24 15,2 1 38-15,0 1-9 0,3-2-6 16,0-11-5-16,0 5-5 0,0 5 10 0,15 30-7 16,-6-29 27-16,0 1-12 0,-1-3-12 15,4 2 8-15,-2-4 13 0,1 0-45 0,5-1 19 16,-3 1-20-16,1-2 21 0,1-2 0 16,-1 1-24-16,-1-3 10 0,0-2-32 0,1 0-1 15,-2-3-36-15,3-5-11 0,-3 2 20 0,1-2-12 16,-3-1-38-16,-1-5 3 0,0 0-48 0,-9 0-25 15,8 0-26-15,3 0-18 0,15-17 16 16,-11 3-146-16,0-1-131 0,2-4 32 0,-2 3 27 16,-2-6 26-16,0 0-14 0,-3-4 16 0,1 0 64 15</inkml:trace>
  <inkml:trace contextRef="#ctx0" brushRef="#br0" timeOffset="618214.4933">18773 15547 553 0,'-1'-4'338'16,"1"1"-36"-16,-2 0-27 0,2 1-15 0,0 0-26 15,0 1-32-15,2 0-9 0,0 0-29 0,2 1-35 16,0 2 15-16,2 0-12 0,9 10 0 16,-1-3-44-16,3 0 8 0,-3 4-4 15,0 1 10-15,1 1-50 0,0 5 22 0,0-5-30 16,-2 2 24-16,2-1-8 0,-2 3-6 0,1 0-23 15,-1-1-9-15,0 1 25 0,-2-3-6 0,1 2-4 16,1-1-3-16,-2-2-4 0,-1 0 3 16,-2-2-5-16,1 0-1 0,-2 1-7 0,-3-4-8 15,7 2-21-15,-7-6 16 0,-1 2-23 16,-1-2 7-16,2-1-61 0,-2-1-9 0,-2-2-35 16,0-2-16-16,0 0-24 0,0 0-44 0,0 0 20 15,0 0-233-15,-13 1-11 0,10-4 30 0,-3-10-11 16,1 4 31-16,4-9-15 0,-3 0-1 15</inkml:trace>
  <inkml:trace contextRef="#ctx0" brushRef="#br0" timeOffset="618545.2842">19041 15620 337 0,'-4'-15'359'0,"0"1"-55"16,1 2-34-16,0 4-22 0,0-1 25 16,1 5-30-16,2-2 4 0,-1 3-26 0,-2 1-16 15,1-2-53-15,2 2 9 0,0-2-36 16,0 2 9-16,-1 0-23 0,1 2-11 0,-1 0-16 15,1 0 6-15,-2 1-24 0,2 2-7 0,-2 1 26 16,0 2-18-16,-3 9-4 0,-2-1 14 16,-3 0-20-16,2 2-14 0,-1 3-3 0,-3-3-4 15,-2 2-2-15,1 0-6 0,-2 1 8 0,4 0-3 16,-5-1-4-16,0 3-17 0,-1-3 21 16,3 0-25-16,-3 4 0 0,2-3-2 0,0-2 3 15,1 1 10-15,4-5-16 0,-3 1 6 16,2 1 0-16,1 0-9 0,3-4 3 0,0 1 0 15,0-2-43-15,2-4 3 0,-1 2-19 16,4-3-29-16,1 0-6 0,-1-1-12 0,-2-1-41 16,2 2-18-16,1-4-18 0,1-1 16 0,0 0-208 15,5 4-70-15,0-8 15 0,14-3 43 16,1-4 23-16,1-2 27 0,2-1 15 0,-1 0-67 16</inkml:trace>
  <inkml:trace contextRef="#ctx0" brushRef="#br0" timeOffset="618903.0702">19290 15716 550 0,'2'-1'376'0,"3"0"-81"0,-3-1-19 16,0 2-32-16,-1 0-13 0,3 0-35 15,-4 0 3-15,1 1-12 0,0 1-50 0,1-1 9 16,0 5-25-16,0-2 14 0,0 1-45 0,3 12 10 15,-2-1-29-15,2-5 23 0,-4 1 3 16,3 7-16-16,-2 1-22 0,0-4 7 0,-2-6-7 16,0 5-7-16,0 2-5 0,0 3 6 15,0-3-3-15,9 16-7 0,-9-33-28 0,0 11-2 16,0-2 43-16,0 1-6 0,0-1-25 0,0 0-16 16,0-3-3-16,0-6 0 0,0 9-11 15,0-2 0-15,0-1 1 0,0-6-11 16,0 7-4-16,0 0-46 0,0-7-2 0,0 0-36 15,0 6-44-15,0 0-41 0,0-7 17 0,-2-2-188 16,2-1 29-16,0-2-149 0,2-13 31 0,-2 8 26 16,0-6 64-16,0-5 12 0,0-5 31 15</inkml:trace>
  <inkml:trace contextRef="#ctx0" brushRef="#br0" timeOffset="619152.6506">19332 15616 439 0,'-3'-10'336'0,"3"5"-19"0,-1 0-39 15,1-1 32-15,-1 2-55 0,-2 1-20 16,5 0-18-16,-4 0-34 0,1 0-27 0,1 1-26 16,-2-2-42-16,2 2-9 0,0 2-44 15,0 0-44-15,0 0-62 0,0 0-52 0,0 0 12 16,-8-7-246-16,6 7-49 0,-1 0 25 0,1 0 26 16,-1 1 20-16,0-1-15 0</inkml:trace>
  <inkml:trace contextRef="#ctx0" brushRef="#br0" timeOffset="619597.1353">19557 15359 575 0,'1'-1'354'0,"0"-2"-43"16,-1 2-10-16,2-1-51 0,-2 1-30 15,0-1-30-15,2 2-14 0,0 0-22 0,1 2-14 16,-1 1-27-16,2 1-14 0,8 4 7 0,0 7-30 16,1 0 3-16,-1 1 30 0,2 2-42 15,-1 4 19-15,2-1-46 0,-4-1 33 0,1 3-38 16,-1-1 23-16,0 0 2 0,-1 1-23 0,2 0 32 16,-3 5-38-16,-1-4-19 0,-2 4-8 15,3 0 17-15,-3-1-15 0,1 0 30 0,-4 4 10 16,-1-1-39-16,0-1 1 0,-2-16-7 15,0 8 40-15,0 3-42 0,0 1-14 0,-14 25 20 16,8-26-16-16,1-2 10 0,-6 2 18 0,1-4-15 16,-3 4 23-16,0-5-18 0,0 0 25 15,-4-3-10-15,2 1-36 0,-3-2 13 0,0-1 16 16,2-2-34-16,0-2 33 0,2-1-11 0,2 0 11 16,-5-3-15-16,9-1 9 0,0-1 5 15,3-3-49-15,-1 0-28 0,6-1-25 0,0 0-35 16,-8 0-47-16,8 0 17 0,-21-18-288 15,17 10-9-15,6-1 30 0,0 0 30 0,-2 0 39 16,12-17 24-16,-6 5-27 0,2-1 2 16</inkml:trace>
  <inkml:trace contextRef="#ctx0" brushRef="#br0" timeOffset="620020.418">20195 15816 287 0,'4'-2'270'0,"1"0"-40"0,0 0-26 0,1 1-20 16,1 0-21-16,0-1 7 0,10 1-16 15,6 0-13-15,-3 1-38 0,0-2 23 0,0 2-35 0,-12 0-6 16,7 0-6-16,2 0-1 16,2 0-10-16,0 0 2 0,-1 0 1 0,-1 0-7 15,1 0 9-15,1 0-9 0,-4 0-12 0,3 0-8 16,-3 0-4-16,-1 0 4 0,1 0-10 0,14-7 9 15,-17 5-36-15,-3 0-3 0,-4 0-34 16,1 0-15-16,-1-2-54 0,0 1 10 16,-2 0-75-16,1-3-74 0,-4 1-107 0,0 1 23 15,-3-2-56-15,-4-2 13 0,0-2 13 0,-3 1-5 16</inkml:trace>
  <inkml:trace contextRef="#ctx0" brushRef="#br0" timeOffset="620318.3593">20504 15640 320 0,'-5'-4'334'0,"3"2"-53"15,-1-1-28-15,3 1-21 0,-1 0 10 0,-1 0-30 16,1 0-21-16,-1 0-26 0,0 2-1 0,1-1-22 16,-1 1 5-16,2 1-5 0,0 1-26 0,0 0-1 15,0 4-34-15,0-1 17 0,0 2-24 16,0 0 11-16,0 13-25 0,0-11 15 0,0 5-30 16,0 4 15-16,0 1 5 0,0 2 5 15,0 0-8-15,0 0-7 0,0 2 3 0,0-2-11 16,0 1 1-16,0 0-13 0,-12 22 3 0,12-21-4 15,-2-2-23-15,1 0 9 0,-3 0 6 16,3-2 0-16,-2 0-1 0,1-2-5 0,0-3-9 16,1-2 6-16,-1-6-15 0,1 2 11 0,0 0-9 15,0 0-6-15,1-3-11 0,-2-1-29 16,2 1-17-16,-1-3-28 0,0 2-6 0,-1-2-35 16,0 0-27-16,1-1 16 0,0-3-175 15,3 1 26-15,0-1-179 0,1-1 31 0,8-7 29 16,2-4 24-16,-3 3 53 0,2-7 36 0,-2-4 4 15</inkml:trace>
  <inkml:trace contextRef="#ctx0" brushRef="#br0" timeOffset="621061.2651">20944 15543 350 0,'2'0'314'0,"-1"-3"-31"0,-1 1-41 15,1 0 1-15,0 0-27 0,0 2-20 16,0-1-33-16,0 2 4 0,0 0-24 0,0 2-11 16,1 0-21-16,0 3-22 0,-1-1-6 15,0 2 2-15,1 13-13 0,0-1 4 0,-2-11 11 16,0 7-25-16,0 2-17 0,0 3-6 0,0 3-11 15,0 1 19-15,0 0-11 0,-13 24-9 0,10-25 3 16,-1 0 5-16,4 0 7 0,-5-2-28 16,-1-1 4-16,2 1 16 0,-2 0-18 0,0-2 1 15,-1-2 10-15,0-1-4 0,3-1-19 16,-2 0 20-16,2-7-20 0,2 0 13 0,0-2 4 16,1-2-18-16,1 0 12 0,-2 1 56 0,1-3-22 15,0-1 7-15,0 2-13 0,-1-1 10 16,2-2-4-16,0 0 20 0,0 0-1 0,-5-13 2 15,4 6 26-15,0 2-37 0,2-13-3 0,-1 7 22 16,0-3-5-16,0-4-12 0,16-21 6 16,-8 18-29-16,5 0 16 0,-3 4-13 0,3 1 7 15,0 0-15-15,1 2 0 0,-1 2-16 16,1 4 7-16,1 1 5 0,0 1-35 0,-1 4 21 16,1-1-3-16,-1 3 2 0,-14 0-9 15,13 0-1-15,16 15 1 0,-14-5 0 0,-3 2-8 16,-4-1-5-16,3 5-3 0,-3 1 14 0,0-3 1 15,-3 4 0-15,-1 4 1 0,-3-1-26 0,-1-1 10 16,0-9-11-16,0 3-22 0,-15 19 26 16,5-16-1-16,-2 0-2 0,0-4 21 0,-2 1-11 15,-1-3 2-15,-2-1 24 0,2-1-15 0,-3-1-8 16,2-3 2-16,-2 0 0 0,1-3-21 16,2 0 32-16,2-2-9 0,13 0-5 0,-11 0 27 15,2 0-40-15,1 0 22 0,1 0-6 0,0 0 4 16,7 0 11-16,-9 0-9 0,3 0-9 15,6 0-7-15,-7 0 22 0,7 0 1 0,-16-10-4 16,14 10-19-16,0 0 8 0,-1 0-18 0,0-1 31 16,1 0-17-16,0 1 12 0,-1-1-18 15,1 0 3-15,-1 1-76 0,1-1-21 0,1 0-32 16,-1 1-79-16,1-1 21 0,-2 0-265 16,1-1 9-16,0 1 32 0,0-1 32 0,0-2 3 15,1 0 25-15,-1 4 42 0,1-3 4 16,0-2 36-16</inkml:trace>
  <inkml:trace contextRef="#ctx0" brushRef="#br0" timeOffset="632861.684">12938 15546 577 0,'0'0'187'0,"0"0"-17"16,0 0-28-16,0-13 4 0,0 13-21 15,0 0 9-15,18-21-3 0,-18 19-15 0,0 0-7 16,0-1-13-16,2 0-18 0,-2 0 0 0,-2 2-7 16,2 1-10-16,2-2-15 0,-2-1 26 15,-2 1-16-15,2 2-12 0,0-3 10 0,2 3-3 16,-2-1-7-16,0 1-10 0,2-1 16 0,-2 1-5 16,0 0-18-16,0 0-4 0,1 0 3 15,-1 0-11-15,0 0 11 0,0-2-14 0,-1 4 11 16,2-2-3-16,-2 0-8 0,2 1-13 15,-1-1 4-15,0 3 10 0,-1-2-19 0,1 4 13 16,0-3-4-16,0 2-5 0,0 0 10 0,0 1-9 16,0 0 1-16,-2 2 13 0,2-1-3 0,0-6-4 15,0 6-9-15,0 2 10 0,0-1 4 16,0 1 1-16,0-1-11 0,0 0 9 0,0 0-17 16,0 7 11-16,0 1 16 0,0 0-7 15,0-2 3-15,0-1-13 0,0-1 11 0,0-2 6 16,0 6-15-16,0-2-5 0,0-1 17 0,0 0-4 15,0-2-5-15,0-2-16 16,0 2 12-16,0-2 1 0,0 1 17 0,0-1-2 0,0-1-14 16,0 0 13-16,0 1-2 0,0-1-11 15,0-1 12-15,0 1 1 0,0 1-9 0,0-2 14 16,0 1-19-16,0-1 17 0,-10 8-24 0,10-7-3 16,-6 7 8-16,4-2-4 0,0-3 4 0,2-2 6 15,0 0-4-15,-2 1-11 0,1-2 22 0,-1-1-7 16,2 1-7-16,0-1 7 0,0 1-5 15,-2 0 7-15,2-2-5 0,0 1 3 0,0 1-4 16,-2 0 3-16,2 0-6 0,0 0 5 16,-2 2 4-16,2-3 0 0,0 1-9 0,0 0-9 15,-2 1 1-15,2 1 6 0,0-2 9 0,0 1-22 16,0 1 26-16,-3 7-17 0,-2 1 4 16,3-4-10-16,2-1 10 0,-2-3 16 0,2 0 4 15,0-1-27-15,-2 1 24 0,1-3-22 0,0 2 19 16,0-1-4-16,1-1-7 0,0 3 3 15,0-1 0-15,-4 9 22 0,4-2-34 16,0-2 18-16,-4 2-6 0,2-1 9 0,1-1-9 16,0-2-11-16,1-1 8 0,0 1-11 0,-1-1 19 15,1-1-14-15,-2 9 6 0,0-3-6 0,2-2 10 16,0-12-3-16,0 10 2 16,0 4-6-16,0 0 17 0,0-1-9 0,0-1-8 15,0-2 4-15,0 0-12 0,0 3 11 0,0 4-6 16,-8-3 30-16,8-1-30 0,0 0 8 0,-8 11 9 15,6-16-3-15,2 1 12 0,0 2-5 16,0-1-2-16,0 1-32 0,0-2 23 0,0 0 18 16,0-1-18-16,0 0-17 0,0-3-3 15,0 4 3-15,0 3 20 0,0-1-14 0,0 2 20 16,0-2-19-16,0 0-9 0,0-3 16 0,0 1 16 16,0-1-17-16,0-1 16 0,0 0 6 0,0 2-27 15,0 4 10-15,0 0 34 0,0-1-30 16,0-1 21-16,-7 9-30 0,7-20 10 15,0 8-12-15,0-1-12 0,0 0 29 0,0 1 10 16,0-1-23-16,0 4 2 0,0 2 1 0,0-2 5 16,0 1-8-16,0-2 1 0,0-1 10 0,0 0-19 15,0 0 2-15,0-2-7 0,0 1 9 16,0-1-6-16,0 0-6 0,0 5 41 0,0-1-40 16,0 2 20-16,0-2 23 0,0 0-25 0,0-1-8 15,0-1 12-15,0-3-17 0,0 1 23 0,0 0-2 16,0 0-18-16,0 0-5 0,0 0 7 0,0-1 23 15,0 0 2-15,0-6-8 0,0 9-2 16,0-3 19-16,0-6-13 0,0 7-2 0,0-7-26 16,0 6 0-16,0-6 54 0,0 6-5 15,0-6-26-15,0 0-1 0,0 7-2 0,0-7-28 0,0 0 24 16,0 6-21-16,0-6 2 0,0 0 2 16,0 0 0-16,-9 12 1 0,9-12 32 0,0 1-2 15,2-1-11-15,-1 1-65 0,1-1-5 16,-2-2-46-16,-2 2-65 0,4-3 16 0,-2-2-273 15,2 0 32-15,5-12 30 0,-1-1 28 16,3-1 25-16,1-4 23 0,2 1-81 0,0-5 20 16,-1 1 13-16,6-1-6 0</inkml:trace>
  <inkml:trace contextRef="#ctx0" brushRef="#br0" timeOffset="634339.3408">22302 15291 337 0,'0'0'255'0,"0"0"-26"0,0 0 6 16,0 0-40-16,0-14-13 0,0 14-2 0,0 0-16 16,0 0-1-16,0 0-22 0,0 0-5 0,0 0-32 15,0 0 1-15,0 0-12 0,0 0-1 0,0 0 3 16,0 0-28-16,0 0-14 0,0 0 6 16,0 0-21-16,0 0 0 0,0 0 21 0,0 0-30 15,0 0 21-15,0 0-15 0,0 0-9 16,0 0 29-16,0 0-23 0,0 0 19 0,7 6-29 15,-7-2 25-15,1 0-2 0,0 4-2 0,0-2-4 16,-1 3-1-16,0 4-9 0,7 18 17 16,-4-15-32-16,-3-7 21 0,0 6-13 0,0 2 13 15,0 2-16-15,0 2-4 0,0 1-5 0,0 0 22 16,6 2-9-16,3 21 6 0,-6-22 21 0,-1 2-40 16,0-4 9-16,0 2-20 0,-2-3 3 15,1 2 29-15,1 6 0 0,-2-6-27 0,0 1 28 16,2 0-19-16,-2-3 1 0,0-9-1 15,0 7-1-15,0 1 8 0,0 0 7 0,0 0-25 16,0-2-10-16,0 2 25 0,0-1 11 0,0 3-4 16,0-3 8-16,0 2-3 0,0 0-2 15,0-1 5-15,-12 19 5 0,10-22-10 0,-2 3 6 16,4-1-9-16,0 2 3 0,-2 0-9 16,2 1 14-16,-1 2 1 0,0 0 9 0,0-2-16 15,1 2 26-15,-1 1-28 0,1 0 7 0,0-5 12 16,0 4-20-16,0-12 5 0,0 6 2 0,0 3-9 15,0 0 6-15,11 25 1 0,-10-20 6 16,1-5-6-16,1 2 14 0,0-3-5 16,-1 0 4-16,1 4 0 0,0-4 1 0,0 1-17 15,1-2 9-15,-1 2-9 0,1 3-5 0,0-4 12 16,0 1-5-16,0 3 12 0,0-3-23 0,-1 0 22 16,1 1-13-16,2 0 16 0,-4 2-19 0,1 1-3 15,2 0 6-15,0 1 6 0,-1 0 5 0,-2 1-6 16,1-1-16-16,-1-2 16 0,1 1-21 15,1-2 22-15,-1 0 2 0,1 1-23 0,-2-6 3 16,1-1 13-16,-1-6-19 0,-1-1 1 0,2-1-4 16,-1 0 20-16,-2-4-8 0,1 1-6 15,-1-4 12-15,2 2-5 0,-2-1-21 0,0-2-28 16,0-3-44-16,0-1-23 0,0-2 10 0,1-14-118 16,-1 7-36-16,0-6-80 0,0-7 29 15,0-4 29-15,0-3-294 0,0-1 40 0,-10-41 17 16,2 33 33-16,-4 1 77 0,-3 0 24 15,-4-1 24-15,-3 2 37 0,-3-3 9 0</inkml:trace>
  <inkml:trace contextRef="#ctx0" brushRef="#br0" timeOffset="635424.0121">21698 15381 606 0,'-3'-2'224'16,"1"2"-18"-16,0-2-8 0,0 1-39 16,2 1-19-16,-1-2 13 0,0 2-38 0,0-1 0 15,1 1-12-15,-1 0 7 0,1 0-23 16,-1 0-8-16,3 0 8 0,-2 1-26 0,0-1 12 16,0 0-13-16,0 0 20 0,0 0-9 0,0 0-20 15,0 0 7-15,26 24-13 0,-20-12-4 0,4 1 9 16,4 0 2-16,-3 3 16 0,2-2-20 15,-1 4 2-15,2 0 14 0,-1-2-29 0,-1 4 6 16,3 1-12-16,-4-3 3 0,1 3 2 0,0-1 9 16,1 0-4-16,0 1 7 0,-2 1-30 15,1 1 22-15,-3 0 6 0,0 0-21 0,1 0-11 16,-2 1 15-16,1 1 29 0,2-1-40 16,-3 0 15-16,0-1-9 0,0 2 2 0,2 1-1 15,-3-2-1-15,-1-1-9 0,-1 1-13 0,-2-2 25 16,-1 2 5-16,1-4-26 0,-2 4-5 0,4 0 23 15,-5-15 5-15,0 7-12 0,0 4-3 16,0 0 20-16,0 1-10 0,-12 22-6 0,7-24 3 16,1 2-10-16,-3 2-16 0,-1-1 16 15,3 0 9-15,-2-1-12 0,-2-1-18 0,4 0 29 16,-2 0-1-16,3-1-26 0,-3-1 36 0,-3 3-18 16,6-4 5-16,-6-1-18 0,0 2 5 0,3-1 0 15,-6-2-20-15,2 2 3 0,-4-2 15 16,1-3 1-16,2 4 0 0,0-4 14 0,3 1-4 15,-3-1 15-15,0-3-3 0,0 0-2 16,0 0-25-16,4-3 12 0,2 0 11 0,0 1-23 16,-4 3 22-16,3-5-28 0,0 2 29 0,2-4-17 15,0 3 12-15,0-3-3 0,2 1-2 16,-1 1-19-16,1-2 2 0,0 0 25 0,0 1 4 16,-1 0-3-16,1-1-2 0,0 0 21 0,-2 2-3 15,2-2-3-15,1 0 1 0,0-1-17 16,0 1 6-16,0 0 5 0,0-1 6 0,0-1-20 15,1 1 0-15,0-1 0 0,-1 0 0 16,1 1-5-16,-2-2-5 0,3 1 1 0,-2 0 0 16,2 0-1-16,0 1-68 0,-1-2-8 0,1 0-21 15,0 0-45-15,-2-8-57 0,2 2-16 16,4 0 20-16,-3 1-246 0,9-9 34 0,-1 1 29 16,1 2 29-16,-1 2 24 0,-2 3 21 0,-3 2 24 15,1 3-59-15,1 0 8 0</inkml:trace>
  <inkml:trace contextRef="#ctx0" brushRef="#br0" timeOffset="638319.0829">23365 15251 339 0,'0'0'261'0,"-15"0"-35"0,15 0-31 0,0 0-27 16,0 0-10-16,0 0-33 0,0 0 12 15,0 0 1-15,0 0-25 0,0 0-20 0,0 0 8 16,0 0-16-16,0 0-10 0,-12 0-10 15,12 0-3-15,0 0 0 0,0 0-24 0,0 0-10 16,0 0 20-16,0 0-4 0,-4 3 4 0,11 9-14 16,-2-2 10-16,0 5-13 0,1-1-4 15,1 4 9-15,-1 0 15 0,0 3-10 0,1 0-4 16,0 5 14-16,-1 0-26 0,0 1 28 0,0 2-25 16,0 1 0-16,-1 1 0 0,2 0 9 15,-2 2-12-15,1 3-5 0,3-1-4 0,1 0 2 16,-6-1 28-16,2-3-26 0,0 4 16 0,3-2-15 15,-3 1-19-15,-1 0 36 0,5 1-30 16,-4 2 22-16,2-2-18 0,-1 2 17 0,1 1-14 16,0 0 27-16,1-1-18 0,-1 3 16 0,-3-1-12 15,2 0-7-15,1 0-4 0,-1 1-6 16,0 0 11-16,-1-3 10 0,1-1-29 16,2 0-3-16,-4 1 14 0,-1-1 25 0,0 2-20 15,2-5-24-15,-6-17 20 0,0 9-10 0,0 2 13 16,0 3 5-16,0 1 34 0,0-1-22 0,0 2-8 15,-10 28-24-15,6-33 25 0,-3 1-12 0,-1-2-8 16,3 2 16-16,-4-4-1 0,-1-2-2 16,-3 1-2-16,-2 1 13 0,-1-3-2 0,0-1-16 15,-1 0 9-15,-4-3-2 0,1 0-1 16,-1 1-3-16,-2-2-1 0,2 2-2 0,-3-2 5 16,0-1 15-16,2 0-7 0,0-1 21 0,0-1 4 15,3 3-11-15,1-1-13 0,-1-4 8 0,4-1-33 16,1-1 35-16,5-3 0 0,0-1-19 15,1 1 16-15,2-2-9 0,3-2 21 0,-1 1-23 16,2 0 7-16,-1-1-1 0,1 0 7 0,0 1-24 16,0-1 14-16,-1-2 4 0,1 1-33 0,0 0 21 15,1 0-24-15,1-1-11 0,0 0 1 16,0 0-83-16,0 0-57 0,0 0-35 16,0 0-71-16,0 0 24 0,0 0-261 0,0 0 38 15,-11-11 35-15,12 6 4 0,0-2 34 0,8-9 32 16,3 0 6-16,0-1 34 0,3 3 16 0</inkml:trace>
  <inkml:trace contextRef="#ctx0" brushRef="#br0" timeOffset="658330.6254">4624 12215 433 0,'0'0'141'15,"0"0"-4"-15,-14 0-17 0,14-13-16 0,0 13-4 16,0 0 2-16,0 0-9 0,0 0-20 16,0 0-17-16,0-13 16 0,-21-1-32 0,21 11 35 15,-1 1-23-15,1 0-12 0,1 0 5 0,-1 1 19 16,1-2-25-16,0 0 6 0,1 2-13 0,0-1 6 16,1-1 7-16,1 2-16 0,0-1-17 15,0 0 6-15,1 1 7 0,0-3-23 0,0 2 8 16,0 0 12-16,1 0-8 0,10-2 17 15,0-1-28-15,1-1-11 0,1 0 9 0,-3 6-15 16,6-2 43-16,-1 0-17 0,-1 2 5 0,-11 0-8 16,7 0-18-16,21 10 18 0,-15-5 5 15,-1 4-7-15,1 1-8 0,0 2 21 16,-3 1-9-16,2-1-29 0,0 2-4 0,-2 1 46 16,0-3-19-16,-2 3 1 0,2-2 13 0,-2-1-5 15,0-1-17-15,-2 0-6 0,3-3-7 0,-2 1 13 16,-1-2 8-16,-3-2-5 0,-2-1 0 0,1-2 13 15,-1-1-10-15,-1-1 3 0,-8 0 3 16,9 0 5-16,3 0 15 0,3 0-7 0,15-14 19 16,-13 7-17-16,2-3-6 0,-2 2 14 15,0-1-14-15,2-3 8 0,-4 3-5 0,-1 0-6 16,0 0 2-16,-3 2 4 0,0 1-2 0,-5 3-9 16,0 0-2-16,0 2 2 0,-1 1-7 15,0 0 0-15,-5 0 0 0,0 0 2 0,23 12-13 16,-8-6 11-16,-3 2-6 0,-3 3 19 0,4-1-21 15,-1 0-1-15,0 1 23 0,0 0-14 16,0 1 11-16,3-4-21 0,-2 1 7 0,5-1 4 16,-1-3 14-16,4 3-18 0,2-6-2 15,2-1 0-15,2-1-9 0,-15 0 13 0,7 0-1 16,27-8 9-16,-17 2-10 0,-3 0 18 16,2-2-20-16,0 1-1 0,-1 1-9 0,-5-1 33 15,-3 3-23-15,4 0-2 0,-7 2-10 0,-2-1 18 16,-2 2-7-16,-2 1-1 0,-1 0 0 15,-9 0-3-15,6 0 2 0,2 0 3 0,14 11 3 16,-9-4 1-16,1 0 0 0,0 3-1 0,0 0-2 16,-2 0-2-16,2-1 24 0,1 0-17 15,3-1 6-15,-2 0-4 0,1-1 11 0,4-1-25 16,1-2 14-16,1 0-5 0,5-1 10 16,-2-2-15-16,-11-1 4 0,6 0 1 0,3 0 1 15,31-10-11-15,-23 5 22 0,-1-1-11 0,-3 0 0 16,-1-1-1-16,1 1-20 0,0-3 13 15,-4 2-6-15,1-1 1 0,-1 1 25 0,-1 1-10 16,-4 0 13-16,-2 0-21 0,1 2-2 16,-3-2 19-16,1 3-6 0,-4-1 5 0,-2 1-9 15,5-4 2-15,0 4 1 0,1-3 2 0,0 2-2 16,-2 0-6-16,5 2 10 0,1 0 0 16,1-2 2-16,1 2-9 0,-1-2 1 0,1 0-9 15,3 2 10-15,-2-1 4 0,4 1-1 16,-1 0-12-16,-3-2 19 0,1 2-9 0,-1-3 7 15,-1 3-13-15,0 0-5 0,1-1 13 0,-5 0-13 16,1 1 17-16,-1-2-6 0,1 3-12 16,-4-1 15-16,-2 1-16 0,-2-1 12 0,6-1 4 15,-3 2-4-15,4-1 13 0,3 2-21 16,-8-2 5-16,7 0 17 0,-1-1 1 16,-1 1-10-16,1 1 14 0,0 0-3 0,-1-4-14 15,-1 2-9-15,1 0 5 0,-1 0 7 0,-4 0 13 0,0 3-11 16,6-3-12-16,-6 2 13 15,1 1-21-15,-5 0 9 0,2 0-1 0,4 0 7 0,-1 0-14 16,0 0 20-16,-2 0-12 0,-2 0 4 16,0 0 11-16,-2 0-14 0,-1 0-4 0,-1 0 6 15,2 0 4-15,-8 0 7 0,9 0-27 16,-2 0 12-16,-7 0 0 0,10 0 10 16,-4 0-16-16,-6 0-26 0,7 0-18 0,-7 0-30 15,7 0-36-15,-7 0 12 0,0 0-213 0,6 0-64 16,-6 0 25-16,0 0 23 0,15-16-12 0,-14 10 12 15,6-11-3-15</inkml:trace>
  <inkml:trace contextRef="#ctx0" brushRef="#br0" timeOffset="660313.1895">14405 11703 486 0,'-15'0'226'16,"15"-14"-14"-16,-26-11 4 0,21 16-43 0,1 0-10 16,2 2-14-16,0 1 10 0,-1-1-9 0,1 3-26 15,2 1-5-15,-2-2-9 0,2 2 5 16,0 0-24-16,-2-2-8 0,2 5-13 0,0 0-5 15,0-6 10-15,0-1 1 0,13-13-21 16,-3 8-20-16,1-3 3 0,2 0 0 0,3 1 13 16,-3 1-14-16,5-1 2 0,4 3-11 15,-3-3-16-15,0 2-2 0,2 1 2 0,1 0 6 16,1 5-3-16,0-2-2 0,-2 0-1 0,2 2-9 16,2 0 5-16,-2 3 2 0,1-1-6 0,2-4-2 15,-1 7 5-15,3-2-6 0,-1 0 3 16,0 2 20-16,-14 1-20 0,5 0 7 0,2 0-10 15,3 0 13-15,-1 0-27 0,19 11 2 16,-19-6 14-16,-2 1-10 0,2 0 0 0,-1-2-2 16,2 7 14-16,1-5-6 0,1 0 0 15,-5 2-6-15,1-1 12 0,1-1-18 0,-2-2 11 16,4 1-16-16,-2-2 25 0,2 0 5 0,2-1-16 16,0-2 4-16,2 0-15 0,-16 0-2 0,8 0 18 15,27-14 0-15,-21 7 17 0,0 0-7 16,2 0-5-16,-2-1 9 0,-3-5-2 0,1 2-18 15,3 1 4-15,-3-2 3 0,2 1-9 0,-4-2-3 16,6 1 20-16,-2-2-1 0,-1-3 17 16,-1 4-33-16,5-3 19 0,0-1-11 0,-3 2 18 15,-2-1-10-15,0 3-1 0,-2-1-12 0,-1 0 16 16,1 2-20-16,2-1 14 0,-1 1 17 0,-3 2-26 16,-3 3 16-16,4-3-16 0,-3 3-6 15,0 2-3-15,-4-2 1 0,2 3 13 0,-3 1-22 16,-2 2 21-16,0 1 6 0,-2 0 6 15,-9 0-24-15,9 0 0 0,-1 0-2 0,4 0 10 16,15 15-4-16,-11-10 7 0,0 1-9 0,0 2 14 16,-8-2 1-16,8-2-10 0,1 3 19 0,3 0-16 15,0 0-4-15,3 0 4 0,1-4-7 16,3 1 24-16,-2-4 8 0,4 3-15 0,0-1-1 16,1-1-17-16,4 0-12 0,2-1 19 15,-20 0 8-15,10 0-20 0,2 0 6 0,36-10 3 16,-33 7 25-16,0-1-21 0,2 0-10 0,-5 0 14 15,3 1-9-15,-2-1-13 0,-2-1 12 16,2 0 5-16,-6 1-8 0,3-1 15 0,0-1 10 16,-3 0-25-16,2 2 14 0,-2-4-4 15,3 1 3-15,3 2-13 0,-4 0 22 0,1-2-3 16,0 4 14-16,-6-2-33 0,6 0 10 0,-5 1 2 16,4 0-15-16,-5 1 10 0,1 1 10 0,-1 1-21 15,0 1 2-15,-4 0-6 0,-16 0 0 16,11 0 1-16,-1 0-3 0,3 0 21 0,17 12 4 15,-16-7-21-15,-2 0 13 0,3 3-14 16,1-2 8-16,3-1 1 0,1 2-18 0,1 0 10 16,-1 1-10-16,4-1 24 0,2 1-17 0,3-2-1 15,1-2 20-15,-1 2-10 0,0-1-12 16,2-1 8-16,-1 1 13 0,1-1-21 0,1 0 14 16,2-1-4-16,-1 2-10 0,-1-1 8 15,0-2 4-15,0-1-7 0,2 4 7 0,-4-4 18 16,-1-1-11-16,-15 0 2 0,6 0 6 0,4 0-15 15,-1 0 8-15,24-12-8 0,-25 11 9 0,-2-1 2 16,-5-3 19-16,-1 3-16 0,-3 0 14 16,-4 2-5-16,0-1 14 0,-1 0-15 0,-1 0 7 15,-1 1-4-15,1 0 5 0,-2-1-24 16,-3 1 19-16,0 0-14 0,0 0-12 0,7 0 5 16,-7 0 17-16,8 0-4 0,-8 0-10 0,8 0-21 15,-8 0 9-15,9 0 11 0,6 10-6 16,-9-10 1-16,14 3-2 0,-2-2-5 0,-11-1-1 15,7 0 28-15,0 0-5 0,4 0-24 0,-3 0 17 16,3 0-1-16,2 0 2 0,21-13-5 16,-15 11 20-16,0-3-21 0,3 1-6 0,-3 2 25 15,1-1 0-15,2 1-15 0,-3-2-4 0,1 3 17 16,-1-1-20-16,2 0 1 0,-4-1-3 16,-2 3 3-16,-1-2 8 0,-2 2-3 15,0 0-3-15,0-1-5 0,-3 1 26 0,-4 0-21 16,-5-1-3-16,3 1-4 0,-10 0 18 15,0 0-4-15,7 0-8 0,1 0 20 0,-8 0-27 0,8 0 4 16,-1 0 9-16,-1 0 7 0,2 0-3 16,-8 0-1-16,9 0-5 0,-2 0 6 0,1 0-11 15,1 0 9-15,-1 0-3 0,5 0 5 0,4 0 11 16,-1 0-15-16,4 0 2 0,-2 0 12 16,-3 0-19-16,3 0 13 0,17-1 8 0,-17-2 1 15,3 0-25-15,-12 3 33 0,4 0-4 16,1 0-17-16,3 0-2 0,-2 0-4 0,-2 0 14 15,-3 0 1-15,-1 0-14 0,0 0 11 16,-3 0-4-16,-6 0 7 0,8 0-16 0,-2 0 8 16,-6 0-1-16,9 0 12 0,-9 0-4 0,6 0-2 15,-6 0 5-15,6 0-1 0,-6 0-3 16,0 0-20-16,7 0-24 0,2-12-5 0,-7 11-22 16,-1 0-50-16,0 1-11 0,1 0 14 15,-1 0-136-15,-1 0-92 0,2 0 25 0,-2 0-83 16,0 0 26-16,0 0 64 0,0 0-27 0</inkml:trace>
  <inkml:trace contextRef="#ctx0" brushRef="#br0" timeOffset="686945.8964">6725 14977 231 0,'0'0'136'0,"0"0"-23"0,0 0-16 15,0 0-13-15,0 0 11 0,0 0-13 0,0 0-10 16,0 0-9-16,0 0-15 0,0 0-5 0,0 0-5 16,0 0 1-16,0 0-5 0,0 0-5 15,0 0-19-15,0 0-2 0,0 0 20 0,0 0-8 16,0 0 0-16,0 0-3 0,0 0 1 16,0 0-2-16,0 0 0 0,0 0-13 0,0 0-2 15,0 0 1-15,0 0 0 0,0 0 11 0,0 0-1 16,0 0-2-16,0 0-2 0,0 0 5 0,0 0 12 15,0 0-3-15,0 0 0 0,0 0 16 16,0 0-28-16,0 0 33 0,0 0-25 0,0 0 15 16,14 0-26-16,3-6 10 0,-15 7 4 0,2 2-24 15,-1 1-6-15,0-1-2 0,-1-1 7 16,2 1 42-16,-1 1-8 0,1-2-12 0,-2 2 6 16,1 0-12-16,8 6-11 0,-4-5-2 15,-2 2 10-15,0-1 5 0,0-1-1 16,-1 1-3-16,0-3-33 0,0 2 19 0,-1-1 18 15,-1 2-4-15,2-3-14 0,-3 2 7 0,3-1 1 16,-2 1 11-16,2 0-3 0,0 0-7 0,2 7-6 16,-3-4 17-16,1-2-2 0,0-1-7 15,-1 0 13-15,0-2-1 0,-2 0-10 0,1 1-9 16,1-2 12-16,-2 1 4 0,0-1-4 0,0 1-27 16,1-1 11-16,-1 0 6 0,0 0 9 0,-1-1-5 15,2 0-11-15,-1 2 19 0,0-3 9 16,0 2-15-16,1-1-2 0,-2 0 20 0,2 1 7 15,-2-2-9-15,2 1-10 0,-1-1 1 16,1 1-6-16,0-1-2 0,-2 0 8 0,0 0 3 16,0 0-10-16,9 0 10 0,-2 0 0 0,14-12 1 15,-5 5 1-15,-2 3 5 0,2-2-14 16,-2-2 11-16,2 1-4 0,2-1-5 0,-2 0 4 16,2-2-8-16,1 0 9 0,1 0-3 0,0 0-24 15,-1-3 19-15,2 0-18 0,0 0 20 16,-2 0 1-16,3-2-1 0,-4 2-4 0,0-2-3 15,1 0 1-15,-2 2 1 0,1-1-4 16,2 2 8-16,-3-2-9 0,0 0 4 0,-3 0-6 16,3 2-1-16,1-2 16 0,-3 3-10 0,1 0-9 15,2-2-1-15,-2 0 8 0,-3 2 3 0,3 6-12 16,0-5 9-16,-1 3 4 0,1 0-7 16,-6 1-14-16,4 0 24 0,-1 2 4 0,-4 0-7 15,1 1-22-15,-1 0 23 0,-3 1-2 0,0-1 2 16,1 0-14-16,-2 0 7 0,0 3 1 15,-1-3 3-15,-1 0 0 0,2 2-14 16,0-1 14-16,-1 0-1 0,0 0-7 0,1-1 0 16,-1 3 6-16,-1-4-6 0,0 3 2 15,1-1-1-15,-1 0 0 0,0 2-6 0,0-2-19 16,-1 1 7-16,-1 1-19 0,1 0-20 16,-1 0-10-16,-1 0-14 0,-1 1 7 0,0 4 6 15,-1-3-123-15,-2 2-104 0,-5 6 21 0,-1 0-89 16,-1 0 14-16,3-3-5 0</inkml:trace>
  <inkml:trace contextRef="#ctx0" brushRef="#br0" timeOffset="687745.8796">7431 14733 212 0,'1'-4'194'0,"-2"2"-35"0,1-1-20 15,-2 0-17-15,1 0-22 0,1 0-33 0,-1 2-2 16,1-2 12-16,-1 1-9 0,1 0-1 0,-1 0 2 16,0 1-18-16,1-1-9 0,-1 2 11 0,2-2-32 15,-1 1 25-15,0 1-34 0,0 1 13 16,0 1-10-16,0 1-22 0,0 1 19 0,0 1 25 16,1 1-21-16,-1 1-15 0,-1 12 3 15,1-11 19-15,0 4-8 0,0 5 10 0,0 1-31 16,0-1-9-16,0 2 22 0,0 1 3 0,0-5-10 15,0 3 15-15,0-2 1 0,0-2 20 16,0-1-44-16,0-3 30 0,0-1-31 0,0 0 21 16,0-2-5-16,0 2 5 0,0-2-17 15,0-1 11-15,0 1-16 0,0 0 20 0,0-2 0 16,9 8 1-16,-9-8-22 0,1 1 26 0,0-3-20 16,-1 2 17-16,2-1 11 0,-2-1-7 0,2 1 8 15,-2-1-1-15,1 0-9 0,0-1 8 16,-1 0-1-16,2 1 4 0,-2-2-11 0,2 1 2 15,0-2-4-15,0 0 27 0,0 0-9 16,2 0-2-16,-1 0-17 0,3-3 13 0,1 0-18 16,8-1 13-16,2-2-25 0,-2-3 17 0,2 2 9 15,0 0-10-15,-1-3-5 0,0 2 7 0,6-4-9 16,-1 0 9-16,-3 0-6 0,5 2 3 16,0-3 3-16,-3 2 7 0,2-1-19 0,0-1 6 15,2 5 10-15,0-6-12 0,-3 3 6 16,1-1-14-16,-3 2 1 0,1-1 16 0,0 2-29 15,-2 0 19-15,-2-1 8 0,0 3-11 0,1 0 2 16,-4 0-8-16,1 1 2 0,-4 1-2 16,-1-1-8-16,0 3 24 0,2-5-2 0,-2 1-1 15,0 3-12-15,-4 0 1 0,1 3-2 0,-2-2 14 16,1 0-7-16,-2 1-11 0,1 0 9 16,-1 1 1-16,-1 1 6 0,1-2 8 0,-1 1-18 15,-2 1-7-15,2-2 10 0,-1 1-16 16,-1 1-13-16,0 0 17 0,0 0-16 0,0 0-3 15,0 0-38-15,1 1 22 0,0 1 5 0,-2 1-70 16,-1-2-7-16,-1 1-46 0,0 0-63 16,0-1-52-16,-2 1 13 0,1 1-98 0</inkml:trace>
  <inkml:trace contextRef="#ctx0" brushRef="#br0" timeOffset="688340.7549">7892 14732 348 0,'-1'-3'129'0,"1"1"-20"0,-1 2-25 0,1-2-12 15,0 1-9-15,0 1-7 0,0 0-5 0,0 1 23 16,0 1-23-16,0-2-9 0,1 2-1 15,1 2-23-15,-1-2 10 0,0 2-3 0,1 0 6 16,1 0 7-16,-1 3-2 0,-1-3-5 16,1 2-19-16,4 6 19 0,-5-1-1 0,2 0 5 0,-3-1 0 15,1-2-15-15,0 0 13 0,0 1-8 16,-1-2 19-16,0 0-23 0,0 0 16 16,0-7-10-16,0 8-10 0,0-1 3 0,0 1-20 15,0-1 5-15,0 0 11 0,0 1-10 16,0 1 10-16,0-4-7 0,0 2 17 0,0-7-4 15,0 7-7-15,0 0-24 0,0-7 32 0,0 7-22 16,0-7 13-16,0 8-17 0,0-2 20 0,0-6 4 16,0 6-10-16,0-6 11 0,0 0-2 0,0 7 11 15,10-1-15-15,-3-6 19 0,9-6-7 16,2 0-28-16,1 1 23 0,1-5 3 16,2 0-16-16,2 0-15 0,-3-1 24 0,4-1-28 15,-4-1 30-15,-2 5-5 0,1-3-4 0,0 1-1 16,-2 0-7-16,-1 1 10 0,2 0 0 15,-2 0-4-15,-3 0-4 0,2 1-15 0,0 1 27 16,0 1-18-16,-7-2 6 0,2 5 4 0,2-2-18 16,-2 0 13-16,-2 2-15 15,-3 0 19-15,-1 3-12 0,0-2 12 0,-1 0-14 16,-2 2-2-16,1-2 12 0,0 1-10 0,0 1 2 16,-2 0 1-16,0-2-9 0,1 2-28 0,-2 0 30 15,0 0-31-15,4 0 7 0,-4 0-8 16,-1 2 3-16,0-1 4 0,1 1 3 0,-2 0-89 15,0-2-38-15,0-1-86 0,-1 1 21 0,0 0-142 16,0-1 12-16</inkml:trace>
  <inkml:trace contextRef="#ctx0" brushRef="#br0" timeOffset="689359.9815">8258 14695 262 0,'0'0'75'0,"2"-2"19"0,0 2-38 0,-1 0-9 15,1 0 62-15,0 2-13 0,1 0-47 16,-3 1 11-16,3 1-39 0,-1 0 20 0,1-1 10 16,-1 4-34-16,6 5 23 0,-6-1-6 15,0 0-3-15,-2-1 27 0,1-1-6 0,0-1-31 16,-1-1-3-16,1 2-2 0,-1-2-1 0,0 5-2 16,0 1-1-16,0-3 22 0,0 0-16 0,0 1 15 15,0-3 7-15,0 0-13 0,0-3-1 0,0-5 5 16,0 8-5-16,0-8-5 0,0 9-11 15,0-3 0-15,0-6 15 0,0 6 2 16,0-6-1-16,0 7-4 0,0-7-37 0,0 5 33 16,0-5 12-16,0 0-6 0,0 7 12 15,0-7-11-15,8 0 8 0,5 13 10 0,-9-13-17 16,3 0 5-16,11-5-6 0,-8 5-3 16,22-8-4-16,-12 1 11 0,-1-1-12 0,3 0 1 15,-1-2 3-15,-1 0-9 0,1-2 10 0,-2 2 1 16,0 3 2-16,-2 1-11 0,1-2-5 0,-2 2 4 15,0 1 8-15,0-1-6 0,-4 0-11 16,1 0 10-16,1 2-3 0,-5-2 7 0,0 3 3 16,-1 0-25-16,-2 0 23 0,-1 1-25 15,1 2 11-15,-3-1-5 0,3 1 1 0,-2-3 8 16,-1 3-20-16,2-1 29 0,-2 1-15 16,0-2 11-16,0 2-14 0,-1 0-16 15,-2 0 16-15,0 0 10 0,0 0-9 0,0 0 5 16,0 0-11-16,7 0 7 0,-7 0 4 0,0 0 7 15,0 0-28-15,0 0 13 0,6 0-12 16,-6 0-4-16,0 0 13 0,0 0 12 0,0 0-13 16,0 0 0-16,0 0 20 0,8 0-9 0,-8 0-9 15,0 0 15-15,0 0-13 0,0 0-3 16,7-5 8-16,-7 5-6 0,1 0 9 0,0-2-11 16,-3 2 12-16,4 0 10 0,-2 0-12 0,1 0-14 15,-1 0 6-15,-1 0-5 0,2 2-12 16,-1-4 17-16,0 2 13 0,1 0-12 0,-1 0 4 15,0 0-12-15,1 2 9 0,-1-2-7 16,0 0 9-16,0 0 9 0,0 0 0 0,0 0-21 16,0 0 20-16,1 0-26 0,-1 0 21 0,-1 0 6 15,3 0-14-15,-2 0-5 0,-1 0 11 16,1 0 10-16,0 0-6 0,0 0-4 0,1 0-7 16,-1 0-11-16,0 0 22 0,0 0-6 0,0 0 9 15,0 0-13-15,0 0 8 16,0 0 14-16,0 0-19 0,0 0 0 0,0 0-5 15,1 0 24-15,-2 0-17 0,2 0 2 0,-2 0-2 16,2 0-1-16,-1 2-11 0,0-4 15 0,0 2-5 16,1 0-2-16,-2 0 5 0,1 0 6 15,0 0 0-15,1 0-15 0,-1 0 17 0,-1 0 1 16,1 0-10-16,0 0-8 0,-1 0 8 16,1 0 6-16,0 0-2 0,0 0-22 0,-2 0 1 15,2 0 3-15,-1 0-28 0,2 2 15 0,-1-2 9 16,0-2-25-16,0 2-11 0,0 0 31 0,0 0-23 15,-1 2-17-15,2-2 6 0,0 2-39 16,-1-2-17-16,0 0-44 0,0 1-132 16,0 1 21-16,1-2 14 0,-1 1-69 0</inkml:trace>
  <inkml:trace contextRef="#ctx0" brushRef="#br0" timeOffset="691293.5155">5819 17893 280 0,'0'0'70'0,"0"0"-44"0,0-13 60 0,0 13-1 16,0 0-9-16,0 0-11 0,20-25-17 0,-20 22-5 15,0 0 60-15,0 2 2 0,0-4-9 16,0 3-19-16,0-1-7 0,0 0-7 0,0 1-37 16,0-1 48-16,-1 0-32 0,1 3-8 15,0 0 8-15,0 0-11 0,0 0-1 0,0 0 11 16,0-6-8-16,0 6-15 0,0 0 12 16,0 0-14-16,0 0-15 0,0 0 15 0,0-6-9 15,0 6-5-15,0 0 12 0,6-6-14 0,-3 6 4 16,-1 0 4-16,0 2 6 0,0-1-2 15,1 2-7-15,0-1 9 0,0 0-7 0,0 2-25 16,3-1 13-16,-2 0 44 0,1 1-29 0,10 7 9 16,-3 1-27-16,0-1 8 0,1-2 11 15,-3 0 5-15,0 3-8 0,-1-5 5 16,-2-3 5-16,0 5-8 0,3-6-16 0,-7 4 20 16,2-3 12-16,-2 0 7 0,3-3-41 0,-4 3 29 15,0-2-5-15,-2-1 1 0,2 3-13 0,0-2 13 16,-1 1-5-16,-1-3 15 0,2-1-30 0,-2-1 10 15,5 3 30-15,1-3-5 0,1-4-6 16,4-2 14-16,1-2-20 0,-2 0 16 0,5-3-15 16,4-4 3-16,-2 0 0 0,1-1 3 15,3 0-8-15,7-3 10 0,-5 2-8 0,6-4 7 16,-1 3-7-16,-2-2 8 0,0 2 8 16,-2 1-22-16,-1 3 6 0,-3-1-12 0,1 0-11 15,-3 4 13-15,-3 0-3 0,-1 3 3 0,-3-1 17 16,-1 2-27-16,-3 3 2 0,-2 1 0 15,0 2 21-15,-1-2-21 0,-1 3 4 0,-1 0-2 16,0 0-13-16,-1 0-16 0,0 0 12 0,1 1-3 16,-1 1-33-16,1-2 16 15,-2 1-18-15,1 0 7 0,-1-1-45 0,0 2-3 0,-3 0 7 16,1 1-66-16,0 0-26 0,-3 0-126 16,-1 0 22-16,-2 0-128 0,-10 3 4 0</inkml:trace>
  <inkml:trace contextRef="#ctx0" brushRef="#br0" timeOffset="691831.7529">6257 17567 312 0,'0'-3'178'16,"-1"1"1"-16,0 1-30 0,1 0-32 0,-1 0-24 15,1 0 9-15,0-1-17 0,1 1-14 16,-2 0-25-16,2 1 17 0,-1 0-13 0,1 0-6 16,0 0-41-16,0 1 46 0,1 0-6 0,1 1-11 15,-2 0 17-15,4 0-16 0,-2 2-8 0,-1-2-13 16,2 3-14-16,4 7 35 0,0-2 1 16,2 1 0-16,-4 0-16 0,0 1 13 0,-3-2-21 15,4 2-3-15,1 2 23 0,-1-2-35 16,-2-2 14-16,-2 1 6 0,0-4-30 0,1-1 39 15,1 0-18-15,-3 0-24 0,1-2 42 0,0 0-32 16,1-1 26-16,-1 0 16 0,1-1 8 16,1 1-7-16,3-3 3 0,-8 0-5 0,12 0 23 15,3 0-13-15,18-16 8 0,-12 5-12 16,0 0-8-16,0-3 14 0,0-1 2 16,-1 1-6-16,1-2-3 0,-3 2-10 0,-1 0-13 0,0 1 18 15,0 1-6-15,-3 1-8 0,-2 3-12 16,0-3 7-16,-5 3 7 0,1 3 9 0,-4 1-4 15,1 1-19-15,-1 0 8 0,0 1-9 16,-2 0-10-16,2 0 7 0,-2 0 1 16,1 0 12-16,0 2-29 0,-1-2 5 0,-1 0-10 15,0 1-12-15,1 0-7 0,-1-1-9 16,-1 2-29-16,0 0-15 0,0 0 8 0,0 0-89 16,0 0-38-16,0 0-136 0,0 0 23 15,0 0-42-15,0-6-26 0,-12-1-20 0</inkml:trace>
  <inkml:trace contextRef="#ctx0" brushRef="#br0" timeOffset="692315.7436">6683 17396 339 0,'1'-1'175'0,"-1"-1"-20"0,1 1-11 0,0 1-24 16,0 0-35-16,1 0-11 0,-1 1-9 16,0 0 28-16,0 0-11 0,0 2-24 0,1 0 4 15,2 1-30-15,-2 0-3 0,0 0 9 0,1 2 3 16,-1-1-34-16,6 8 27 0,-3 1-10 0,-1-3-6 16,-2 0-3-16,4 3-6 0,-1 0 20 15,-2-3-33-15,0-2 3 0,2 5 29 16,-1-4-10-16,-2 0 9 0,1-2-46 0,1 0 18 15,-3-2 18-15,1-2-2 0,-2 1 20 0,1-2-37 16,1 0 12-16,-1-1 10 0,0 1 13 0,0-1-29 16,0 0 21-16,-1 1 8 0,1-3 31 0,2 1-34 15,-3-1 18-15,0 0-12 0,7 0-11 16,18-12-5-16,-10 5 16 0,3-3 8 0,0 1-6 16,2 0 19-16,0-1-14 0,2-2-7 15,-1-1 6-15,-1 2-11 0,2 1 10 0,-4 0-21 16,-1 1-4-16,2 0 6 0,-2 2 8 15,-9 1-10-15,3 1-3 0,1-1-7 0,-4 1 0 16,0 2-4-16,-1-1 3 0,-6 2 9 0,4 0-13 16,-1 1 6-16,0-1-9 0,0 2 2 15,0-1-4-15,-3 0-26 0,0 1 16 0,2-2 7 16,-2 2-30-16,-1-1-21 0,2 0-4 0,-2 0-15 16,0 1-2-16,0 2 9 0,-1-2-25 15,1 1-33-15,-3 2 3 0,0-3-75 0,-2 0-77 16,3-1-86-16,-2 1 17 0,1-2-9 15</inkml:trace>
  <inkml:trace contextRef="#ctx0" brushRef="#br0" timeOffset="692945.1059">7084 17212 383 0,'-1'-1'178'0,"0"0"-50"0,2 0-8 16,0 0 0-16,-1 1-41 0,1 0-20 15,3 0 18-15,-2 2 3 0,1 0 5 0,-1 3-31 16,0-2-2-16,3 3-11 0,-3-1 3 16,5 9-13-16,-3-3 2 0,0 3-13 0,1-1-24 15,1 2 20-15,-4-4 9 0,4 3-15 0,-3-3 16 16,-1 2-8-16,0 2 4 0,2 2-3 15,-4-11 13-15,0 3-24 0,0 1 16 0,0-2-5 16,0 2 2-16,0-2-2 0,0 4-3 0,11 13-9 16,-5-16 10-16,-6-1 5 0,3 0-7 15,-2-2-8-15,0-2 18 0,-1 0-22 0,2 1 24 16,-2-3-14-16,2 2 14 0,-2-1-5 0,0 0-21 16,2 0 32-16,-1 0-12 0,1-1 10 15,0 0-3-15,0 1-3 0,1-2 7 0,1-1 14 16,0 1-26-16,0 0 7 0,-4-1-1 15,0 0 11-15,8 0-20 0,3 0 4 0,14-12 17 16,-9 4-26-16,-3 1 16 0,1-1-2 0,-1 0-23 16,2-2 25-16,-1-1-6 0,-1 1-15 0,0-1 14 15,-3-1 2-15,2 1 9 0,-1 1-1 16,-2 1-7-16,-1 1 8 0,-2 2-4 0,-2 1-15 16,0 2 1-16,1-1-4 0,-3 2 2 0,1-1 15 15,-1 1-18-15,0 0 3 0,-1 1-13 16,0-1 6-16,1 0-4 0,0 0 2 0,0 0 1 15,-2 1 13-15,0 1-2 0,2 0-26 0,-1-2 22 16,0 1-26-16,0 0 13 0,0 0 1 0,0 1 18 16,-1 0-18-16,0 0 13 0,0 0-12 15,0 0-13-15,0 0 4 0,0 0-12 0,0 0-15 16,0 0 12-16,0 0-3 0,0 0-19 16,0 0-19-16,0 0-19 0,0 0-18 0,3-7 10 15,-3 7-76-15,-1 0-61 0,0-1-69 16,-1 1 19-16,0 0-107 0,0 1 38 0,0-1-33 15</inkml:trace>
  <inkml:trace contextRef="#ctx0" brushRef="#br0" timeOffset="696390.2712">3358 1008 237 0,'0'0'221'0,"0"0"-28"16,0-14-34-16,-19-6 2 0,24 15-11 0,0-5-6 15,-3 8-26-15,0-3-8 0,2 1 1 0,-4 4-12 16,0 0-18-16,0 0-11 0,12-16 0 16,-5 11-5-16,2-1-10 0,1 2-9 0,5 0-3 15,0-1-12-15,0-1-12 0,1 2 19 16,1 2-9-16,0 1-3 0,3 0-15 0,-2-2 1 16,-10 3 0-16,5 0 10 0,2 0-2 0,0 0-18 15,0 0 5-15,15 12 4 0,-19-7-14 0,0 2 0 16,-5 1 14-16,1-3-8 0,-4 1-6 0,3 4 4 15,-3-2 8-15,-1 6-4 0,-1-2 5 16,1 2-11-16,-2-5 9 0,0 4-6 0,0 2 1 16,0 2 25-16,0 3-9 0,0 0 5 0,-21 21-28 15,16-16 9-15,-5 0 0 0,-2-7 13 16,4 0-15-16,0 1 14 0,1-3-5 0,-1 1 3 16,0 0-14-16,-1-4 12 0,2 0-8 0,3-2 9 15,2 0-1-15,-3-3 0 0,-2 3-11 16,5-2 7-16,0 0-21 0,0-2 10 15,-1-1 3-15,2-1 11 0,0 0-12 0,0-1 7 16,1-4-22-16,0 0 13 0,0 7 24 0,0 0-9 16,0-1-3-16,0 3-1 0,17 12-6 0,-10-10-6 15,2-2-4-15,0 3 8 0,2-2 16 0,-2 0-11 16,0 1-8-16,3-2 16 16,-6 0-15-16,4 1-5 0,1-1 7 0,-4-2-10 15,-1 0 3-15,3 4 19 0,-2-4-1 0,-1 0-23 16,-3 0 20-16,1-1-15 0,-1 3 33 0,3 6-20 15,-2-2 26-15,1 0-15 0,-3-1-7 16,3 3 2-16,-2 1-3 0,-1 0 22 0,0 0-15 16,-2-6 0-16,0 5 7 0,0 5 11 0,0 2-20 15,0 0 23-15,-11 26-19 0,7-23-14 0,0 0 24 16,0 0-26-16,1-3 12 0,0 0 6 16,3-11-3-16,0 3 8 0,0 4-31 15,0 0 33-15,0-1-22 0,16 17 16 0,-13-17-9 16,4-3-24-16,2-1 11 0,-2 0 19 0,3 0-17 15,-1-2 7-15,0 1 0 0,3-2-17 0,-1-1 23 16,-4-3 3-16,5 4-8 0,-1-2-4 16,0 0-5-16,2 0-17 0,-2 0 10 0,3-2-12 15,-6 2 12-15,2 0 1 0,1 2 13 0,1 1 0 16,-5 1 3-16,-1-3-22 0,-1-3 16 16,3 5-11-16,0 1 5 0,-5-3-4 15,0 0-5-15,-3 2 2 0,1 8 6 0,0-2-11 16,-1-3 31-16,0-3-29 0,0 3 18 0,0 3 2 15,-11 19-3-15,5-14 9 0,-2 3-6 0,-1-2-7 16,1-1 9-16,-1 0-8 0,0 0-2 0,3-3 12 16,0 0-5-16,3-2-5 0,-1 1-1 15,0 1 26-15,1-2-23 0,0 0-11 0,3-2 3 16,-2-3 9-16,2-2 0 0,0-1-6 0,0 3 15 16,0 1-11-16,0 3 0 0,0 0-12 15,14 16 23-15,-11-14-8 0,0 0-3 0,-1-1 9 16,4 1-8-16,-2-2-1 0,1 2 1 0,-1 0-8 15,2-2 12-15,-3 3 10 0,-1 1-22 16,-2 2-3-16,0-11 22 0,0 7 2 0,0 3-13 16,0 3 3-16,0 1 2 0,-12 22-6 15,10-20-12-15,1-2 2 0,-4 2 21 0,2 3 11 16,-2-4-6-16,2 2 21 0,-1-1-29 16,2 0-22-16,2-16 34 0,0 7-11 0,0 4 5 15,0 0-6-15,0 0-8 0,-9 23-1 0,8-24 6 16,1-10 1-16,0 3-12 0,0 3-31 0,0 0 6 15,0-1-10-15,0-2-19 0,0-3-24 16,12 9-12-16,-9-15-27 0,1 1-32 0,10 0 12 16,-3-4-255-16,1-2 30 0,23-13 24 0,-11 2 8 15,4-7 19-15,4-3 27 0,6-2 10 0</inkml:trace>
  <inkml:trace contextRef="#ctx0" brushRef="#br0" timeOffset="699097.9782">29542 426 425 0,'-13'0'182'0,"13"0"-6"0,0 0-28 0,0 0 6 0,0 0-21 16,0 0 4-16,0 0-29 0,0 0-10 15,0 0-21-15,0 0 9 0,0 0 5 0,0 0-7 16,0 0-2-16,0 0-22 0,0 0 4 16,0 0-14-16,0 0 3 0,0 0-5 0,0 0-5 15,-1-13 9-15,9 14-21 0,0 4 3 0,2-1-9 16,1 0-1-16,-3 2 3 0,7-1-2 15,-5 1-10-15,1 0-4 0,-2 2-3 0,0-1-4 16,-3 4 1-16,6-4 9 0,-8 4-30 16,-1-1 18-16,2 3 9 0,-2-2 3 0,-4 6-13 15,0-1 11-15,-1-2-25 0,-1-2 11 0,0 3 26 16,-2-3-26-16,4 2 1 0,-10 3-2 16,1-2 22-16,0 1-16 0,-3-3-1 0,-3 0 18 15,2 2-22-15,5-5-5 0,-8 4 14 16,1-3 7-16,-1 4 5 0,6 0-23 0,-8-3 18 15,5-1-2-15,-4 3 6 0,4-3-20 0,-1 1 2 16,0 3 10-16,0-2-5 0,1 0-12 16,1 0 25-16,0 2-11 0,1-3-11 15,1 3 1-15,1-1 18 0,0-2-4 0,2 6-2 16,0-1-9-16,0 0 3 0,3 0 6 0,2-1-21 16,-1-4 6-16,3 2 9 0,0 0-5 15,1 2 5-15,0-7 11 0,0 2 3 0,14 18 12 16,-5-9-1-16,0 1 18 0,3-4-4 0,-1-3-15 15,0-1 10-15,3 3-20 0,3-2 23 0,-3 0-16 16,4-1 5-16,-2 4-8 0,2-3-5 16,-2 1 2-16,-1-2 11 0,-1 1-21 0,6 0 10 15,-7-2 4-15,-2 0-15 0,-1 0-13 16,-1-1 16-16,-4-2 11 0,2 0-16 0,-4-2 3 16,0 0-3-16,-1-2 0 0,-1 2 5 15,-1-1-19-15,1-1 12 0,-1-5 11 16,0 9-18-16,0 1 18 15,-15 7-10-15,15-8 6 16,-5-1 11-16,2-4-19 0,0 2-2 0,1-2 7 0,-1 1-9 16,-1-1-11-16,2 1 11 0,-2 0 4 0,3 0 1 0,-4 1-3 0,3 0-5 15,0-2-13-15,1 3 15 0,-1 0-8 0,1-3 12 16,0 3 0-16,1-7 20 0,0 7-15 0,0 1-9 16,0-2-1-16,0 6 11 0,0 2 7 0,12 18-14 15,-3-15-10-15,-7-5 3 0,0 5 3 16,1-1 5-16,1-1-10 0,-3-5 24 0,0 2-7 15,2-2-10-15,-3-2 14 0,0 3-1 0,0 3-6 16,0 0-8-16,0 1 15 0,-11 19-5 0,7-14-7 16,0-2 2-16,1-1-12 0,-2 0-3 15,5 1 2-15,-3-1 19 0,0 1 3 0,-3 0 7 16,3 1-25-16,3-1 8 0,-1-4-11 16,-3 4 20-16,0-1-23 0,-1 2 23 0,1 2 5 15,-3-3-8-15,4 1-5 0,-1 1-5 0,-1-2 2 16,-2 0 0-16,3 4 2 0,-1-3 4 0,1 0-3 15,0-2 26-15,1 0-14 0,1 0 5 16,0-3 12-16,-3 3-7 0,3 5 9 0,2 0-4 16,-3-2-13-16,3-12 15 0,0 7-19 15,0 2 16-15,0 1 7 0,0 0-22 0,0-2-13 16,0 0 7-16,0 1-10 0,0-4-5 16,0 0 21-16,0-2 5 0,0-1-12 0,0 0-9 15,0 2 9-15,0 1 16 0,0-1-16 0,0 1-9 16,15 14 17-16,-13-14-14 0,3 0-3 15,0 3 4-15,0-3 14 0,1 4-14 0,0-7 6 16,2 1 12-16,0 1-13 0,2 1-14 0,-3-2-1 16,1 1 13-16,1 1 1 0,0-3 29 15,-4-4-35-15,2 1 11 0,-3-1-20 0,-1 0 16 16,3-2-5-16,-5 1-18 0,0 0 11 0,0 0 3 16,-1-1 6-16,1 2-17 0,-1-6 7 15,0 0-12-15,0 8 20 0,0 5-10 0,-15 9-5 16,14-11 31-16,-7 2 2 0,2-5-10 0,-4 3-12 15,3-4 13-15,3 0-1 0,-1-2-6 0,0-1 6 16,1-1-21-16,-2 1 19 0,2-1 0 16,1 1-16-16,0-2-11 0,0 0 12 0,0 0 19 15,0 0 11-15,0 0-31 0,1 1 0 16,-1-2 19-16,-1 1-6 0,2 0-8 0,0-1 3 16,0-1-2-16,0 1 2 0,-1 1-33 15,2-1-17-15,-2-1-21 0,3 0-26 0,0 0-67 16,0 0 17-16,0 0-273 0,0 0-10 0,0 0 28 15,0 0 26-15,-15-10 24 0,13 7-9 0,-1 1 8 16,1 2-7-16</inkml:trace>
  <inkml:trace contextRef="#ctx0" brushRef="#br0" timeOffset="699576.8788">29311 3388 293 0,'-2'0'361'0,"0"2"-38"0,1-1-72 15,0 0-19-15,-1-1-16 0,2 2-18 16,0-2-37-16,0 0-22 0,4 0-3 0,0 0-11 16,3 0-31-16,12 0 24 0,-9 0-25 15,7 0-6-15,27-10-17 0,-15 8-11 0,0-2 24 16,4 2-25-16,-3-3-14 0,3 1-10 0,0 1 18 15,1 0-5-15,-1 2-11 0,-1-2 21 16,-1 2-33-16,-3-4 6 0,-2 2-20 0,-6-4 35 16,2 4-31-16,-3 0-5 0,0 2-6 15,-8 1-4-15,-2-2 12 0,-9 2-14 0,0 0-29 16,7 0-21-16,-7 0-49 0,0 0-33 16,7 0 11-16,-2 0-192 0,-8 0-90 0,-2 2 8 15,-11 1 25-15,-1-6 27 0,6 3 18 0,-7 0 42 16</inkml:trace>
  <inkml:trace contextRef="#ctx0" brushRef="#br0" timeOffset="700073.1165">29348 3559 804 0,'-3'1'252'15,"1"2"-38"-15,3-3 4 0,1 1-15 0,0 0 8 16,2-1-34-16,1 0-27 0,2-2 24 15,15 0-37-15,-9 2-14 0,28-7-6 0,-14 4 12 16,5 0-10-16,0 0-52 0,2 0 0 16,-2-1-4-16,1 3-17 0,3 0 9 0,0 0-6 15,-1 1 13-15,-2 0-27 0,-3-1 8 0,-17 1-6 16,7 0 16-16,2 0-32 0,1 0-11 16,-4 0 5-16,-3 0 32 0,-2 0-34 0,-4 0 37 15,-1 0-20-15,0 0 8 0,-3 0-6 0,-6 0-26 16,7 0 9-16,-7 0 4 0,7 0-22 15,-7 0-2-15,0 0 24 0,9 0-5 0,-9 0-19 16,0 0 0-16,7 0 12 0,-7 0-24 16,0 0-5-16,7 0-26 0,-7 0-19 0,0 0-7 15,0 0-19-15,0 0-37 0,0 0 2 0,12 5-31 16,-13-6 16-16,-3 1-188 0,1 0-93 16,-2-1 27-16,0-1-3 0,-12-3 24 0,0 2 96 15,-1-1 10-15</inkml:trace>
  <inkml:trace contextRef="#ctx0" brushRef="#br0" timeOffset="710974.2003">20137 13785 400 0,'0'0'153'16,"0"-13"0"-16,0 13-23 0,0 0-14 0,0 0-36 15,0 0-29-15,0 0 7 0,0 0-6 0,0 0-5 16,0 0 23-16,0 0-22 0,0-13-20 0,0 13 22 15,0 0-27-15,0 0 10 0,0 0 14 16,0 0 1-16,0 0-27 0,0 0 21 16,0 0 1-16,0 0 3 0,0 0-9 0,-6 9 2 15,7-4 4-15,0 2-8 0,4 10 0 0,-3 0-14 16,1-1 1-16,-2-3 10 0,2 3-38 16,-1-3 17-16,0-2 11 0,0 0 6 0,-1-3 1 15,1 1 10-15,1-2-26 0,-2-1-8 16,1 0 21-16,-1 1-5 0,0-3 4 0,1 2-19 15,0-1 17-15,-1 0-7 0,-1-1 8 0,1 0-1 16,1 0 13-16,-1-1 7 0,0 1-11 16,-1-2 31-16,1 1-14 0,0 0 25 0,0-1-23 15,1 1 22-15,0-3-21 0,1 1 6 0,-3-1 1 16,0 0-14-16,0 0-15 0,29-13 1 16,-10 1-1-16,3-1-8 0,-3 0-10 0,0-3 13 15,8 1-2-15,-3 0-11 0,-1-3 15 16,3 1-11-16,0 0 9 0,-1 0-4 0,-1 2 7 15,0 0-25-15,1 0 8 0,-2 1-2 0,-1 1 0 16,-2 0-3-16,4 1 5 0,-4-1-10 16,0 0 13-16,-1 2-4 0,-1 3 0 0,-2-2-10 15,-2 2 11-15,-1 2-7 0,-5-1-12 16,2 2 12-16,-1 2-24 0,4-4 17 0,-4 4 2 16,-1-1 5-16,2 2 0 0,-3-2-2 0,0 3-15 15,-2-1-3-15,2 0-27 0,-2 0-34 16,2 0-7-16,2 2-44 0,0 0 13 0,3 0-173 15,5 0-123-15,1 0 26 0,22 14 24 16,-19-5 25-16,1-2 14 0,0 6 15 16</inkml:trace>
  <inkml:trace contextRef="#ctx0" brushRef="#br0" timeOffset="712103.2853">24646 16042 354 0,'0'-3'173'0,"2"1"-17"0,0-2-13 0,-2 4-18 15,0 0 13-15,0 0-18 0,0 0-16 0,0 0-4 16,6-12 5-16,-7 11-26 0,2-1-9 15,0 1 6-15,0-1-21 0,1 2-8 0,0 2-10 16,-2-4 10-16,0 2 5 0,0-1-14 0,0 1-11 16,0-1 16-16,1 0-16 0,0 1-3 0,0-3 9 15,0 5-7-15,-2-2-16 0,2 0 13 16,-1-2-12-16,1 2 3 0,-1 0-9 0,1 0 16 16,-1 2-9-16,2-1 0 0,-1 0 11 15,1 3-23-15,-2-1 0 0,1-1 12 0,0 0-19 16,0 3 10-16,1-1-20 0,-2 0 22 15,4 1-5-15,-4-1 13 0,3-1-22 0,-3 3 20 16,2 0 1-16,-2-2-16 0,0-4 28 0,0 0-21 16,0 8 6-16,0-1 2 0,0-7 7 0,0 8-8 15,0 0 9-15,0 0-7 0,0-3-9 16,0 2 15-16,0-7-8 0,0 8 6 0,0-1 5 16,0-7-26-16,0 7 22 0,0-7 3 15,0 8 3-15,0-8 23 0,0 6 11 0,0-6-21 16,0 6 16-16,0-6 1 0,0 0 3 0,0 7 2 15,0-7-9-15,0 0-2 0,0 0 7 16,13 9-15-16,-10-10 31 0,-2 1-14 0,1-4-8 16,12-2-3-16,-4 1-17 0,4-4-3 15,5 0 3-15,-5 0 0 0,7 0-7 0,-1-2-2 16,6 2 0-16,-2-3-1 0,-1 2 13 16,4-2-12-16,-2 2 8 0,0 0 18 0,-3-2-21 15,4 1-14-15,-3-1 26 0,0 3 11 0,-6 0 2 16,4 0-30-16,-5 2 7 0,-1-1 10 0,-6 3-28 15,0 1-2-15,3-4 15 0,-1 3 5 16,-2 2-38-16,-6 2 34 0,1-2-21 0,0 1 5 16,-2-1-18-16,0 3 9 0,1-3 1 0,1 2 0 15,-2 1 6-15,2-2 8 0,-2 1-29 0,0 0 14 16,-2-1 37-16,1 1-28 0,2 0 4 16,-1 0-34-16,-2 0 10 0,0 1-11 15,2-1-25-15,-2 1-17 0,0 0-26 0,0-1-24 16,0 1-36-16,0 0-15 0,0 0 16 0,0 0-236 15,1-1 30-15,-2-1-60 0,-1-2 25 0,2 2 36 16,-2-2 21-16,-1 0-9 0</inkml:trace>
  <inkml:trace contextRef="#ctx0" brushRef="#br0" timeOffset="839653.4917">6847 11589 532 0,'0'0'196'0,"0"0"10"15,0 0-16-15,0 0 2 0,0 0-42 0,0 0 5 16,0-13-15-16,0 13-6 0,0 0-20 15,0 0 4-15,0 0-13 0,0 0 10 0,0 0-37 16,0 0 12-16,0 0-23 0,0 0 20 0,0 0-21 16,14 0-3-16,-14 0-11 0,0 0 29 0,0 0-15 15,0 0-13-15,0 0-4 0,0 0-14 16,0 0-2-16,0 0 29 0,0 0-8 16,14 0-1-16,-14 0-15 0,21 0-6 0,-19 5 8 15,10 7 3-15,-1-2 12 0,-1 5-30 0,2-5 10 16,-5-1-20-16,6 1-7 0,-1 3 14 0,1-3 6 15,-1 2 4-15,2-1-14 0,-1-1 30 16,-1 4-27-16,-1-3 0 0,0 1-1 0,1-2 5 16,-2 0-7-16,0 0 8 0,0-2-31 0,-1 3 41 15,2-3-22-15,-5 0 11 0,7 1-27 16,-7-2 34-16,-1 0-29 0,0-2 19 0,0-2 7 16,-2 2-39-16,0 0 16 0,0-1 33 0,0-1-34 15,-1 0 6-15,2-1-9 0,-2 2 20 16,0-2-24-16,-1 0 0 0,0 0 51 0,1-1-12 15,1 0-11-15,-2 0 30 0,0-1-24 16,-1 0-17-16,0 0 19 0,0 0-4 0,0 0-13 16,7 0 6-16,11-20 3 0,-5 8-4 0,1-5-7 15,1-2-10-15,-1-1 1 0,0-1 26 16,1-1-5-16,2 0-20 0,-1-3-2 16,2 0 0-16,0-2 4 0,3 1 2 0,-1 0-5 0,1 1-14 15,2 0 17-15,-2 2-2 0,1 0-27 16,-2 2-1-16,0 2 35 0,-3 1-7 15,0 1 2-15,-1 2 2 0,0-1 18 0,0 1-44 16,-3 5 35-16,-1-1-9 0,-1 1-13 16,0 1 12-16,-4 2-3 0,-2 2-20 0,0 2 34 15,-1 0-15-15,0-1 20 0,-3 2-25 0,1 1 20 16,0-1-19-16,0 0-9 0,0 0 12 16,-1 1-21-16,0-2 3 0,1 3 1 0,-1-1 12 15,1 0 25-15,-2 0-20 0,1 1 14 0,0-1-22 16,0 0 2-16,1 1-16 0,-2-2-7 15,1 1 17-15,-1 1 14 0,1 0 5 0,0 0-3 16,-1-2 0-16,0 2-1 0,1 0 3 0,-1 0-39 16,0 0 28-16,0 0-6 0,0 0 6 15,0 0 18-15,0 0-16 0,0 0 8 0,0 0-31 16,1 0 4-16,-1 0 32 0,0 0-39 0,-1 2 3 16,1-4 2-16,1 2 10 0,-1-2 2 0,0 2 1 15,0-1-9-15,0 0 17 0,0 2 1 0,0-2-44 16,-1 0 4-16,1 1 3 0,0 0 15 15,0 0 2-15,-1 0-50 0,0 0 8 0,-1 1-9 16,2-2-2-16,1 2-13 0,0-2-30 16,-1 1-24-16,0-1-10 0,-1 1-37 15,2 3 16-15,0-1-177 0,0-1-89 0,0 1 35 16,1-1 26-16,-2 2 23 0,0 0 14 0,-2-1 16 16,2 3 10-16</inkml:trace>
  <inkml:trace contextRef="#ctx0" brushRef="#br0" timeOffset="841601.8099">6522 14616 539 0,'0'0'171'16,"0"0"17"-16,0 0-38 0,0 0 0 16,-13-12-36-16,13 12 29 0,0 0-6 0,0 0-8 15,0 0-13-15,0 0 6 0,0 0-29 16,0 0-13-16,0 0 22 0,0 0-9 0,0 0-6 15,0 0 1-15,0 0-24 0,0 0-8 16,0-13 13-16,-20 1-13 0,19 10 7 0,1 2-3 16,0 2-11-16,-1-2-9 0,2 1 3 0,0 2 2 15,0-1-3-15,0 0-5 0,-1 2 17 16,2 0-25-16,1 0-9 0,-1 1 9 0,0 1 20 16,0-1-22-16,3 9 13 0,4-2-24 15,-1 2 26-15,0-1-10 0,1-1-22 0,0 4 12 16,1-2 4-16,-2 0-13 0,5-2 2 0,-4 1 2 15,0 3 14-15,0-2-22 0,0-2 37 0,-1 3-23 16,-2-3 6-16,1-3-8 0,-2 1 3 16,0 3 0-16,4-2-5 0,-5-3 19 0,-2 2-34 15,1-5 40-15,0 1-24 0,0 0-12 16,-2-3 7-16,0 2-2 0,0-1-8 0,0-3 8 16,-1-1-26-16,0 0 27 0,0 0-26 0,0 0 36 15,0 0-28-15,0 7-6 0,0-7 19 16,0 0-2-16,0 0-11 0,0 0 41 0,10 9-37 15,-8-11 8-15,3-1-12 0,7-6 29 0,-1-4 7 16,0-1-17-16,3-4 24 0,1 2-52 16,0-2-11-16,1-6 28 0,5 2-9 0,0-2 45 15,3-1-6-15,1-3-35 0,4 2-26 16,1-3 25-16,0-1 9 0,-1 3-11 0,-1 1 9 16,0 2-17-16,-5 3-11 0,-1 0 27 0,0 3 8 15,-3 1-5-15,1 5 7 0,-4-5-8 16,2 2-1-16,-6 3-1 0,-1 1-5 0,0 1-17 15,-4 6 39-15,2-7-24 0,-2 1 33 16,-1 6-3-16,0 1-18 0,-3 0-1 0,-1-3-1 16,0 3-15-16,0 0-1 0,0 2 2 0,-1 1 0 15,1-2 2-15,0 0 28 0,-1 2 0 0,0-1 8 16,0 0-2-16,0 1-4 0,-1 0-1 16,0 0-4-16,0 0-6 0,0 0-4 0,0 0 21 15,0 0-10-15,0 0-3 0,0 0-2 0,0 0 0 16,0 0-3-16,0 0-1 0,0 0-9 0,0 0 20 15,0 0-8-15,0 0-20 0,0 0 8 16,0 0 0-16,0 0 0 0,0 0 11 0,7-5-18 16,-6 5 0-16,-1 0-6 0,0 0 2 15,0 0 8-15,0 0 0 0,0-1 0 0,0 1 2 16,-1 0 0-16,1 0-10 0,0 0-32 16,0 0 1-16,1 0-27 0,-1 0 8 0,1 0-25 15,-2-2-25-15,1 1-6 0,-1-2-53 0,0 2-19 16,0 2 18-16,-2-2-206 0,3-2-70 0,-2 2 32 15,0 1 27-15,0 4 25 0,-2-3 24 16,1 3-4-16,-10 8 38 0</inkml:trace>
  <inkml:trace contextRef="#ctx0" brushRef="#br0" timeOffset="842842.7191">6799 16895 541 0,'1'-1'171'0,"2"0"-12"0,-2-2-17 16,1 2-20-16,-2 1-10 0,0 0 13 0,0 0 6 15,0 0-37-15,14-3 11 0,-8 2-8 0,-2 0-6 16,0-2-10-16,-2 3 16 0,2 0 1 15,0-1-27-15,1 1 7 0,0 0-9 0,-5 0 2 16,0 0 1-16,7 0-13 0,-7 0-9 16,7 0 22-16,0 0-14 0,5 13-11 0,-6-11 13 15,-2 1-14-15,6 8 21 0,1-1-21 0,-3 0 6 16,1 3-12-16,-1-1-18 0,1-1 16 16,-3 1-11-16,2 1 3 0,-1 1-2 15,1-4 2-15,0 2 23 0,-4-3-21 0,3 4-36 16,-6-5 17-16,5 2 16 0,-2-3-20 0,0 0-6 15,-1-1 11-15,-1-2 22 0,-2 0-9 0,4 0-44 16,-2 0 26-16,1-1-14 0,0 0 3 0,-1-1 19 16,-1 0-7-16,2 1 1 0,-1 0-5 15,0-2 5-15,-1 2 3 0,1-1-20 16,-1-1 14-16,1 0 17 0,-2-1-33 0,0 0 11 16,7 0-4-16,-7 0-5 0,23-17 14 0,-10 8-24 15,2-6 22-15,-2-1-10 0,1-2 29 0,1 0-28 16,0-3 12-16,-1 1-25 0,2-2 45 15,-1 2-2-15,2-3-15 0,-2 2-19 0,4-1-9 16,-5 3 7-16,0-3 6 0,1 2 36 16,1 1-40-16,-3 1 2 0,-1 2 19 0,-3 1-16 15,1 3 3-15,-1 0 10 0,1 2 23 0,-5 1-16 16,6-1-32-16,-6 1 22 0,-3 3 15 16,3 0-11-16,-3 4 1 0,1-1-19 0,0-1 18 15,-1 1-6-15,0 2 5 0,-1-2-2 16,1 1 0-16,0 1 6 0,0 0-17 0,-1-1-8 15,1-1 9-15,-1 2 0 0,1 0 5 16,-1 1-13-16,-1 0 7 0,0 0 27 0,0 0-3 16,0 0-28-16,0 0-4 0,0 0 12 0,0 0 20 15,0 0-23-15,0 0 6 0,0 0-3 16,0 0-5-16,0 0-2 0,0 0 36 0,14-11-28 16,-13 11 25-16,-1 0-37 0,0 0-6 0,1 0 14 15,0 0 14-15,-2 1-4 0,1-2-13 16,0 1 20-16,-1 0-6 0,2 0 10 0,-1-1-30 15,-1 0 19-15,1 0-7 0,0 2-6 0,0-1-23 16,0 0 20-16,-1 0 14 0,1-1-7 16,1 1 21-16,1 1-39 0,-2-2 18 0,0 1 21 15,0 0-46-15,0 0 11 0,0 0-16 16,1-1-4-16,0 1-13 0,0 1 8 0,-2-1-6 16,2 0-12-16,-1-3 15 0,1 3-24 0,-2-3 6 15,2 0-27-15,-2 1-7 0,2-3-52 16,-1 2 1-16,0-1 14 0,2-1-127 0,-2-1-95 0,0 1-24 15,0 0 25-15,0 5 24 0,0 0 7 16,0-9 12-16</inkml:trace>
  <inkml:trace contextRef="#ctx0" brushRef="#br0" timeOffset="845369.9752">13329 3175 359 0,'0'0'81'0,"0"0"53"0,0 0-6 15,0 0-17-15,0 0-3 0,-14 0-3 0,14 0-1 16,0 0-36-16,0 0-13 0,0 0 19 15,0 0-2-15,0 0 17 0,0 0-27 0,0 0-21 16,0 0-10-16,0 0 15 0,0 0-17 0,0 0 20 16,0 0-13-16,0 0 20 0,0 0-24 0,0 0-1 15,0 0 12-15,0 0-10 0,0 0 11 16,0 0-6-16,0 0-8 0,0 0 0 16,0 0-18-16,0 0 17 0,0 0-19 0,0 0 15 0,0 0-4 15,0 0-12-15,0 0 21 0,0 0-27 16,0 0-4-16,0 0 23 0,0 0-12 0,0 0 16 15,0 0-16-15,0 0 9 0,0 0 17 0,0 0-6 16,0 0 5-16,0 0-12 0,0 0-7 16,0 0-13-16,0 0 18 0,0 0-10 0,0 0 13 15,0 0-10-15,0 0-8 0,0 0 0 16,0 0 18-16,0 0-15 0,0 0 0 0,0 0 3 16,0 0-24-16,0 0 18 0,0 0-3 15,0 0 2-15,0 0 12 0,0 0-14 0,0 0 15 16,9 11-24-16,-6-9 2 0,-1-1 3 15,2 1-17-15,-2 1 23 0,0-1-15 0,-1 2 15 0,3-2 13 16,-2 3-13-16,2-2-10 0,0 1 19 16,0 1-13-16,-2 0 2 0,7 6-15 0,-1-7 17 15,-3 3 10-15,4 6-13 0,-4-5-8 16,-1-1 17-16,0-2-4 0,-1 2-7 0,1-2-7 16,-2-1-2-16,3-1 3 0,-5 0 8 0,1 0 1 15,1 2-12-15,-2-4 6 0,2 0 0 0,0 4 23 16,0-4-20-16,2 1-4 0,-4 2 0 15,1-3 32-15,-1 1-21 0,2-2 10 0,0 1 19 16,0 0-23-16,-2 0 22 0,2 1-17 0,-2-1 22 16,2-1 9-16,0 0-23 0,-2 0 2 15,0 0-8-15,0 0-11 0,25-17 2 0,-13 4 10 16,-1 0-16-16,5-5 22 0,-5 1 6 0,2 0-21 16,1-3-6-16,-1-2 16 0,4 4-15 15,-2 0 4-15,1 0-9 0,-1 0-1 0,4 0-9 16,-2 1 9-16,-3 0-1 0,-1 1 16 15,3 5 2-15,-9-4-16 0,4 2-12 0,0 2 5 16,-4 2 16-16,-1 4-8 0,-1-1 20 16,-1 1-26-16,1 1-6 0,-4-1 10 0,3 3-5 15,0-1 16-15,-2 0-11 0,-1 1 13 16,3 0-28-16,-2 0 17 0,0 1-4 0,-2-2 3 16,3 2-15-16,-2 0 14 0,0-1 13 0,-1 1-18 15,3-1-3-15,-1 0 6 0,-2 2-28 0,0 0-9 16,2-2-22-16,-2 2-29 0,0-2 10 15,0 2 7-15,2-1-75 0,-2 1-31 16,0 0-42-16,0 0-72 0,0 2-45 0,-2-2 24 16,2 1-59-16,-4 1 16 0,0-1-9 15</inkml:trace>
  <inkml:trace contextRef="#ctx0" brushRef="#br0" timeOffset="845849.2856">13654 2988 328 0,'-4'1'172'0,"3"0"26"0,-1 1-56 0,0-2-6 15,0 0-8-15,0 2-8 0,2-2-18 0,-4 1-25 16,4-1 13-16,0 1-9 0,-1-1-13 16,2 0 11-16,-1 2-21 0,2 1-5 0,-2-1-11 15,0 2 17-15,0 0-12 0,2 1-1 0,0 0-9 16,4 9-1-16,-3 1-26 0,3-1 26 15,0 1-30-15,-2-2 30 0,0 0-14 0,3 2 8 16,2-1-26-16,-4-4 32 0,1 2-3 0,-1-4-17 16,-3-1 3-16,2 1 16 0,-2-3-10 15,1-1-5-15,-1 0 14 0,0 0-7 0,1-1 16 16,-1 0-13-16,0-2-1 0,1 3 14 16,-1-4-23-16,0 0 14 0,2 0 14 0,-4 0-2 15,0 0-15-15,23-12 3 0,-10 4 2 16,1-3-10-16,1-1 2 0,-3-1 12 0,-1-1-5 15,2-3 1-15,-1-1-18 0,-1 1-8 0,0 1 17 16,0-2-20-16,-2 2 10 0,-2 2-7 0,4 3 9 16,-2-1 3-16,-5 3-18 0,1 2 11 15,1 2-4-15,-3-1-18 0,0 2 14 0,-1 1-5 16,0-1-10-16,-2 2 16 0,2-1-18 0,-2 0 6 16,0 1-6-16,2 0-33 0,-2-1-19 15,1 2-22-15,-1 1-1 0,0 0-25 16,0 0-13-16,0 0 11 0,0 0-55 0,0-6-12 15,-1 6-44-15,-3 1-89 0,0-1-53 0,2 3 23 16,-1-1 7-16,-2-1-2 0</inkml:trace>
  <inkml:trace contextRef="#ctx0" brushRef="#br0" timeOffset="846334.2516">13875 2976 377 0,'-3'0'225'0,"3"0"-65"16,-1 0-22-16,0 0 2 0,0 0-26 16,2 0-28-16,-4 1-5 0,3-1 3 0,0 1-21 15,0 0 5-15,0 2 9 0,2 0-13 0,-1 1-15 16,-1 2-10-16,1 1 7 0,0-1-27 16,-1 3-4-16,7 19 42 0,-5-9-40 0,1-7 16 15,1 0-6-15,-2 3-14 0,2-2 13 0,-2-3-2 16,-1-1-28-16,1 0 8 0,0-5 19 15,0 0-5-15,-2 2 12 0,3-2-32 16,0-2 27-16,-2 3 3 0,0-4-9 0,1 2-9 16,0 0 24-16,-2-2 12 0,2 1-8 0,0 1-1 15,0-3-4-15,-2 0-2 0,0 0 1 16,0 0-15-16,26-15 10 0,-16 3 2 16,4 1 3-16,-3 3-10 0,6-4 3 0,-5 0 6 0,-3-1 8 15,-2 2-10-15,4 0-14 0,-4 3 8 16,-2 1 20-16,1 2-7 0,1 0 2 0,-4 1-17 15,1 0-10-15,-4 2 30 0,4-1-4 16,-4 2-21-16,3-2 0 0,-1 0 2 0,0 1-13 16,0 1 6-16,0-1-8 0,-2 1 7 0,2-1-14 15,-2 1 13-15,4-1 7 0,-3 1 4 0,0 1-3 16,-1-1-15-16,0-1 9 0,0 2-3 16,0 0-42-16,0 0 8 0,0 0-5 15,0 0-43-15,0 0 10 0,0 0-19 0,0 0-27 16,0 0 11-16,6 0-141 0,-6 0-158 0,7 0 26 15,-7 0-34-15,8 0 17 0,-8 0 93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24T06:58:47.68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4224 1500 397 0,'0'0'260'0,"0"0"-41"0,0 0-28 0,0 0-12 0,0 0-4 16,0 0-5-16,0 0-23 0,0 0 1 15,0 0-27-15,0 0 12 0,0 0-38 0,0 0 0 16,0 0-25-16,0 0 8 0,0 0-12 16,0 0 0-16,0 0-18 0,0 0-11 0,0 0 1 15,0 0-10-15,0 0 8 0,0 0-9 0,0 0 1 16,0 0 17-16,0 0-29 0,0 0 5 0,0 0 12 16,12 15-13-16,-12-11 13 0,2 1-8 15,1 10 16-15,0-6-11 0,-2 0 11 0,1 7-21 16,0-6 8-16,-2 1 11 0,2 0 5 15,-1-2 0-15,1 10 12 0,-1-4-27 0,-1-9 19 16,0 6-17-16,0 3-6 0,0 0 28 16,0 3-16-16,0 1-1 0,0-1-7 0,0 1 5 15,0-1-13-15,0 0 1 0,0 0 19 16,0 0 1-16,0 2-4 0,0-2-28 0,0 0 5 0,0-1-7 16,-15 18-18-16,12-18-1 0,-1-2 33 15,1-2-15-15,2-2 10 0,-1-2-11 0,0 0-16 16,1-1 24-16,1-2-27 0,0-2 28 15,-1 0-15-15,1 1 10 0,0-1-20 0,-2-2 0 16,2 3 1-16,-2-3 2 0,2 0 0 16,0 1 49-16,-1-1-4 0,1-2 60 0,0 0-7 15,0 0-17-15,-3 4 7 0,3-5-5 16,-1-2-31-16,0 1 15 0,0-3-4 0,1-1-23 16,-1-1-7-16,-3-12 8 0,3 1-8 0,-2 0-31 15,3 0 7-15,0-2 21 0,0 11-6 16,0-6 6-16,0-2-33 0,0-2 20 0,0-1-2 15,0 0 13-15,0 0-8 0,0 2-9 0,0-3 0 16,0 2-1-16,0-1 20 0,12-19-19 0,-10 21-12 16,1 4 19-16,-1-4-1 0,-1 5-5 15,0-4-20-15,1 4 22 0,-2 2-17 0,0 2-8 16,4-7 28-16,-2 4-30 0,-1 1 13 16,2 3 12-16,1-7-5 0,0 4 0 15,-2 2-11-15,1-1 13 0,4-4 6 0,0 1-12 16,2 1 1-16,-2-1 15 0,-3 5-3 0,6-2-11 15,-1 6-3-15,1-8 11 0,-1 1-16 0,-1 2 5 16,3 1-2-16,-1 0 4 0,4 2-14 16,-3-1-8-16,0 1 21 0,-1 4 20 0,6-4-20 15,0 2 0-15,0 0 1 0,-4 2-11 0,4-2 29 16,3 2-35-16,-12 2 0 0,2 0 33 16,2 0-19-16,2 0 21 0,0 0-25 0,14 13 1 15,-13-8-6-15,-3 0 0 0,1 2 15 0,-1 1 14 16,-2-2-2-16,-1 1 0 0,1 2-15 15,0 1 2-15,-1 2-1 0,-2-4-15 0,-1 1 4 16,-2-1 1-16,0 1 0 0,-2 0 28 0,4 7-21 16,-3-3 26-16,-2-1-26 0,1 0 0 15,-1-2 0-15,0 0 8 0,0-10-3 0,0 14 0 16,0 0 0-16,0 3-2 0,-11 14-3 16,7-20-7-16,-2 2 16 0,-2 1-18 0,3-8 7 15,2 2-5-15,-1-2-3 0,4 0 1 0,-2-1 2 16,-1-3 1-16,1 1 4 0,0 0 3 15,-2 0 13-15,2-3-8 0,0 1 4 0,2-1-4 16,0 0 3-16,0 0-10 0,0 0 2 0,0 0 0 16,-15-12 17-16,13 7-20 0,-3-8 0 15,5 0 1-15,-2 2 12 0,2 3 1 16,-4-9 5-16,4 11 0 0,0-7-11 0,0-1 13 16,15-16-2-16,-9 14-7 0,0 0-13 0,3 0 5 15,0 2 0-15,0 0 0 0,0 0 2 0,2-2-1 16,-2 4 6-16,2-1 24 0,-1 1-11 15,1 2-24-15,1 0 3 0,-1 1-5 0,-2 3 9 16,-1 3-5-16,0-3-2 0,4 0 2 0,-4 2-1 16,1 3 2-16,-2-1 0 0,1 0-5 15,-2 1 20-15,1 1-22 0,-1 0 10 0,-6 0-10 16,0 0 1-16,8 0-7 0,-1 0 1 0,16 15 16 16,-12-5 2-16,2-2 0 0,0 0 0 15,0 6-1-15,-3-3 0 0,2 1 1 0,-2 4 0 16,-1-2-3-16,-1 0 2 0,-1 1 4 15,2 1-2-15,-3 2 1 0,0 0-4 16,-1-2 0-16,1 1 0 0,0 0 0 0,-4 0-1 16,2 0 15-16,0 0-12 0,0-1-8 0,0 0 18 15,-2 0-19-15,0-2 12 0,-1-4-3 16,0 0 7-16,1 1 6 0,-1 5-11 0,-1-2 10 16,0-14 6-16,0 10-3 0,0 1-36 15,0-2 48-15,0 0-22 0,0 3-15 0,0 1 22 16,0-3 2-16,-10 11-19 0,8-16 14 0,2 1-25 15,0-1 38-15,-1-1-21 0,1 1 8 0,-1-3-14 16,1 3-16-16,-2-1 22 0,2-2 9 16,0 1-16-16,0 0 2 0,0-1-25 0,0 0-30 15,0 0-33-15,0-2-28 0,-1 0-28 16,1-2-57-16,1-1 19 0,-3-2-197 0,4 0-95 16,-3-1 35-16,2-11 30 0,-1 10 28 15,0-2 24-15,0 0 25 0,0-1-18 0,0 2-15 16</inkml:trace>
  <inkml:trace contextRef="#ctx0" brushRef="#br0" timeOffset="416.2963">5176 1610 398 0,'2'-1'330'0,"-1"0"-76"0,1 1-16 0,-1-1-23 0,1 1-14 16,-1-1-26-16,2 2-25 0,-1-1 7 16,0 1-8-16,-1 0-19 0,-3 3-23 0,4-2 15 15,-1 2-6-15,0 1-10 0,0 0 9 16,1 0-22-16,-1 2-7 0,0 0 8 0,0 0-36 16,0 1 21-16,-1-2-21 0,1 13-5 0,-1 1 37 15,0-4-34-15,2 4-4 0,-2-12 3 0,0 4-17 16,0 4 23-16,0-1-6 0,0-2-7 15,0 3 6-15,0 1-42 0,-10 12 0 0,6-11 36 16,3-8 16-16,-1-1-9 0,1-2-6 16,0 0-5-16,1-1-22 0,0 0-2 0,0-6-10 15,0 0 2-15,0 0 4 0,0 8-2 0,0-8 20 16,0 5 2-16,0-5-29 0,0 0 0 16,0 0-32-16,0 7-17 0,-4-2-28 15,4-8-37-15,0-1-42 0,0-15-56 0,2 2 20 16,-2 4-151-16,0-4 28 0,0-4 25 0,0-2 23 15,0-2 23-15,0 0-166 0,-9-27 25 0,4 30 26 16,-1 1 16-16,-2 4-12 0</inkml:trace>
  <inkml:trace contextRef="#ctx0" brushRef="#br0" timeOffset="598.9127">5107 1540 446 0,'1'-1'205'0,"0"0"-60"16,-1 1 21-16,1-2-55 0,-1 1-32 0,0-1 3 15,1 1-51-15,-1 1-5 0,0-1-109 16,1-3-134-16,0 3 13 0,0-1 12 0,-1-1-146 16</inkml:trace>
  <inkml:trace contextRef="#ctx0" brushRef="#br0" timeOffset="1398.4305">5402 1574 328 0,'2'-3'282'0,"1"2"-32"0,-1-2-18 0,0 1-34 15,0 0 12-15,1 0-33 0,-1 0 4 0,1 1-32 16,-1-2-21-16,1 0-15 0,0 1-10 0,0 0-7 16,2 0-8-16,-2 0-13 0,3 2-22 15,-2-2 13-15,2 1-15 0,0 1-5 0,-2 0-7 16,-4 0-9-16,8 0-2 0,-8 0 16 0,27 11-22 15,-13-2 6-15,-6-4 11 0,4 5-3 16,-1 6-20-16,-3 0 11 0,2 1 12 0,-2 0-2 16,-4 1-12-16,-1 0 19 0,-2 2-19 15,1-2-4-15,-2-8 12 0,0 5-4 0,0 2 26 16,0 0-37-16,-10 18 21 0,6-18-18 0,-1 0-15 16,0-3 20-16,0-1 8 0,2-1-6 0,-2-3-29 15,3-2 19-15,-1 0 1 0,1-3-21 0,1 1 9 16,0-1 9-16,-1-2 7 0,1 1-16 15,-1 0 17-15,1-3-8 0,0 1-2 16,-1-1 0-16,2 0 2 0,0 0 21 0,0 0-25 16,-4-14-3-16,4 7 11 0,0 0-24 15,3-10 29-15,-3 8 1 0,0-4-28 16,10-20 34-16,-6 13-11 0,1 3 6 0,1-3-27 16,3 0 4-16,-1 2 19 0,2 1-27 0,-1 0 16 15,2 2 34-15,-1 0-25 0,0 2 9 0,2-1-24 16,0 1 2-16,1 5-3 0,-1-2 21 15,-4 5-12-15,4-3 6 0,-2 2-3 0,3-2-1 16,0 1 4-16,-3 6-10 0,-1-4 0 0,-1 3-2 16,-8 2-11-16,8 0 7 0,3 0 10 0,7 14-29 15,-6-3 23-15,0 0-4 0,-6 3-34 16,3 1 4-16,0 0 56 0,-1 5-4 16,-1-1-2-16,-2 0-3 0,1 1-27 0,-4-3 1 15,1 3 26-15,0 0 25 0,-1 0-28 16,-2 2 25-16,0-8-16 0,0-5-23 15,0 5 14-15,0 2 12 0,0 1-1 0,0 0-58 0,0-5 5 16,0 0 54-16,0-3-4 0,0 4-53 0,0-1 13 16,0-3 1-16,0-1 30 0,0-1-13 0,-11 4-1 15,11-8 7-15,-1 2-10 0,0-3-1 16,0 2-50-16,1-4-9 0,0 0-43 0,0 0-41 0,0 0-27 16,-5 8 17-16,1-8-271 0,-3-1-36 15,-2 0 34-15,-11 2-17 0,8-1 27 0,-6 0 83 16,-6 0 22-16,-4 0-34 0,-30 11-2 15</inkml:trace>
  <inkml:trace contextRef="#ctx0" brushRef="#br0" timeOffset="2396.453">4285 2344 433 0,'-2'-3'309'0,"2"1"-50"0,-2 1-1 0,1 1-36 0,0-3-32 15,1 1-1-15,-2 2-16 0,2-1 5 16,-1 1-18-16,0-3-13 0,1 2-22 0,0 0 8 16,-1 1-44-16,1 0 8 0,0 0-3 0,-2 0-31 15,4 2 24-15,-2-2-16 0,1 3 9 16,0 3-29-16,1 0 0 0,1-1 36 0,2 10-25 15,1 3-14-15,0-1 8 0,0 1-32 0,-5 0 1 16,4 3 3-16,0-3 3 0,1 6-3 16,-2-3 39-16,1 2-7 0,1-2-37 0,-1 0 23 15,1 0-2-15,-3 3-34 0,-1-4 24 0,1 0-6 16,-1-1 31-16,2-1-8 0,1-3-22 16,-2 2-1-16,-1-4-5 0,1-2-9 0,1 3-1 15,-3-4-4-15,2-2-1 0,-1-3-6 16,-1 0 1-16,0-2 34 0,1 2-27 0,0-4-2 15,-2 3-4-15,1-2 20 0,0 0 18 16,-1 0 1-16,2-1-18 0,-1 0 5 0,-1-1-19 0,0 0 9 16,16-17 15-16,-5 4-13 0,2-4 17 15,-1 0-24-15,2 0 26 0,-3-1-25 0,1-1-4 16,-1 0-19-16,-2 1 2 0,3 1 25 16,-3 0-22-16,0 1 26 0,-1 1-34 0,0-1 20 15,-1 0 4-15,-2 6-5 0,-2-1 9 0,1 5 3 16,-1 1 9-16,0 1-5 0,-1-1 10 15,-1 1-35-15,1-1 16 0,0 3 0 0,-1 0 1 16,0-1-1-16,0 1-22 0,0 1 22 0,1 1-38 16,-1-1 31-16,-1 1-12 0,0 0 8 0,0 0 3 15,5 14-3-15,-1 4 9 0,1-2-6 0,-1 2-13 16,-1 2-5-16,1 2 10 0,0-3 2 16,1 2-16-16,0-2 2 0,3 0 14 15,-1 0 8-15,1-1-22 0,1-1 5 0,1-3 13 16,-1 2 4-16,4-4-20 0,-1-2 4 0,1-1-12 15,4-1 1-15,-5-1 12 0,7-2-8 16,-2 0-23-16,2-5 22 0,-5 1 17 0,-3-1-12 16,3 0 6-16,22-16 6 0,-17 8-25 0,-1-3 26 15,0 1 21-15,1-5-29 0,-3-2-7 0,1-3 18 16,-2-2 1-16,-1 4-9 0,-2-1 2 16,0 2 18-16,-4 0 25 0,-1 1-20 0,-1 2 10 15,-2-3 3-15,-2 4-3 0,2-5-8 16,-2 9 11-16,-2-1-7 0,0 2-5 0,0 8-20 15,0-7 18-15,0 0-3 0,0 7-4 0,0-7-6 16,0 7 8-16,0-7-4 0,0 7-14 16,0-7-8-16,0 7-4 0,0-7-31 0,0 7 22 15,0-6-41-15,0 6 7 0,0 0-39 0,-11-12-58 16,10 10-23-16,-1 0-21 0,1 4-14 16,0-2-17-16,1 3 21 0,0-1-157 0,-1 1-115 15,0 2 21-15,1-1 37 0,-1 1 24 16,1 1 21-16,0 0 68 0,1 2 1 0,-1 1-11 15</inkml:trace>
  <inkml:trace contextRef="#ctx0" brushRef="#br0" timeOffset="2779.6246">5418 2896 214 0,'1'2'406'0,"0"1"-82"0,-1-2-57 0,0 0-15 16,-1 0-33-16,-1 1-23 0,-1 0-6 0,1 0 0 16,-1 1-41-16,-3 0 12 0,-4 6-22 15,0-3-25-15,-3 3 9 0,1 2-24 0,1-2-4 16,-4 2 5-16,2 1-5 0,0 0-25 16,3 1-19-16,-3 4 34 0,1-8-48 0,-3 5 41 15,4-4-29-15,-2 3 13 0,-1 1-17 0,-1-3 16 16,3 3-33-16,2-3 21 0,-1 6-19 15,1-5-4-15,-1 1-28 0,3 0-4 0,-1-5 31 16,1 2 2-16,4-3-12 0,-1-1-27 0,1 0 32 16,0-2-30-16,1 0 1 0,1 1 0 0,0-3 26 15,1 0-2-15,-2 0-5 0,1 1-35 0,1 0-7 16,0-2-6-16,1-1-35 0,0 0-1 16,0-1-54-16,2-3-30 0,3-2 15 0,5-9-81 15,-1-4-89-15,5 2 27 0,0-1 22 0,3 0-138 16,1-2 25-16,4-1 24 0,0-3 37 15,1 0 10-15</inkml:trace>
  <inkml:trace contextRef="#ctx0" brushRef="#br0" timeOffset="3545.5757">5917 2423 616 0,'2'-2'333'0,"0"0"-73"15,0-1-28-15,-1 1-35 0,-1 1-10 16,0 1-34-16,1 0-6 0,0 0-24 0,-2 3 24 16,2 1 0-16,2 2-34 0,-2 13 3 15,-1-8-5-15,0-1-33 0,0 5 4 0,0 3-21 16,0-2 30-16,0 4-36 0,0 0 10 15,0 2-11-15,0-1-12 0,0 1 19 0,-8 0 4 16,8 0-9-16,-10 24-7 0,6-25-13 0,1 0 2 16,0 3 24-16,-2-5-30 0,2-4-22 0,-1 2 22 15,4-11-18-15,0 3-1 0,0 0 2 0,0-1 16 16,0-1-9-16,0-2-3 0,0-5-1 16,0 8-1-16,0-1-3 0,0-7-2 0,-10 14 86 15,10-12-34-15,-1 0 21 0,1-1-3 16,-2 0 5-16,2-1-12 0,1-2-7 0,0 0-7 15,-2-2-2-15,2 2-22 0,0-3 11 0,0 0-7 16,3-10 3-16,1 2-24 0,1-1 13 16,2 0-14-16,0 1 16 0,1 0-27 0,-1 5 11 15,2-3-16-15,0-1 4 0,4 3 12 0,-2-1-12 16,-1 2-2-16,4 1 3 0,0 1-10 0,0 0 8 16,1 0-8-16,-3 5 19 0,-3 0-24 0,3 1 11 15,-4 0-1-15,3 0 8 0,4 0-21 16,15 13 10-16,-19-1-8 0,-1-4-4 15,2 3 12-15,-1 3-20 0,-4 0 12 0,0 0 8 16,-3 2 7-16,0-1 0 0,-1 0-1 16,-2-3-5-16,1 0-3 0,-3-2 5 0,0-10-6 15,0 13 11-15,0 0-9 0,0-1 2 0,-12 14-2 16,5-12 16-16,0-3-3 0,-1 0-23 16,0-2 19-16,-3-1 15 0,-3 2-20 0,2-2 0 15,-1-2 2-15,-1 0-15 0,0-2-10 0,1-1 33 16,1 0-17-16,0-1 4 0,-3 0-17 15,1 0 29-15,14-2-5 0,-9 0-10 0,1 0 19 16,1 0-16-16,7 0-2 0,-10 0-11 0,3 0 25 16,7 0-6-16,-7 0-10 0,7 0 11 0,-7 0 4 15,7 0-2-15,0 0-12 0,-8 0 2 16,8 0 1-16,0 0-4 0,-7 0-27 0,7 0-26 16,0 0 8-16,0 0-38 0,0 0-42 0,-7 0-23 15,-1-10-55-15,10 7 20 0,-2 1-222 0,1-3 33 16,0-2-112-16,6-8 36 0,-1-3 30 15,-1-1 27-15,1-5 54 0,-1-1 22 0,1-1 13 16,2 1 8-16</inkml:trace>
  <inkml:trace contextRef="#ctx0" brushRef="#br0" timeOffset="5570.6841">8673 998 234 0,'0'0'257'0,"0"0"0"0,0 0-49 15,0 0-7-15,0 0-19 0,0 0-5 0,0 0-16 16,0 0-8-16,0 0-35 0,0 0-8 0,0 0-2 16,0 0-20-16,0 0-7 0,0 0 11 15,0 0-20-15,0 0-17 0,0 0 19 0,0 0-20 16,0 0 9-16,0 0-15 0,16 9 11 16,-7 0 3-16,-1-1-18 0,0 1 10 0,0 2-11 15,2-3 10-15,-1 5-6 0,2-2-17 0,1 1 6 16,-1-1-12-16,1 3 14 0,4-1-21 0,-5 2 19 15,3-1 17-15,3 4-23 0,-2 0-10 16,1 0 29-16,-1-1-14 0,-5-4-5 0,2 0-22 16,0 4 34-16,1 2-24 0,-1-5-9 0,-2 3-2 15,2-2 8-15,1 1 1 0,-2-1-20 16,-2 3 12-16,1-2 19 0,0-2-18 0,-1-1 4 16,0 0 21-16,-1-3-20 0,-2-1-15 15,0 4 13-15,-2-4-11 0,1-1-1 0,-3-1 6 16,1-1 3-16,-2 0-15 0,0-2 30 0,1-1 4 15,-1 0 0-15,0 1-39 0,0-2 18 0,-1 1-15 16,1 0 18-16,1 0-12 0,-2-2-9 16,0 0 28-16,1 1 32 0,-1 0-30 0,0-2-1 15,0-3 23-15,0 1-45 0,-1 1 12 16,1-4 8-16,-2 2-16 0,-1-2 32 0,0 0-27 16,1-1 7-16,-1 0-9 0,-5-5-18 0,3 1-4 15,0 2 13-15,-2-4 11 0,2 3 4 0,-1 3 17 16,3 1 11-16,-2 0-50 0,2 1 3 15,0 1 9-15,1 0 21 0,-1 0-19 0,1 3-1 16,0-3 16-16,0 0-17 0,0 2 13 16,0-1 4-16,-1 0-25 0,1-1 1 0,0 2 1 15,0 1 17-15,-1 0-6 0,3 0-18 0,0 0 22 16,0 0-11-16,-26 13-10 0,12-1 3 0,-3 1 11 16,-3-1 13-16,1 6-10 0,-2-2-24 15,1 0 37-15,0 0-18 0,-2 2 14 0,1 3 14 16,-5-2-15-16,2 0-8 0,3-3 26 15,2 3-4-15,2-3-5 0,-3 1-2 0,1 1-30 16,2-3 3-16,4 0 26 0,-1-1-10 0,0-1-1 16,3-6-1-16,0 2-1 0,4 0 19 15,0-4-2-15,3 1-2 0,-1-3-2 0,2 1-1 16,-1-3-1-16,3 2 1 0,-1-2 4 0,-2 2 2 16,1-2-4-16,1-1-1 0,1 0-1 15,0 2-8-15,0-1 8 0,-1 1-4 0,1-1-1 16,1-1-1-16,0 2-1 0,0-2-98 15,0 0-5-15,0-6-48 0,1 2-60 0,0-1 19 16,1-1-156-16,-1 3-121 0,1-2 3 16,-1 1 25-16,0 0 31 0,0 1 22 0,0 2 28 15,-1 0 13-15,0 1 14 0</inkml:trace>
  <inkml:trace contextRef="#ctx0" brushRef="#br0" timeOffset="6067.2214">8463 2064 412 0,'-1'2'335'0,"0"-1"-47"16,1 1-37-16,1-1-9 0,-2-1-40 15,1 1 8-15,0-1-13 0,-1 2-35 0,0-1-4 16,3 0-10-16,-2 0-31 0,1-1-6 0,0 1 4 16,2-1 8-16,0 2-30 0,1-3-20 0,1 2-10 15,3-1 9-15,-1 1-18 0,4-1 11 16,8 0-3-16,2 0-2 0,3 0 6 0,4 0-31 16,1 0-5-16,30-11-15 0,-25 6 36 0,2 4-22 15,-5-1 2-15,4-1-5 0,-3 0 3 16,2 1-29-16,-2 0 25 0,2-3-4 0,-2 3 1 15,-3-1-14-15,4 1 21 0,-2 1-1 16,1 1-2-16,-4-2-23 0,0-2 29 0,-3 3 3 16,1-3-39-16,-3 2 27 0,3 0-4 0,-1 0 1 15,-3 1-22-15,-2-2 12 0,-7 2-2 0,5-2 35 16,-7 2-19-16,-1 0-4 0,-3-2-5 0,0 2-31 16,-1 1 22-16,-3 0-11 0,2-1 20 15,-2 1-11-15,-1-1-34 0,0 0-2 0,-1 1-30 16,0-1-4-16,0 1-13 0,0-1-40 15,-1 0-31-15,0 1 15 0,0 0-102 0,-2 0-103 16,-1 1-103-16,1-1 28 0,-3 2-29 0,-1-1 26 16,1 1 74-16,-1 0 13 0,-8 5-33 15</inkml:trace>
  <inkml:trace contextRef="#ctx0" brushRef="#br0" timeOffset="7029.3218">9090 2419 428 0,'-2'2'282'0,"-1"2"-30"0,1-2-16 0,-2 0-23 16,2 1 17-16,-2 0-36 0,-2-2-18 0,2 1-24 15,-1-1-20-15,-1-1-4 0,0 1-22 0,-2-2-23 16,-1 1 13-16,-5 0-17 0,-3 0 5 15,-17-12-32-15,15 8-9 0,3 0-5 0,-1-2-5 16,0 0 2-16,5-2 2 0,1 0 8 0,2 2-25 16,-1-6 17-16,3 4-19 0,3 0 6 15,0 0-13-15,3 3-1 0,-1-2 13 0,2 0-15 16,0 7 2-16,0 0 7 0,0-9 2 0,0 4 10 16,17-10-4-16,-6 6 2 0,0 0 11 15,-2 5-7-15,6-1-13 0,-5 2 14 0,1-1-3 16,-1 4 8-16,-1-1-30 0,1 1 18 0,1 0 8 15,2 0 4-15,12 12 12 0,-9-5-43 16,-3 2-11-16,1 0 27 0,-2 1-24 0,-1 1 38 16,0 2-18-16,-1-2 3 0,-3 5 12 0,-1-1-11 15,0 1-1-15,-1 1 20 0,2 0-6 16,-5 2-8-16,0 2 0 0,-1-2-6 0,-1-11 15 16,0 6-3-16,0 3-1 0,0 0-35 0,-15 19 28 15,7-18 0-15,0-1-27 0,2 0 1 16,-5 0 34-16,-1 1-4 0,1-3-34 0,-2-1 0 15,0 2 31-15,-3-5 2 0,3 4-8 16,1-1-2-16,-3-1-25 0,1-1 2 0,-1 0 32 16,1 1 2-16,0-2 5 0,-2-3-13 0,1 2-4 15,-1-3 1-15,-2 0 16 0,1 0-4 0,-3-2-3 16,0 0-2-16,-2-1-3 0,0 0-33 16,-1-1 3-16,-1 0-43 0,1-2 4 0,0-1 5 15,12 0 36-15,-5 0-7 0,-3 0-3 0,-18-10 12 16,17 8-18-16,7-1 24 0,-1-2-14 15,-1 0 16-15,4-1-1 0,5 2 1 16,-1-2-1-16,3 0-15 0,0 1-2 0,2-1 2 16,0 0 27-16,2 6-1 0,0-13-43 0,0-3 2 15,18-16 3-15,-7 15 20 0,-3 1-19 0,5-2 2 16,2 3 2-16,3 3 35 0,-5-2-14 0,2 2 5 16,2 2-16-16,2-1 1 0,-3 1 33 15,2 4 11-15,-3-3-14 0,2 3 20 0,-5 5-15 16,5-3 0-16,-3 3-6 0,-1 1-2 15,-13 0-2-15,14 0 1 0,2 0-2 0,16 11 0 16,-15-8-2-16,0 3-2 0,-1-2 4 0,0 2 1 16,0 1 7-16,2 0 4 0,-2 0-13 0,-1 3-6 15,1 1-6-15,-2-2 11 0,-1 1-17 0,3 0-7 16,0 0 20-16,0 1 5 0,-2-2-8 16,0 4-25-16,-1-2 24 0,0-1 9 0,0 1-18 15,-1 2 12-15,2 0-6 0,-4-2 14 16,2 3-11-16,0 1-29 0,-3-1 50 0,3 0-13 15,-3-1-24-15,-1 4 29 0,2-4-38 16,-4-1 44-16,-1-2-30 0,-1-2 32 0,-1-1-22 16,2 7-18-16,0-5 9 0,-2-2 14 0,-2 0-12 15,1-3 2-15,0 0 0 0,-1-1 0 16,-1-2-30-16,2 2 5 0,0-1-48 0,-1-1-32 16,-1-1-23-16,0 0-37 0,4-10-54 0,3-4 20 15,-2-5-240-15,-1-1 32 0,3-5 33 0,0-3-58 16,0 0 47-16,2-3 48 0,-2-7 12 15,6-3 19-15,4-6-50 0</inkml:trace>
  <inkml:trace contextRef="#ctx0" brushRef="#br0" timeOffset="8127.647">9786 1480 395 0,'2'-3'313'0,"-1"2"-35"0,-1 0-24 0,2 0-31 16,-2 0-24-16,1 1-9 0,0-2-22 16,0 2-14-16,0 0-17 0,-1-2 1 0,0 2-35 15,0 0-16-15,0 0-19 0,1 0 14 0,0 0-20 16,-1 2 3-16,0-2-12 0,0 2 16 0,1 1-13 16,-1-2 9-16,1 5-15 0,1-1-6 15,4 9 3-15,-3-1 12 0,-2-2-10 0,0-1 18 16,1 6-17-16,1 5-1 0,1-2 5 15,-3 0-35-15,0 0 6 0,0 1-15 0,-1-1 22 16,1-5 16-16,4 4-27 0,-4 2 4 0,0-2-27 16,-1-6-8-16,2 0 18 0,0 5 35 0,5-2-38 15,-6-5-11-15,1-1 27 0,0-2-5 16,0 0-15-16,1-2 28 0,-1 0-15 0,0-2-1 16,1 1-1-16,0-1 23 0,2-2-29 0,1-1 1 15,-1 2-3-15,1-2 37 0,-6 0-19 16,11 0-2-16,16-12-2 0,-11 3-2 0,-3-1 23 15,1-2 20-15,-1 0 4 0,0-4-23 0,2 1 9 16,0-4 15-16,-2 3-18 16,-2-2 17-16,-1 0 12 0,-2 2-3 0,0 1 5 0,-2 2-12 15,1-2 11-15,0 4 8 0,-2 1-14 16,-3 2-4-16,3 1-5 0,-2 4 1 0,-1-2-5 16,-1 2-11-16,0-1-7 0,0 2-6 0,0 0 14 15,0-1-17-15,1 1 2 0,-2 0-13 0,2 0 3 16,-2 0-10-16,2 0 2 0,-2 1-5 15,1 1-8-15,-1 0-4 0,0 0 8 0,0 0 7 16,0 0-16-16,-1 7-1 0,1-3 12 0,0 1-11 16,0 1 6-16,-2 1-10 0,2 1 15 0,0 2 0 15,0 3-7-15,0 0-7 0,0 3 0 0,0-2 7 16,0 0-16-16,0 3-7 0,0 0 12 16,0-1-17-16,7 17-15 0,-3-17 18 15,2-3 2-15,-3-2-12 0,4 0 6 0,1 0 0 16,-2-4 18-16,2 0-19 0,-3-1-9 0,3-2 19 15,-1-1 8-15,1-3 0 0,0 1 1 16,1-1-1-16,0 0 5 0,5 0-8 0,19-15-7 16,-12 7 17-16,-2-4 10 0,-1-2-16 0,1-4-6 15,-2 0 26-15,1-2 8 0,-3 2-11 0,-1-2 17 16,-1-1 23-16,0 2-1 0,-2 1 0 16,-3 1 4-16,-1-1-12 0,-2 3 14 0,-2-2-3 15,-1 3-6-15,-2 14-15 0,0-10-1 0,0 0-6 16,0-3-5-16,0 2 18 0,-13-10-23 15,10 14 11-15,-2 1-9 0,2 1-8 0,1 0 3 16,-2 1-3-16,3-1-14 0,-2 1-2 0,1 0-19 16,-1 1-13-16,0-2-17 0,1 2 5 0,-3-1-84 15,1 1-33-15,0 0 2 0,1 1-55 0,-1-3-37 16,-5-6-2-16,0 0 24 0,1 0-283 16,1-1 38-16,0-2 36 0,-1-6 31 0,0 2 29 15,2-1-1-15,3 2 25 0,1-1 12 16,2 10-3-16</inkml:trace>
  <inkml:trace contextRef="#ctx0" brushRef="#br0" timeOffset="8613.2133">10447 935 397 0,'0'1'269'0,"0"0"-52"0,1-2-15 0,-2 2-9 16,4-1-3-16,-1 0-22 0,6-1-11 15,0 2-12-15,1-2 14 0,4-2-42 0,-6 3 11 16,4 0-30-16,4 0-21 0,0 0-3 16,3 0 5-16,-2 0-2 0,2-6-7 0,0 6-7 15,16-10 15-15,-17 8 5 0,-1-1-32 0,2 2 5 16,-1 0-10-16,-2-2-3 0,2 1 7 0,-3 1-10 16,2 0-14-16,-1 0 14 0,0 0-5 15,-2-1-2-15,-6 2-34 0,4 0 4 0,-1 0 39 16,2 0-20-16,8-9-17 0,-20 9 5 15,8 0-19-15,-1 0 25 0,-7 0 0 0,8 0-22 16,-8 0 16-16,7 0-14 0,0 2 2 0,-5-2-38 16,-1-3-2-16,-2 2-14 0,-1-2-55 0,-1 2-29 15,-4 1-14-15,3 1 15 0,-2-8-120 16,-11 11-85-16,8-3-45 0,9-1 25 16,-9 0-45-16,-10 7 61 0,10-5-14 0</inkml:trace>
  <inkml:trace contextRef="#ctx0" brushRef="#br0" timeOffset="8945.4748">10755 915 449 0,'0'-1'228'0,"-4"0"-12"0,4 1-3 0,-2 0-23 15,1 1-3-15,5 0-41 0,-4-1-3 16,0-1-16-16,1 6-15 0,-1 0 1 0,-1 3 1 16,-2-1 12-16,8 4-21 0,-5-3 2 0,0 1-5 15,8 16-18-15,-8-18 24 0,0 6-8 0,0 2-35 16,0 3 3-16,0 3-5 0,0-2-8 15,0-1 2-15,0 4-3 0,0-2 18 0,0 2-24 16,0-3 15-16,0-3-4 0,0 1-10 0,0-3-16 16,0-2-13-16,0 0 23 0,0-2-26 0,0 5 7 15,0-3 9-15,0 2 3 0,0-3-5 16,0 0-13-16,0-3 24 0,0-1-30 0,0-1 7 16,0 1 6-16,0-7-30 0,0 7 9 15,0-7 23-15,0 6-29 0,0-6 2 0,0 7 15 16,0-7-12-16,0 0-2 0,0 8-33 0,0-8 12 15,0 0-31-15,0 0-26 0,0 0-56 0,6 9-15 16,-6-12-48-16,0 1 17 0,0-2-208 16,0-1-44-16,1 0 28 0,1 0 18 0,0 0 26 15,-1 0 19-15,-1 2 13 0</inkml:trace>
  <inkml:trace contextRef="#ctx0" brushRef="#br0" timeOffset="9892.7256">10952 1276 896 0,'2'-2'285'16,"0"3"-26"-16,1-2-34 0,2 2-10 0,-6 0-4 15,0-1-36-15,3 1-31 0,-3 0-12 16,1 1-13-16,0-1 7 0,0 0-33 0,3 0-14 15,-3 2 2-15,1 0 15 0,-3 2-11 0,3-1-26 16,0 0-5-16,-1 2-16 0,3-1 4 16,-3 2 16-16,6 9-9 0,0-1 33 0,-5-1-52 15,5 2 19-15,-3-5-24 0,-2-1 15 0,5 5-7 16,-1-1 10-16,-3 5-14 0,4-5 18 0,-2-1-18 16,-1-2-22-16,0-1-6 0,-1-1 1 0,-2-9 31 15,0 6-19-15,0 1-10 0,0-1-16 16,0-6 54-16,0 8-31 0,13 6-11 0,-13-14-9 15,0 0 28-15,0 6-15 0,0-6 20 16,0 7-3-16,0-7 29 0,0 6 0 0,0-6-7 16,10 15 36-16,-9-14-18 0,1 1-17 0,1-2 2 15,0-1-6-15,1 0-8 0,0-2-9 0,1-1 22 16,8-3-13-16,-2-4 15 0,1 4-21 16,0-6 7-16,1 0-15 0,-1 1 31 0,0-1-23 15,0-1-18-15,-3 1 7 0,-1 1 27 16,1 0-13-16,1 2-1 0,-4 1 20 0,-2 0-20 15,1 4 4-15,-5-2 0 0,3 3-6 0,1-1 1 16,-1 1-12-16,1 0 11 0,-4 2-21 16,2-1 11-16,-1 1-5 0,1 0 1 0,0-1-16 15,-1 0 10-15,0 2-3 0,0 1-21 0,2-1 16 16,-3 1 10-16,0 0-15 0,0 0 4 0,0 0-3 16,6 0-2-16,4 11 8 0,-8-7 6 15,0 0-6-15,0 1 4 0,1 1 0 0,2 8-1 16,0 0-4-16,-2-3-3 0,1-3-9 0,1 9 18 15,-3-2-3-15,3 0-16 0,-2-3 19 0,-1-2 1 16,0 0 5-16,0-2-18 0,0 1 7 16,0-2-1-16,3 8 0 0,0-3 5 0,-3-6-18 15,1 2 33-15,0 0-25 0,4 7 8 16,-4-7-10-16,1-1 10 0,3-2-6 0,-4 0 16 16,2-3-23-16,1 2-10 0,-1-2 14 15,1-1-3-15,0 1 9 0,1-1 2 0,-1 0 1 16,1-1 3-16,3 0-4 0,3 0 5 15,16-13-1-15,-15 5-10 0,1 1-3 0,-2-6 21 16,2 5-25-16,-1-8 2 0,1 4 11 0,-3-3-14 16,-1-1 24-16,1 1 15 0,0 2-16 0,-6-3 10 15,3 0 14-15,-2 0 4 0,-1 3-5 0,-1-3 7 16,-3 1-5-16,1-1 0 0,-3 2 11 0,7-2-8 16,-7-5-20-16,0 11 9 0,0-4 6 15,0-1-13-15,0 0 10 0,0 1-4 0,0 3 3 16,0-1-4-16,0 2-12 0,-9 1 11 0,-1-3-18 15,6 5 1-15,2 1-7 0,0-2 0 0,0 5-9 16,2 1-6-16,0-1-12 0,0 0-4 0,-1 3 7 16,-3-1-31-16,4-4-6 0,0 5-31 15,2 1 8-15,-4 0-68 0,2 1-20 0,-8-1-35 16,2-1-33-16,-4 1-16 0,3-1 26 0,-8 2-273 16,15-2 37-16,-8 0 36 0,8 0 16 15,-8 0 30-15,0-8-23 0,10 8 27 16,1-3 72-16,6 2-25 0</inkml:trace>
  <inkml:trace contextRef="#ctx0" brushRef="#br0" timeOffset="10458.7684">12140 1407 339 0,'-2'0'275'0,"0"0"-31"0,0 0-12 15,1 1 3-15,-1-1-42 0,2 1-4 16,-1-1 5-16,1 1-25 0,-1-1-12 0,1 0 17 16,0 0-6-16,0-1-30 0,1 1-38 0,-1 0 40 15,4 0-40-15,0-1-1 0,3 1-13 0,11-1 4 16,-3 1-43-16,-15 0 15 0,17 0-11 15,1 0-1-15,2 0-27 0,2 0 41 0,0 0-15 16,1 0-2-16,-1 0-32 0,-1 0 5 0,-4 0 16 16,1 0-13-16,-2 0 5 0,2 0-6 0,-5 0-4 15,-1 0 33-15,-3 0-53 0,-1 0 10 16,0 0 28-16,-8 0-35 0,7 0 17 0,-7 0-5 16,8 0-3-16,-8 0 3 0,6 0-19 15,-6 0 1-15,0 0 51 0,8 0-3 0,-8 0-40 16,0 0-1-16,7 0-21 0,-7 0-26 0,0 0 2 15,0 0-31-15,10-13-34 0,-11 13-12 16,0-4-16-16,1 1-47 0,-2 0 17 0,-2 1-124 16,-1-3-118-16,-4-3 3 0,-4-2 24 15,2 3 27-15,-1-1 8 0,3 2 40 0,3 0-17 16</inkml:trace>
  <inkml:trace contextRef="#ctx0" brushRef="#br0" timeOffset="10874.8442">12367 1232 536 0,'0'-2'283'16,"0"-1"-23"-16,5 3-25 0,-7 0-4 0,-1-1-34 15,3 2-24-15,-3 0-5 0,5 3-7 0,2-3-32 16,-4-1-22-16,-3 1 2 0,6 3-7 0,-3-1-9 16,-6 2 11-16,9 1-29 0,-3 3 3 15,-1-3-12-15,-1 2 6 0,2-8-15 0,0 8-16 16,0-1 16-16,0 1-16 0,0-1 15 0,0 1-13 15,0 5 16-15,0 2-19 0,0 2-6 16,0-2-7-16,0 2-3 0,0 1 46 0,0 0-35 16,0 0 9-16,0 1-18 0,0 0-24 15,0-1 18-15,0 1 25 0,0 0-15 0,14 17 1 16,-12-18-1-16,1-2-5 0,-1 2 3 0,0 1-13 16,-2-6-1-16,2-1-7 0,-1 3 9 0,0-4 2 15,0 0 10-15,1-4-49 0,-2 0 32 0,0-1 5 16,0 0 4-16,3-1-5 0,-3-1 9 15,4 0-27-15,-4-4 20 0,0 0 2 0,0 0-9 16,0 7 0-16,0-7 1 0,0 6 3 0,0-6-3 16,0 0-1-16,0 0 20 0,0 7-2 15,0-7-54-15,0 8-39 0,1-8-28 0,-1-1-43 16,-1-1-52-16,2 0 16 0,-2-3-313 16,1-1 17-16,0-1 33 0,1-11 13 0,-1 8 33 15,0-7 26-15,0-6 37 0,0-2 56 0</inkml:trace>
  <inkml:trace contextRef="#ctx0" brushRef="#br0" timeOffset="14165.8323">14928 1011 524 0,'0'0'218'0,"0"0"-17"16,0 0-6-16,0 0-23 0,0-12-32 0,0 12-11 16,0 0-3-16,0 0-4 0,0 0 4 15,0 0-21-15,0 0 20 0,0 0-32 0,0 0 21 16,0 0-43-16,13 0 17 0,-13 0-17 0,0 0 9 16,0 0-14-16,0 0 21 0,0 0-15 0,0 0-21 15,0 0-4-15,0 0 31 0,0 0-30 16,0 0 10-16,0 0-25 0,0 0 12 0,0 0 5 15,0 0-13-15,0 0-8 0,0 0 19 16,0 0-14-16,0 0 8 0,0 0-2 0,-9 4-18 16,-1 1-1-16,-4 1 5 0,2 0-9 0,-3 1-15 15,2-1 3-15,-3 0 26 0,2 3-20 0,-2 0 13 16,1-5-18-16,1 6-8 0,-4 5 4 16,2-5 28-16,1 1-9 0,-4 3-13 0,2 1 26 15,-3-1-34-15,1 1 29 0,2 2-1 16,-4-3-23-16,2 2 26 0,1-2-33 0,3-2 24 15,-2 0-9-15,0 2 7 0,-4-1 12 0,1 2-3 16,-3 0 5-16,0-2-19 0,3 0-3 16,-1 0 6-16,-3 0 13 0,4 2-31 0,-1-3 26 15,-1 2 0-15,2-1-26 0,-3-2 0 0,1 1 0 16,6 0 27-16,0 1-27 0,2-3 4 0,-1-4 18 16,5 3 1-16,1-4-20 0,1 0 12 15,4 0-5-15,0-2 4 0,1-2-2 0,-1 1 0 16,2-1-22-16,0-1 8 0,0 1 0 15,1 3 33-15,0-4-14 0,0 2-2 0,1 0-14 16,0-2-24-16,0 0 4 0,0 0 45 0,0 0-10 16,20 19 4-16,-4-13 10 0,-3 2-17 0,5-1 20 15,-2-1-26-15,6 0 14 0,1 1 9 16,-1 0-3-16,3-1-3 0,0 1-16 0,6 0 0 16,-1 0-2-16,-2-2 4 0,2 1-2 15,2 1 11-15,-4-2-26 0,0 1 7 0,1 0 0 16,4-1 0-16,-3 2-5 0,-3 0 27 0,-1-1-19 15,-1-1-11-15,-1 2 8 0,-2-1-1 0,-1-2 1 16,-3 0 14-16,-5 2 3 0,0-3-7 16,-5 0-24-16,-8-3 0 0,7 0 6 0,-7 0 2 15,7 0 10-15,-7 0-7 0,0 0 0 16,7 0 1-16,2 11-1 0,-10-7 0 0,-1 2 3 16,0-2-2-16,0 1-6 0,-5 6 22 15,-3 3-2-15,0-2-1 0,-3 1-14 0,-2 1 3 16,1 0-3-16,-3 0 1 0,0 1 1 0,-2-3 3 15,-2 2-19-15,3 1 22 0,-3 1-13 16,0 1 9-16,1 0 22 0,-4-1-24 0,1-1-2 16,3 1-7-16,-2 0 16 0,-1-1-8 0,0 1 22 15,2 0 0-15,0 1-16 0,0-4-3 16,-2 2 2-16,2-1-29 0,2-2 3 0,4 3 2 16,-1-2 0-16,1-3 2 0,3 1 40 15,-3-1-16-15,6 0-6 0,0-2 0 16,2-3 2-16,4 1-2 0,-1-1-2 0,0 0-1 15,2 0 1-15,-2-1 6 0,2-1 12 16,0 1-16-16,0-2 0 0,0 4-1 0,0-3 12 16,2 1-1-16,-2 0-4 0,2 1 2 0,0-5 7 15,0 0-13-15,0 7 27 0,0-7-12 16,0 8 6-16,16 10-7 0,-9-10 5 0,6 2-23 16,3-3 24-16,-1 0-19 0,6-1 15 0,-5 0 11 15,7-3-18-15,2 4-12 0,-12-7 14 0,8 0-7 16,6 0-6-16,33 10 16 0,-26-8-30 15,-2-2 36-15,3 1-5 0,-1-1-13 0,0 2 11 16,-18-2-10-16,11 0 4 0,0 0 3 16,2 0-8-16,-1 0-4 0,-1 0 9 0,-1 0 1 15,-1 0 6-15,-2 0-6 0,-1 0-3 0,-2 0-26 16,-2 0 4-16,-5 0 5 0,1 0 10 16,-5 0-1-16,-1 0-56 0,-1 0-32 0,-7 0-16 15,8 0-53-15,-8 0-32 0,0 0-64 0,0 0 24 16,8-8-232-16,-10 7 35 0,-1-1 34 0,-3 2 27 15,0-1-43-15,-4 1 27 0,-12 0 26 16,2 0 32-16,6 0 3 0</inkml:trace>
  <inkml:trace contextRef="#ctx0" brushRef="#br0" timeOffset="14675.529">14403 2828 486 0,'1'0'341'16,"0"0"-80"-16,-1-1-15 0,0 1-38 0,2-1-8 15,-2 1-5-15,0 0-50 0,0 1 5 0,2-1-5 16,0 1-5-16,-2 0-33 0,0-1 4 16,2 2-9-16,0 0 4 0,-2 1-2 0,2 0-10 15,-1 2-24-15,1-3 10 0,0 4-15 16,-2 2-9-16,2-2 40 0,-1 1-11 0,0 11-21 16,0 1-6-16,-1-9-6 0,0 2 20 15,0 2-20-15,0 4-7 0,0 0 16 0,0 1-7 16,-11 18-20-16,8-18-11 0,1-6-10 15,0 0-2-15,2-2 46 0,0-2-11 0,-4 9-16 16,3-5 6-16,-1-3-3 0,1 0-21 0,1-4-1 16,-1 0 27-16,-2-1-27 0,3-2 26 0,0-3-30 15,0 0 7-15,0 0-4 0,0 6 13 0,0-6-3 16,0 0-32-16,0 8-10 0,0-8 2 16,0 0 3-16,0 0-15 0,0 0-33 0,-4 8-41 15,2-9-34-15,2-3-50 0,-3-2-34 16,2-2 21-16,-2-9-227 0,1-2-7 0,0-5 30 15,0 1 29-15,-2-4 5 0,1-1 36 0,3 2 56 16,-6-3-36-16</inkml:trace>
  <inkml:trace contextRef="#ctx0" brushRef="#br0" timeOffset="14879.6275">14403 2684 526 0,'2'-3'309'0,"0"-1"-31"16,0 1-39-16,0 2-38 0,-2-1-33 15,2 1-29-15,-1-2 2 0,-1 1-36 0,1 1-29 16,1 0-36-16,-1-2-10 0,-1 2-77 0,2 1 5 16,0-2-66-16,0 1-123 0,-1 0 19 15,0-1 15-15,1 1-140 0,2 2 3 0,-2-2 3 16</inkml:trace>
  <inkml:trace contextRef="#ctx0" brushRef="#br0" timeOffset="15240.5323">14703 2752 309 0,'0'0'394'15,"0"2"-81"-15,2-2-41 0,1 0 8 16,-1 2-21-16,0-1-26 0,0-1-17 0,0 0-10 16,-2 1-47-16,3 0 1 0,1-2-28 0,0 1 17 15,1-1-10-15,2 1-34 0,0 0-7 0,1 0-19 16,2 0 5-16,3 0-25 0,2 0-21 16,23-9 24-16,-24 7 0 0,-3 2-8 0,1-1 20 15,4-2-19-15,2 1 23 0,-7 0-15 16,0 1-21-16,-2 0-5 0,-2 0-3 0,0-2-2 15,-7 3-7-15,0 0 8 0,7 0-11 0,-7 0 12 16,9 0-4-16,-2 0-30 0,-7 0-3 16,6 0-9-16,-6 0-32 0,0 0-61 0,7 0-22 15,-7 0-24-15,0 0-27 0,0 0 17 16,9 2-151-16,-11 2-83 0,-2-2-43 0,-2 2 36 16,-7 5 27-16,-4 1 23 0,2 3 39 0,-1-2-17 15,-1-2 16-15</inkml:trace>
  <inkml:trace contextRef="#ctx0" brushRef="#br0" timeOffset="15473.1064">14766 2992 280 0,'-1'2'343'0,"1"0"-40"16,3 2-32-16,0-3-35 0,-1 0 10 0,2 1-15 15,0-1-44-15,1 1-16 0,1-1-4 0,-1 1-13 16,4-2-24-16,7 4-14 0,-4-2-10 15,9-1-28-15,-7-1 6 0,-4 2-13 0,0-1-15 16,-1-1-44-16,-2 1-23 0,-1-1-28 16,-6 0 5-16,0 0-51 0,8 0-24 0,4 0-32 15,12-12 14-15,-13 4-97 0,0-1-73 16,1-3-57-16,1-1 23 0,1-2-35 0,-2-2 16 16,5-1 1-16</inkml:trace>
  <inkml:trace contextRef="#ctx0" brushRef="#br0" timeOffset="15776.0342">15175 2813 584 0,'3'-1'332'0,"1"-1"-61"16,-2 2-44-16,0-1-17 0,1-1-15 16,-1 2-5-16,0 0-30 0,0 0-5 0,0 0 27 15,-2 3-21-15,3 0 7 0,-3 0 1 0,2 1-42 16,1 2-12-16,-3-1 17 0,0 2-13 16,1 0-6-16,-1 0-24 0,0 4-9 0,0 3-9 15,0 5 6-15,0-1-6 0,0 0-13 0,-13 19 7 16,11-17-7-16,-3-1-17 0,3 0-9 0,2-9-3 15,0 5-3-15,0-1 33 0,0 2-23 16,0 0-5-16,-9 19 2 0,6-18 5 16,1-4-33-16,1 0-1 0,-2-4 37 0,2 1-11 15,1-2-33-15,0-2 0 0,0-2-26 0,0 2-26 16,0-4 31-16,0-2 21 0,0 0-51 16,0 0-3-16,0 6-24 0,0-6-38 0,-1 8-37 15,0-11-79-15,-1-1 21 0,2-3-253 0,0 2 35 16,4-12 30-16,-4 6 22 0,0-7 28 0,0-6 37 15,0-3-9-15,0-4-9 0</inkml:trace>
  <inkml:trace contextRef="#ctx0" brushRef="#br0" timeOffset="16722.0536">14453 498 563 0,'3'-2'197'0,"-8"2"23"0,7-1-23 15,0 1-29-15,-1-1 17 0,-1 5-31 0,2-6-23 16,1 1 6-16,-6 0-21 0,-1 1 18 16,3-2 1-16,4 1-27 0,-4-2 6 0,2 2-3 15,1 0-13-15,1-2-1 0,-1 3 18 0,-2 0-33 16,2 0-21-16,0-3 2 0,-1 6-16 16,1-5 5-16,2 4-10 0,0-1-20 0,1 2-13 15,-1-3 5-15,4 4 3 0,-2 1 13 0,3 5-8 16,-1-3 24-16,2 1-3 0,-3 4-22 0,1 0 28 15,2-2-44-15,-3 5 35 0,3 0-5 16,-3 1-35-16,1 2 27 0,-4-6-3 0,3 9-15 16,-3 0-3-16,3 0 24 0,-4 2-3 15,-1-3-6-15,0 0 12 0,-2-10-4 0,0 6 8 16,0 3-25-16,0-1 1 0,-12 21 0 16,10-21 3-16,-2-1 6 0,-1-3-21 0,3 1 5 15,0-1-15-15,2-14 30 0,0 12 8 0,0-3-32 16,0-1 38-16,0-1-4 0,0 1-2 0,-10 3-33 15,10-9 21-15,-2 0-23 0,0 4 3 0,2-5 3 16,0-1 27-16,0 0-22 0,0 0-2 16,0 0 14-16,12 11-16 0,-4-15 22 0,-2 7-3 15,1-2 36-15,3-4-27 0,-1 0-2 0,-9 3-4 16,25-5-1-16,-12 2-3 0,1 2 19 16,-3-2 15-16,0 1-6 0,-7-1-5 0,4 0-21 15,-3 1-3-15,0-1 0 0,1 1 8 0,-3 2-18 16,-1-2-9-16,-2 2 2 0,0 0 36 0,0 0-28 15,0 0-25-15,0 0 3 0,0 0-44 16,6-8-17-16,-2 6-48 0,-7 0-20 0,-2 1-86 16,0-2 21-16,-3 6-300 0,-2-2 40 15,-4 1 51-15,5-2 28 0,-23 8-23 16,5-4 26-16,-2 2 56 0,-5 2 8 0,7 4-11 0</inkml:trace>
  <inkml:trace contextRef="#ctx0" brushRef="#br0" timeOffset="17504.9087">13591 1119 388 0,'4'-2'339'0,"-4"2"-73"15,4 0-12-15,-4-2-38 0,-10 2-12 0,14 2-6 16,-4-2-5-16,5 2-31 0,-8 0-16 15,6 0 4-15,-6-2-13 0,-1 1 11 0,6 1-35 16,-2-2-10-16,0 3-14 0,2-6-28 16,1 5 23-16,-6 3-1 0,1-3-35 0,2 2-9 15,-2 2-8-15,4 0 12 0,0 3-6 16,2 2-1-16,-4-5 13 0,0 5 5 0,8 15 17 0,-8-10-21 16,0-2-9-16,0-8-22 0,0 6 44 0,0 0-29 15,0 6 16-15,0 1-9 0,0 0-3 16,0-1 18-16,-9 19-7 0,9-15-45 0,-3-8-2 15,3-4 1-15,0 3-1 0,0 4 41 16,0 3 7-16,-10 20 1 0,7-19-2 0,-1 0-24 16,2-2 13-16,-2 0-12 0,1-3-11 0,1 1-14 15,-3-1 29-15,3-3-8 0,-1 4 0 16,1-5-5-16,0-2 7 0,0 0-7 0,2-10 10 16,0 7-4-16,0-1 1 0,0 1-8 15,0-1 18-15,0 0 9 0,0-6-13 0,0 8-8 16,0-2 4-16,0-6 3 0,-11 16-5 15,11-13-8-15,0-3 16 0,0 0-10 0,0 0 12 16,0 0-25-16,0 7 16 0,0-7-13 0,0 0-8 16,0 7-1-16,0-7-13 0,0 0-12 15,0 0-6-15,-4 10-19 0,4-10 3 0,0-3-136 16,-3 0-52-16,2 0-23 0,1 1 24 16,-2 0-135-16,-2-2-124 0,0 3 32 0,-3 1 43 15,0 0 20-15,0 1 26 0,-17 7 25 0,1 0 17 16,-2 2 11-16</inkml:trace>
  <inkml:trace contextRef="#ctx0" brushRef="#br0" timeOffset="18054.8202">13014 2166 835 0,'-3'3'275'0,"3"-2"-38"0,-2 0-31 15,2 1-18-15,0-1 5 0,0 1 6 16,-2-1-24-16,2-1-47 0,-2 2-1 0,2 0-35 16,0-1 0-16,0-1 11 0,0 1-16 15,0 1-30-15,2 0-7 0,0-1 5 0,-2 0 5 0,2-1-5 16,2 1-1-16,0 0-17 0,-2-1 13 15,2 1-24-15,1 1-6 0,1-1 7 16,-3 0 4-16,6-1-2 0,8 6-2 0,0-6 9 16,2 2-30-16,4-1-4 0,-2 0 19 0,1-1-7 15,-13 0-20-15,6 0 16 0,6 0 10 0,1 0-14 16,5 0 15-16,0 0-22 0,29-10 8 16,-29 6 16-16,0 1 7 0,0-1-39 0,2 2 13 15,3-3 5-15,-7 3-6 0,2-1-7 16,4 0 23-16,-1 0-7 0,-2 1-10 0,6 0 20 15,-4-2 6-15,-4 2 9 0,5 1-11 0,-4-3 2 16,3 3 14-16,-3-2-4 0,0 1-4 16,4 0-24-16,-6 0 0 0,2 1-3 0,-5-1 1 15,1 2 51-15,-5-1-7 0,-3 1-32 0,-1-1-2 16,-3 1 25-16,-2-1 8 0,-2 0-9 16,0 1-4-16,-3-1-5 0,1 0-21 0,-1 1-2 15,0-1-47-15,-2 1-40 0,4 0-31 0,-6 0-41 16,0 0-60-16,0 0 19 0,0 0-296 15,0 0 25-15,-25-9 34 0,7 5-16 0,4 2 25 16,-9-1 119-16,-1 2 13 0,1-4 12 0</inkml:trace>
  <inkml:trace contextRef="#ctx0" brushRef="#br0" timeOffset="19021.7028">13225 2557 556 0,'0'-3'233'0,"0"0"-1"0,0-2-45 15,0 1-12-15,0 0-6 0,3 1-12 16,1-2-5-16,-1 1-15 0,1-1-10 0,5-3-4 16,-3 2 11-16,4 2-39 0,-4-1 2 0,7-1-22 15,-3 2 14-15,-1-1-22 0,-3 4 4 16,-1 1-7-16,1 0 0 0,0-1-1 0,-2 1-15 15,-4 0 7-15,0 0-23 0,0 0 11 16,8 0-7-16,-8 0-24 0,15 10 8 0,-11-6 12 16,0 0 3-16,-2 1-5 0,7 10 18 0,-2-2-35 15,0 1 27-15,-3-2 0 0,3 6-4 0,-3-3-4 16,1 4-10-16,-3-5 7 0,-2-4 14 16,0 4 6-16,0 4-1 0,0 1-11 0,-15 22-24 15,8-19 4-15,0 0 15 0,0 3 17 16,0-3-6-16,-1 0-1 0,-2 1-4 0,-1-3-3 15,1 1-5-15,0 2-1 0,1-4-5 0,-2 1-2 16,4-1-2-16,-4 1-1 0,0-3-2 16,1 0 30-16,4-1-6 0,-3-1-4 0,2-1-4 15,-2 1-3-15,2-3-11 0,1-2-9 16,2-4 11-16,3 1-2 0,-1 1-2 0,-2-4-10 16,2 1 17-16,2-1-9 0,-3-1-5 15,2 2-10-15,1-3-1 0,-2 3 4 0,2-3 6 16,0 1 22-16,0-3-19 0,0 0 4 0,0 0 7 15,0 7-32-15,0-7 32 0,15 11-6 16,-11-9-14-16,4-2 18 0,11-2-17 0,-11 2 18 16,6 0-20-16,2 0-12 0,0 0-9 0,3 0 22 15,21-13 10-15,-23 10-5 0,4 0-33 0,-4-1 53 16,5-2-18-16,-5 3-18 0,-2-1 23 16,3 0-6-16,-7 0-23 0,0 1 17 0,3-1 13 15,-3 1-21-15,-1 0 8 0,-4 1 7 16,-1 2-5-16,1-2 5 0,-2 0 3 0,1 1 13 15,0 0-14-15,-3 1 8 0,3 0 5 0,-3-1-14 16,2 1-8-16,-2-1 12 0,1-1-3 16,-3 2 4-16,2 0 1 0,0-2 12 0,-2 2-30 15,2 0 6-15,0-1-6 0,0 0-35 0,-2 1 5 16,4 0-45-16,-2 0-32 0,-2-2-46 16,0-2-64-16,0 2-41 0,0 2 22 0,0 0-284 15,0-7 38-15,0-1 81 0,0-1-4 0,13-21 28 16,-11 10 24-16,9-4 22 0,3-1 37 15,6-3 15-15</inkml:trace>
  <inkml:trace contextRef="#ctx0" brushRef="#br0" timeOffset="21388.0381">16488 1137 734 0,'-13'0'258'0,"13"0"-18"0,0 0-31 0,0-13 15 0,0 13-8 15,0 0-25-15,0 0-19 0,0 0-9 16,0 0 6-16,0 0-29 0,0 0 20 16,0 0-16-16,0 0-9 0,0 0-22 0,0 0-15 15,0 0-10-15,0 0-10 0,0 0-7 0,0 0-8 16,0 0-8-16,0 0-28 0,0 0 30 15,-5 9-37-15,7-4 1 0,2 2 34 0,2 3-2 16,2 2-8-16,2 3-1 0,0-1-13 0,2 3-4 16,-2-4-2-16,0-1 17 0,2 1-3 15,0 1-27-15,1-1-3 0,1 1 26 16,-1 1-3-16,1-1-3 0,2 3 21 0,0-3-6 16,-1 1-21-16,1 2-2 0,-1-1-2 15,0 0 2-15,0-1-6 0,2-5-4 0,-4 4-1 16,1 1 7-16,-1-1-5 0,-1-6-15 0,1 4 34 15,-8-3-2-15,2-3-4 0,-2 0-7 0,1-1-11 16,-2-2-8-16,-1 0 1 0,0 1-1 0,0-3-12 16,-1 2 1-16,0-3 2 0,2 2 1 0,-2 1-57 15,-1-1 8-15,1-1-26 0,1 1-22 16,-3-1-23-16,0-1-12 0,-2 0-45 0,2 0 18 16,0-4-148-16,-1 1-106 0,-1 0 32 0,2-1-60 15,-1-4 30-15,1 1 24 0,-2-13 21 16,2 8 10-16</inkml:trace>
  <inkml:trace contextRef="#ctx0" brushRef="#br0" timeOffset="21821.7468">17008 1217 371 0,'2'-1'385'16,"-2"-4"-67"-16,-1 5-32 0,2 2-8 0,2-2-40 15,-2 0 8-15,-2 0-69 0,1 1-12 16,1 1-34-16,-1 1-13 0,-2 1 10 0,-1 1-23 15,-1 6 4-15,0-1-13 0,0 1 26 16,0-1-24-16,-1 5-21 0,-1 0-29 0,-3-1 36 16,2 3-38-16,-3-2 17 0,0 4 13 0,1-1-8 15,2 1-8-15,-3-2-2 0,6 3-9 0,-5-1-5 16,-2 2 8-16,1-4-5 0,-1 4-4 16,1 2 11-16,-2 0-9 0,5-1-5 0,-6-2-4 15,0 3-22-15,1 0 10 0,-1 0 8 0,1 1 8 16,1-5-15-16,-3 2 0 0,2 3 18 15,-2-5-15-15,3 1-11 0,-4 0 5 0,0 1 4 16,2-2-11-16,-1 1-18 0,1-2 15 16,2 2 4-16,-2-3-2 0,0 0-17 0,3-3 19 15,0 1 0-15,-2-2 12 0,2 0-29 0,3-4 1 16,1-2 12-16,1-1-12 0,0-2 20 16,1 1-6-16,3 0-5 0,-2-4 2 0,0 2 0 15,2-1-65-15,-1 2 0 0,0-2-8 16,0-1-32-16,1 0-6 0,0-1-36 0,1 0-18 15,0 0-47-15,-2-6 21 0,4 2-155 16,0-3-98-16,12-8-12 0,-1-3 29 0,1 1 27 16,3 0 23-16,0 0 26 0,5 4-3 0,-7-2 4 15</inkml:trace>
  <inkml:trace contextRef="#ctx0" brushRef="#br0" timeOffset="22219.8728">17044 1721 442 0,'4'-1'347'0,"-1"0"-59"0,-1 1-36 0,-1 0-25 15,0 0 1-15,3 0-29 0,-3 0-25 0,1 0-8 16,-1 2-5-16,0 0-27 0,-1 1 21 0,1 0-6 16,0 1-43-16,-1 1 10 0,1 1 8 0,0-1-27 15,-1 2-10-15,0 0 18 0,0-7-9 16,0 12-11-16,0 1 22 0,0 0-34 0,0-1-8 15,0 2-27-15,0 0-3 0,0-1 19 16,0 2 6-16,0-2 10 0,-12 13-21 0,11-15-4 16,-1-1-6-16,1 6-4 0,0-4-3 0,0-3-14 15,0 0 0-15,0-2 40 0,1 0-28 0,-1 0 12 16,1-2-16-16,-2 0 1 0,2 0-5 16,0-1-6-16,-1 1-4 0,0-2-1 0,1-3 3 15,0 0-3-15,0 0-1 0,0 7-23 0,0-7 21 16,0 0-12-16,0 8 2 0,0-8-47 15,0 0-41-15,0 0-28 0,0 0-23 0,-2 8-23 16,2-12-52-16,-1 0 0 0,2-2 19 16,3-13-219-16,-4 8-43 0,8-22 48 0,-2 5 28 15,1 3 14-15,0-3 34 0,2 0 15 16,-3-2-1-16</inkml:trace>
  <inkml:trace contextRef="#ctx0" brushRef="#br0" timeOffset="22362.7418">17096 1571 489 0,'0'-5'299'0,"0"2"-55"0,0-2-29 0,-2 2-24 16,2 0 4-16,0 0-25 0,0 0-26 0,0 1-24 15,0-1-8-15,0 0-41 0,0 0-21 0,0 1-66 16,0 0-22-16,1 1 4 0,-2-2-259 16,2 2-64-16,0-1 24 0,-3 1-39 0,2-1 5 15</inkml:trace>
  <inkml:trace contextRef="#ctx0" brushRef="#br0" timeOffset="22822.133">17625 1538 486 0,'2'0'316'16,"1"0"-47"-16,2 0-41 0,-2 0-1 0,0 0-32 15,1 0 6-15,-2 0-10 0,0 1-1 0,1-1-31 16,0 1-39-16,0 0 1 0,-2-1-20 16,4 0 10-16,-2 1-21 0,1 1 26 0,1-2-28 15,-5 0 36-15,6 0-12 0,2 0-54 0,5 0 15 16,23 5-13-16,-16-5 3 0,-10 0-10 0,5 0 7 15,4 0-29-15,0 0-3 0,1 0-3 16,2 0 25-16,-1 0-11 0,-2 0 11 0,-1 0-11 16,1 0-18-16,-3 0 13 0,-2 0-3 15,-2 0 22-15,-2 0 4 0,-1 0-18 0,-1 0-14 16,-1 0 12-16,-7 0 8 0,7 0-35 0,0 0 21 16,-7 0 10-16,7 0-13 0,-7 0 24 15,7 0-37-15,-7 0 14 0,0 0 5 16,7 0-27-16,-7 0-25 0,0 0 13 0,8 0-1 15,-8 0-99-15,0 0-56 0,0 0-29 16,8-7 17-16,2-3-246 0,-5 5-70 0,8-3 37 16,0-6 30-16,1 0 40 0,2 0 39 0,1 0 26 15,3 3-29-15,1-1 8 0</inkml:trace>
  <inkml:trace contextRef="#ctx0" brushRef="#br0" timeOffset="23788.3052">18888 1260 480 0,'2'-1'270'16,"-2"-1"-20"-16,2 3 2 0,3-1-35 0,-6 0-29 15,1-1-3-15,-8 5 1 0,6-3-31 0,4-2 4 16,-2 2-9-16,1 0-39 0,0 0 5 16,0 0 5-16,0 1-38 0,-3 0 1 0,4 0-22 15,-1 1 3-15,1 3-13 0,-5-2 32 0,4 1-25 16,3 0 2-16,-2 2 5 0,0-1-5 0,-2-6-25 15,8 24 13-15,-2-7 0 16,1-1-8-16,0 0-3 0,0 0-6 0,1 2 21 16,-4 2-28-16,5-2-10 0,-2-3 40 0,0 2-16 15,1-1-32-15,-1 3 12 0,1-3 22 16,-1 0-22-16,3 0-14 0,-2 0 37 0,-1-3-4 16,-2 1 1-16,2-1-6 0,-1-1-36 0,1-1 15 15,-3-4 4-15,1-2-4 0,-1 1-17 16,-1-1 20-16,-1-5-11 0,0 4 13 0,1-2-9 15,-1 0 6-15,0 0-2 0,-2-2 28 0,0 0-6 16,0 0-2-16,0 0-4 0,24-15-24 0,-14 3 0 16,-2-1 21-16,3-2-2 0,0-1 8 15,0 2-11-15,-1-3 13 0,2-1 4 0,-5 0-10 16,2 2 8-16,-1-1 21 0,1 3-14 0,-3 1 9 16,-2 2-14-16,1 2 19 0,-2 3-5 15,-1-1 7-15,1 1 2 0,-2 2-6 0,2-1-19 16,-1 2 9-16,-2 0-20 0,2 0 4 0,-1 0-8 15,0 1 2-15,0 0 1 0,1 1-13 16,-1 0-15-16,0 0 7 0,0 1-12 0,1 0 12 16,-2 0-4-16,0 0 12 0,0 0-12 15,7 10 10-15,-5-4 0 0,0-1-1 0,0 1-2 16,4 10 8-16,-3-4-2 0,2 7-8 16,0 0-11-16,-1-5 10 0,3 3-2 0,-1 0 5 15,0 1-7-15,1-2 6 0,0-1-12 16,-2-5 12-16,2 4-15 0,-1-1 7 0,1-2 16 15,-1 0-7-15,-1-3-9 0,5 3 16 0,-5-4-12 16,0 0 7-16,1-2 0 0,0-1 1 16,1-1 6-16,-1-1 1 0,0-2-2 0,0 2-24 15,3-2 30-15,-2 0-12 0,18-12 10 0,-10 8-1 16,1-7-16-16,2-1 20 0,-1-2-7 0,-2-1 19 16,2-2-20-16,-1 1 19 0,0-1 4 15,-1-6 13-15,0 3 4 0,-4-1 1 0,-3 2 5 16,1 0-11-16,-4 2-15 0,-1 3 12 15,0-2 1-15,-4 7-7 0,0-1 3 0,0 0-31 16,0 1 11-16,0 0-19 0,0 0 20 16,0 2-29-16,0 0 20 0,0 7-24 0,-13-29 0 15,8 15-7-15,0 6-30 0,5-2 4 0,-4-2-27 16,-1 4-21-16,1-2-35 0,-1 6 14 16,-7-3-106-16,5-3-43 0,0 2-41 15,-4-3 27-15,1 0-278 0,4-3 45 16,-5-4 38-16,5 3 15 0,2-1 62 0,4 8 26 15,0-5-26-15,0-3 16 0,0-1 13 16,22-16 0-16</inkml:trace>
  <inkml:trace contextRef="#ctx0" brushRef="#br0" timeOffset="24219.6706">19657 804 465 0,'-5'-1'277'0,"6"0"-8"16,-1 1-32-16,1 1-42 0,-3-3 1 0,1 3 2 15,8-1-50-15,-6 0 13 0,10-1-41 0,3 2 19 16,4 0-37-16,-10-1 13 0,6 0-8 16,5 0-16-16,3 0-6 0,2 0 2 0,1 0 9 15,1 0 7-15,27-11-21 0,-42 11-1 0,5 0-9 16,1 0 47-16,2 0-23 0,-2 0-11 0,-1 0-8 16,0 0-3-16,-2 0-8 0,-1 0 15 15,12-4-18-15,-13 2-7 0,-12 2-6 0,7 0-4 16,-7 0-5-16,6 0-6 0,-6 0-6 0,0 0-13 15,0 0-2-15,0 0-60 0,12 0-27 0,-15 1-20 16,-1-2-25-16,0 0-16 0,0 3-35 16,-4-1 16-16,-2 3-71 0,-4-7-99 15,7 3-109-15,-6 0 11 0,0 0 31 0,-15 12 23 16,15-9 9-16,0-3-4 0,2 0-6 0</inkml:trace>
  <inkml:trace contextRef="#ctx0" brushRef="#br0" timeOffset="24552.9878">19866 816 229 0,'-5'3'317'0,"5"-5"-55"0,-1 1-15 0,-3-2-16 16,3 7-31-16,2-2 7 0,0-6-43 0,1 6-2 15,-1 0-6-15,0 5-24 0,-2 1 6 0,6 2-10 16,-6 3-6-16,1-7-12 0,0 5-15 16,10 14 12-16,-8-5-12 0,1-1 3 0,-1 1 33 15,7-1-37-15,-5 2-23 0,3 0 21 16,-3 1-6-16,4-2-32 0,-7 1-6 0,0-2 42 15,1 0-14-15,-1 2 1 0,3-3-8 0,-3-2-7 16,2 0-1-16,-2-3-15 0,1 0-10 0,5 0-4 16,-5-5-3-16,-2 0 22 0,1-2-24 15,0 0-11-15,-1-1-3 0,0-1 6 0,0-4-7 16,0 0 12-16,0 0-7 0,0 7 1 16,0-7-5-16,0 6-1 0,0-6-23 0,0 0-70 15,0 7-7-15,0-7-61 0,0 0-26 16,0 7-19-16,0-7 21 0,0 0-297 0,-5 7 35 15,2-14 33-15,4 0 6 0,1-4 26 0,10 0 26 16,2 4-10-16,2-5 11 0,4 4-16 16</inkml:trace>
  <inkml:trace contextRef="#ctx0" brushRef="#br0" timeOffset="25719.7505">20585 1289 383 0,'7'-8'302'15,"-6"2"-40"-15,1-2-3 0,-1 1-32 0,-2-1-42 16,-1 1 8-16,-2 4-35 0,-1-3 20 15,4 0 0-15,0 0-38 0,-1 2-20 0,1 0-11 16,1-1-3-16,-1 0 0 0,-1 1 3 0,-3 1-22 16,2 3-16-16,-2-3 9 0,1-1-33 15,-2 1 23-15,-3-2-4 0,3 4-11 0,-2-5-25 16,-2 5 14-16,-1 0-17 0,1-1 17 0,-10 0-19 16,20 2-8-16,-9 0 5 0,-3 0 14 15,4 0 1-15,-3 0-30 0,-1 0 32 0,-13 11-20 16,14-9-9-16,2 3 35 0,-4-2-43 0,0 4 22 15,0-1-25-15,-2 3 6 0,5 0-7 16,1 1 35-16,0-2-8 0,1 0 6 0,-1 1 4 16,1 3 2-16,-3 1-24 0,1 0-11 15,1 0-2-15,-1 1 1 0,5-4 32 0,-2 6-5 16,-4-3-3-16,3 1 11 0,1 2 12 16,2 0 5-16,-1 5-6 0,2-6-5 0,3-1-22 15,-1 3 3-15,2-10-3 0,0 2-1 0,0 5 11 16,0 1-15-16,12 16 26 0,-7-16-31 15,1 1 27-15,2-2-25 0,3 1 9 0,-2 0 3 16,2-2-7-16,2 1 9 0,-2-2-6 16,2-1-9-16,4 1 17 0,-2-4-21 0,0 3 9 15,-2-2-4-15,6-1-9 0,0-2 20 0,-2 1-4 16,2-3-21-16,0 1 3 0,2 0 2 0,-3-2-27 16,-2 1 7-16,3-3 5 0,-1 4 22 15,-3-5-12-15,-6 0 2 0,3 0 17 0,3 0-11 16,2 0 1-16,-1 0 5 0,20-13-11 15,-20 7-2-15,-1 1 12 0,2-2-13 0,-2-3 17 16,0 0 2-16,-1 0-5 0,0 1-5 16,-2-4-7-16,-2 1 18 0,2-1-30 0,-2-2 8 15,-1 1 22-15,0 1-4 0,-2 1 10 0,-1-2-2 16,-1-1-14-16,-2 0 5 0,2-1 3 16,-2 0-8-16,-2 4 4 0,-1 0-5 0,1 1 17 15,-1 11-29-15,0-9 8 0,0-4-11 0,0-1 26 16,-13-14-29-16,9 15 32 0,-1-3-17 15,-1 2-4-15,0 1-14 0,-2 1 11 16,-1-6 1-16,-1 3 1 0,-2 2-7 0,3 1 14 16,0 3-9-16,1 0-6 0,0 1 11 15,0 0-6-15,-2 2 13 0,0 2-8 0,3-4-7 16,1 5 18-16,-3 1-18 0,0-4-6 0,1 4 11 16,2 2-3-16,1-1-5 0,5 1-19 0,-8 0 21 15,-1 0 4-15,-6 10 1 0,7-7 8 0,1 5-18 16,3-3 20-16,-2-1 7 0,1 0-13 15,-1 0-9-15,-6 5 0 0,5-2 1 0,-1 3 7 16,2-1-13-16,-3 3 12 0,2 1 4 0,-1 0-9 16,-1-1-4-16,1 4 16 0,5-1-4 15,-6 1-1-15,4 0-19 0,1 2 2 0,2 0 24 16,0 1 16-16,2 1-15 0,0-11 5 0,0 3-8 16,0 5 6-16,0 1-2 0,0 1-4 15,13 20-4-15,-8-19 16 0,-1-2-7 0,0 1-24 16,-1 1 21-16,2-2-3 0,2 0-1 15,-3 0 5-15,-1-1 9 0,1 2-14 0,-1-1-4 16,1 0 7-16,0-1 0 0,-2-1-8 0,1 1 7 16,0 0 6-16,2-1-27 0,-3 2 15 15,-1-4-2-15,1 3 7 0,-1-3-15 0,0 0 11 16,-1-3-12-16,0-1 13 0,0 1 2 0,0 0 4 16,0 0 7-16,0 0-19 0,0-1-4 0,0-3 6 15,0 0 19-15,0-7-10 0,0 8-12 16,0-2 6-16,0-6-22 0,0 6 26 0,0-6-35 15,0 0-37-15,0 6 7 0,0-6-72 0,-5 6-17 16,4-9-43-16,0-2-42 0,1-1 22 16,-1-13-193-16,1 7-92 0,0-6 41 0,0-6 26 15,0-3 52-15,12-30 11 0,-4 25 23 16,5-3 19-16,2-1 52 0,2-2-23 0</inkml:trace>
  <inkml:trace contextRef="#ctx0" brushRef="#br0" timeOffset="26302.2875">21262 1026 265 0,'1'-3'358'0,"-7"1"-88"16,5-2-8-16,2 2-22 0,-1 2-3 0,-1 1-30 16,1 0-13-16,0 1 3 0,0-1-20 0,1 2-42 15,3-2-28-15,-4 1 0 0,-1 0-24 16,0 2-6-16,-4 3 0 0,1-2-6 0,4 3 7 15,-7 2 1-15,3 2-9 0,-2 1-12 16,-3-4 3-16,4 8 27 0,-1-1-44 0,-1 3 24 16,0 2-6-16,1-1 0 0,1-3-1 0,2-2-4 15,1 3 4-15,-1 0-3 0,0 0 27 16,-3 1-1-16,5 2-7 0,0 0-14 0,1-11 3 16,0 6-12-16,0 3 2 0,0 1 3 0,0 3-10 15,0-1-8-15,14 23 4 0,-11-20 4 16,1-5-11-16,-2 2 4 0,1-1-16 0,2-1 15 15,1 0-23-15,-1-1 14 0,3-5 0 0,-3 3-7 16,3-4-2-16,-1 4-7 0,0-1 7 0,-1-6 4 16,-1 4-23-16,4-2 13 0,-4-3-14 15,-1 1 1-15,0-4 0 0,4 3-3 0,-1-2-16 16,-2-3-1-16,-1 2-14 0,-1-3 15 0,0-1 0 16,-2-1-70-16,-1-1-7 0,0 0-42 15,0 0-20-15,8 0-24 0,9-20-20 0,-6 6 19 16,3 0-105-16,-4-7-78 0,1 1-95 15,3 0 35-15,-3-2 27 0,0 1 26 0,1-2-20 16,-3-2 18-16,-1 1 10 0</inkml:trace>
  <inkml:trace contextRef="#ctx0" brushRef="#br0" timeOffset="26651.4832">21457 1291 295 0,'3'-14'315'0,"-4"11"-42"0,0-4-34 16,-3 1-6-16,5 0 11 0,3 6-26 0,-4-3-18 15,0 0-22-15,2 4 14 0,-2-1-48 0,2-4-5 16,-3 2 14-16,3 4 2 0,1 1-27 16,2 0-28-16,2 3-7 0,1 1-20 0,-1-1 30 15,1 0-27-15,4 4-18 0,0 1-2 0,1 0 15 16,0 1-25-16,-1 2 11 0,1-1-1 16,4 1-38-16,-5 0 14 0,4-1 12 0,-4 0-35 15,-1 1-1-15,0-3 50 0,0 3 4 0,1 0-9 16,-3-2-3-16,6 3-11 0,-7-5-6 15,2 3-1-15,1-2-22 0,-3-1-1 16,-1-3 14-16,6 4-1 0,-7-3-18 0,-1-2-1 0,-1 0 1 16,0-1-1-16,-1-3 0 0,0 1-15 15,-1-1-9-15,1-1-59 0,-1 1-1 0,-2-2-23 16,0 0-24-16,0 0-18 0,1-8-32 16,-1 6 18-16,2-3-35 0,-2-1-47 0,0-1-73 15,4-12-63-15,-4 8 25 0,0-2 26 0,0-6-27 16,0 1 25-16,0-1 10 0,0 3 10 15</inkml:trace>
  <inkml:trace contextRef="#ctx0" brushRef="#br0" timeOffset="26969.8582">21799 1358 380 0,'0'-16'271'0,"0"4"-31"0,0-1-18 16,-14-10-11-16,14 17-35 0,-5-1 5 15,1 1 8-15,2 0-27 0,-1 1-5 0,3 1 7 16,0 2-3-16,0 2-35 0,1 0 20 0,-1-2-11 16,-1 2-37-16,1 0 11 0,0 0-6 15,-2-1-10-15,2 5-10 0,-3 1-7 0,0 1 0 16,-1 0 1-16,-2 1-6 0,0-1 8 15,2 1-9-15,-6 5-27 0,-4 5 3 0,3-6-3 16,-2 2 25-16,-1-1-20 0,2 3-7 16,-1-3 6-16,-1 1 14 0,1 2-33 0,1-4 10 15,-2 4-2-15,3 2-3 0,1-3-5 0,-1 1 1 16,1-1-4-16,0 1-32 0,0-1 1 0,2 0 31 16,-2-2-3-16,4-4-2 0,2 0 6 0,-6 2-1 15,7-2-3-15,-1-3-3 0,2 1-4 16,0-1-41-16,1-2 5 0,-1 1-33 0,0-1 26 15,2 0-26-15,-1 0-12 0,1-3-22 16,0 0-12-16,0 0-34 0,0 0-27 16,6 2-53-16,-2-4 19 0,8-6-140 0,3-2-93 15,6-1 31-15,-5 0 29 0,5-3-4 16,-3 0 34-16,1 1 20 0,5 1-18 0,-1-1-8 0</inkml:trace>
  <inkml:trace contextRef="#ctx0" brushRef="#br0" timeOffset="27301.9718">21921 1411 360 0,'3'1'308'0,"0"1"-46"0,0 0-37 16,-1 2-2-16,2-1-32 0,-1 0-4 15,2 1 23-15,-2 0-38 0,-1 1-15 0,5 8-4 16,-1 2 6-16,-1 0-35 0,-1-1-9 0,1 3 2 15,-2-3-30-15,1 1 33 0,-2 1-39 0,-1 2 14 16,1 2-10-16,-2-14-33 0,0 3-5 16,0 1 39-16,0 1-43 0,0-2 2 0,0 1-20 15,0-2 13-15,0 0-5 0,0 0-23 0,0-1 14 16,0 0-6-16,0-1 3 0,0 0-16 16,0-6 24-16,0 7-1 0,0-7-23 0,0 8 9 15,0-8-21-15,0 7-27 0,0-7-16 0,0 0-45 16,-6 10-29-16,5-13-51 0,1 0 16 15,2 0-88-15,-3-2-98 0,0-4 27 0,0-10 24 16,1 7 22-16,0-7 21 0,0-3-85 0,0-3-1 16,11-24 8-16</inkml:trace>
  <inkml:trace contextRef="#ctx0" brushRef="#br0" timeOffset="27473.5016">21980 1258 534 0,'1'-6'283'0,"-1"-1"-18"16,-3 4-26-16,3-1-19 0,1 2-1 0,-5-1-15 15,5 4-1-15,0-2-34 0,1 1-14 0,-3 0-25 16,2 0-31-16,-2 1-13 0,2 1-25 16,2-2-25-16,-4-3-42 0,0 3-34 15,-1-2-64-15,3 3 11 0,-4-6-185 0,0 5-125 16,6-3 25-16,-7 0-32 0,2 1 44 0,-1-3 24 16</inkml:trace>
  <inkml:trace contextRef="#ctx0" brushRef="#br0" timeOffset="27919.334">22185 1052 430 0,'7'0'405'0,"-7"0"-94"0,0 0-17 0,3 0-19 15,-4 4-28-15,2-3-37 0,-1 0 5 16,2 2-36-16,0 6-4 0,3-3-19 0,-3 5-18 16,7 2-14-16,-1-2-4 0,0 8-38 0,3 3 19 15,-3 2-24-15,-1-6-8 0,1 1-7 16,-1 2-2-16,-1 2-5 0,2-2 17 0,0 3-8 16,-2 0-43-16,3 2 11 0,-2 0-9 0,0-2 23 15,0 1-15-15,-3-1-4 0,1-2 11 16,-2 3 8-16,0 0-2 0,0 1-5 0,0-2-23 15,-3-5-1-15,0-1 9 0,0 1-2 0,0-10-10 16,0 4 0-16,0 2-1 0,-13 15 3 16,7-16 4-16,0 2 8 0,1-9 0 0,-1 1-13 15,-3 3-2-15,1 1-2 0,1-1 0 16,-3-4 15-16,3-1-16 0,1-2-10 0,1 0 2 16,1-2-2-16,2 1 2 0,-1-2-76 0,-1-1-24 15,1 0-38-15,3 0-50 0,0 0-45 16,0 0 21-16,-22-17-264 0,15 8 36 0,3 0 22 15,2-1 45-15,2 1 24 0,0-8 26 0,11-26 4 16,-1 19 37-16</inkml:trace>
  <inkml:trace contextRef="#ctx0" brushRef="#br0" timeOffset="28299.7765">22730 1369 744 0,'1'0'323'0,"0"-2"-48"0,1 2 8 15,0-1-50-15,-2 0-14 0,2 0-1 0,-2 1-16 16,4-1-27-16,2 1-32 0,-4-1-38 15,3 1 10-15,-1-1-10 0,1 0-14 0,0 1-19 16,2-1-3-16,-1 0-17 0,-6 1-17 0,7 0-4 16,0 0 23-16,0 0-22 0,9 0 12 15,0 0-15-15,0 0 7 0,1 0-28 0,-4 0 8 16,0 0 19-16,-2 0 13 0,-2 0-30 16,5-3-4-16,-7 0-21 0,-3 3 0 0,2 0 7 15,-3-2-10-15,1 0-30 0,1-1-38 0,-1-1-16 16,7-10-46-16,-8 4-15 0,-1 0 14 15,-2 10-111-15,0-12-102 0,-13-8 27 0,2 10-88 16,-1 0 25-16,-5 1 58 0,7 4 14 16,0 2 6-16</inkml:trace>
  <inkml:trace contextRef="#ctx0" brushRef="#br0" timeOffset="28619.9775">22849 1207 560 0,'-1'-1'305'0,"-2"0"-18"15,1 0-49-15,1 0-4 0,1 1-26 0,-3-1-6 16,4 3-28-16,1 1-18 0,-2-2-4 15,1 1-12-15,0 1-27 0,0 1 7 0,-3 2-3 16,2 3-41-16,0 1-1 0,1 0 6 16,-1-10 17-16,0 9-33 0,0 0 13 0,0 1-19 15,9 17 33-15,-6-11-23 0,-3-1-15 0,1-2-3 16,0 5 11-16,1-1-14 0,-2-2-16 0,2 5-3 16,-2-11 31-16,0 3 11 0,0 4-7 0,0 0-7 15,0 1-5-15,0-1-38 0,0 1-18 16,0-2 2-16,0 3 42 0,0-4-24 0,0 0-1 15,0-3 3-15,0-1-1 0,0-2-2 16,0 1-2-16,0-2-14 0,0-2-34 0,0-5-7 16,0 9-16-16,0-9-30 0,0 7-29 0,0-7-15 15,0 0-63-15,-6 12 17 0,6-12-233 16,1-5-40-16,-1 1 21 0,1-1 40 0,0-2 27 16,5-9 24-16,2-2 19 0,1-2 10 0</inkml:trace>
  <inkml:trace contextRef="#ctx0" brushRef="#br0" timeOffset="29324.7051">23476 990 672 0,'0'2'294'0,"2"0"-66"16,-2 0-16-16,0 1-26 0,-1-1-40 0,2 2 6 16,-1 2-13-16,-4 3-20 0,5 3-8 0,-1-6-8 15,0 4-26-15,0 2 7 0,0 3 9 16,0 1-19-16,0 4 7 0,-7 2-9 0,-1 21-17 16,3-24 18-16,0-2-26 0,2 2 17 0,1-2-31 15,-1 2 15-15,0 1 2 0,3-2-14 16,-3 0-8-16,0 0 6 0,0 1 0 0,0-2-5 15,0-2-4-15,3-8 19 0,0 1 7 0,0 1-38 16,0 0 32-16,0-1-17 0,0-2-13 16,0 1 4-16,0-7-12 0,-10 15 25 0,10-12 26 15,-1 2-42-15,0-1 40 0,1-1-10 0,-1-2 7 16,1 3-4-16,0-2 44 0,0-1-18 16,-1 1 18-16,1-2-16 0,0 2 6 0,0-2-26 15,0-3 10-15,1 0-1 0,0 0 8 16,1-2-20-16,0 0 11 0,6-8 1 15,-2-2-9-15,2-2-16 0,2 1 10 0,1-1-2 16,1-7-4-16,-1 10-8 0,4-1-2 16,-4-3-6-16,2 4 12 0,-4 2-20 0,0 1 9 0,2 1 3 15,-3 1-8-15,5 3-7 0,-6 3-10 16,3 0 0-16,1 1 6 0,-11 2 3 0,12 0 3 16,-2 0-16-16,1 0 6 0,15 14-15 0,-15-8-2 15,3 0 14-15,-5 0-10 0,2 6 11 16,-2 0-8-16,1 1-17 0,2 1 16 0,-3 4-11 15,-2 0-6-15,-2 0-3 0,-1 1 28 0,1-1-30 16,-3 0 11-16,-2 1-15 0,0-9 8 16,0 3 4-16,-14 20 14 0,8-16 6 0,-1-1-23 15,-4 0 14-15,0 0 13 0,0 0-19 0,-5-1 4 16,3-3-7-16,-2-2 27 0,-1-1-17 16,-2 2 3-16,2-2-25 0,-1-4 27 15,2 3-5-15,-1-3-25 0,4-3 1 16,0 1 20-16,-5-2-17 0,4-1 2 0,1 1-91 0,12-1-24 15,-17 0-76-15,-18-13 21 0,11 6-307 16,-3-4 40-16,1-2 34 0,-2-3-27 0,-4-2 33 16,-3-2 29-16,-6-2 24 0,-7-2 23 15,-6-2 16-15,-42-22 3 0</inkml:trace>
  <inkml:trace contextRef="#ctx0" brushRef="#br0" timeOffset="30366.7549">18688 1025 413 0,'0'0'302'0,"0"0"-50"0,0 0-24 15,0 0-25-15,0 0-18 0,0 0-24 0,0 0-18 16,0 0 12-16,0 0-21 0,0 0 17 15,4 27-23-15,-5-18 8 0,0 1-36 16,1-10 13-16,-8 20-4 0,7-9-18 0,-4 3-1 16,2 1-14-16,2-5 33 0,-2 6-25 15,-3-3 7-15,3 4-28 0,-1-3 35 0,0-1-12 16,1 0 17-16,-4 2-28 0,1 1-6 16,-1 0-8-16,0-1 25 0,1 1-22 0,0-1-5 15,1 3 0-15,0 1-2 0,1 1-9 0,2-2 2 16,-1 1 2-16,0 0-14 0,-1 0 3 15,1-2 10-15,0 3-4 0,2-1-4 0,-2 0 1 16,2 0 8-16,0 4-8 0,-3-3-1 0,4 1-21 16,-1 1 13-16,1-13-3 0,0 7 13 15,0 4-9-15,0 1 7 0,0 0-11 0,0 0 12 16,0 2-6-16,0-2-11 0,16 25 5 0,-10-24 10 16,0 0-5-16,0 0-4 0,0 1-16 0,-1-3 9 15,5 2 3-15,-1-1-11 0,1 2 10 0,1-3-9 16,2-1 1-16,2 0-7 0,-1 0-17 15,3 0 4-15,1-3-24 0,0-1 9 0,1-1-21 16,2 1-16-16,1-2-24 0,4 1 7 16,1 0-92-16,3-3-36 0,4-3-75 0,3 0 26 15,2 0-300-15,5-4 42 0,3-1 35 16,5-3 38-16,3 1 28 0,-25-1 26 0,70-13 16 16,-25 2 36-16,7-3 21 0,12-4 1 0</inkml:trace>
  <inkml:trace contextRef="#ctx0" brushRef="#br0" timeOffset="31399.0695">24239 874 348 0,'4'0'287'15,"-4"-1"-34"-15,0-1-38 0,-2 4-17 0,6-6-6 0,-5 5-21 16,1-1-13-16,-1 3-23 0,0-2-3 16,2-1-27-16,-1-3-5 0,-2 8-7 0,2-6-24 15,3 2-7-15,-1 0 13 0,-2 3-5 16,4 0-26-16,-2 2-2 0,3 1 3 0,-2 2-7 15,2-1 12-15,1 4-8 0,-2 2-12 0,2-1 14 16,6 2-8-16,-10 4 27 0,4 1-16 16,-1 5-1-16,1 1-8 0,2 4-10 0,-2 2 18 15,-1-1-19-15,-3-6 2 0,1 1 10 16,2-1-18-16,-2-1 12 0,1 2 9 0,-2 1-26 0,-1 1 15 16,0-3 23-16,-1-10-19 0,0 4-11 15,0 6 10-15,0 2-15 0,0 0-8 0,0 1 6 16,-14 31-9-16,12-31 25 0,-5-1-26 15,1-1 14-15,-4 2 7 0,2-1-18 16,-1-2 15-16,-1 2-13 0,-2 1 17 0,1 0-16 16,-2-3-3-16,0 0-2 0,0-1 15 0,-2-2-23 15,2 0 28-15,-2-1-12 0,0-3-2 0,0 3-22 16,-1-3 39-16,1 1-22 0,3-2-4 16,-2 1 3-16,1-4 19 0,1-3 10 0,1 1-33 15,0-2 9-15,2-1-7 0,0-2-1 0,3-1-2 16,1 0 14-16,-1-3-1 0,-1 0-1 15,4 2-3-15,0-4 50 0,1 1-15 0,0 1-7 16,-1-2 21-16,1 0-23 0,1 1-5 0,-1-1-3 16,0-1 11-16,1 2 2 0,-1-2-14 0,0 1-5 15,1-1 9-15,-1 1-42 0,-1 0 0 16,1-1 1-16,2 0 1 0,0 0-77 0,0 0-32 16,0 0-43-16,-7-12-51 0,7 8 19 15,1-4-238-15,0-9-52 0,-1 7 33 0,10-22 31 16,0 12 40-16,-2-1 22 0,-2 0 27 0,0 0 12 15,-2-3-40-15</inkml:trace>
  <inkml:trace contextRef="#ctx0" brushRef="#br0" timeOffset="32532.4491">15875 1148 310 0,'2'-2'300'0,"-4"2"-50"15,-1 0-32-15,6 2-9 0,0-1 1 0,-1 0-17 16,2-2-44-16,-1 3-2 0,-3-2-11 0,0 0-15 15,0 1-13-15,0 2-12 0,2 1 11 16,-1 2-14-16,-1 0 7 0,6 0-8 0,-4 6 25 16,1 2-22-16,0 0-26 0,2-1 6 0,-3 1 5 15,0-3-22-15,-1 0-3 0,1 6 50 16,-1-4-41-16,1 5 11 0,-2 2-12 0,0-10 5 16,0 6-7-16,0 2-8 0,0 3 18 0,0 1-8 15,0 1 0-15,0 2-13 0,-11 27-8 16,6-25-9-16,1 1 22 0,1 1-19 0,-2 1-3 15,2 1-4-15,0 1 22 0,-1-4-12 0,1 2 7 16,-2 2-14-16,1-3 16 0,2 0-13 16,1 5 4-16,-1-6-29 0,0 5 29 0,0-3 2 15,1-2 3-15,1-14-7 0,0 6 1 0,0 2-13 16,0 0 20-16,0 0-6 0,0 0-13 16,0-1 9-16,10 13 2 0,-8-22-10 0,-2-4 12 15,2 1-12-15,-1-1 8 0,0-2-9 0,-1-1 7 16,0 0-2-16,0-1-1 0,0 1-3 15,0-2-13-15,0 1 16 0,2-1-12 0,-1 0 7 16,-1-3-4-16,0 0 2 0,0 0-10 16,0 0 1-16,0 0 4 0,0 6-20 0,0-6 1 15,0 0-29-15,0 0 7 0,1 9-29 0,-1-11-33 16,0 0 10-16,1-2-55 0,0 1-38 0,-1-3-30 16,1-2-54-16,2-10 27 0,-3 4-148 0,5-24-129 15,-1 13 37-15,-1-7 8 0,0 2 31 16,-2-3 52-16,-1 17 23 0,0-6 23 0,0-2 23 15,-13-25 3-15</inkml:trace>
  <inkml:trace contextRef="#ctx0" brushRef="#br0" timeOffset="34014.5562">24682 776 419 0,'0'0'213'0,"0"0"-2"0,0 0-3 0,0 0-24 16,0 0-16-16,0 0-9 0,0 0-13 0,0 0 9 15,0 0-37-15,0 0 11 0,0 0-18 0,0 0 4 16,0 0-28-16,0 0 5 0,0 0-3 16,0 0 14-16,0 0-39 0,0 0 6 0,0 0-15 15,0 0 12-15,0 0-11 0,0 0-6 16,0 0-11-16,0 0-9 0,0 0-6 0,0 0 8 15,14 0-8-15,-14 0 8 0,0 0-4 0,9 32 2 16,-9-23-2-16,-2 1 20 0,2-4-28 16,0 5-3-16,0 0 1 0,0 3-3 0,0 0 11 15,0 3-1-15,0 2 23 0,0 3-34 16,0 2 28-16,0 3-9 0,0 4 12 0,0 2-4 16,-7 34 6-16,3-38-13 0,0-2 27 15,-2 3-13-15,-1 3-5 0,0 2 23 0,-1-1-16 16,0 4 0-16,4 2 19 0,-3 1-30 0,-3 2-4 15,2 1-30-15,-1-2-1 0,0 1 43 16,2 0 23-16,-3-3-13 0,2 2 0 0,2-3 15 16,-2-2-19-16,0-2-1 0,1-2 9 0,1-2-1 15,0 1-3-15,0-3-16 0,0 2 29 0,3-5-18 16,-3-2 1-16,1-4-14 0,3-2 3 16,-1-5 13-16,1-2 4 0,1-4-2 0,-2 1-7 15,2-3 6-15,1 1-6 0,-1-3 10 16,-1 1-19-16,2-1-3 0,-1 0 12 0,1-2-12 15,-1 2 12-15,0 0-12 0,0 0-13 0,1-3 9 16,0 0-11-16,0 0 15 0,0 0-23 16,0 0 15-16,0 0-34 0,0 0-7 0,0 0-26 15,0 0-38-15,0 0 9 0,0 0-117 0,0 8-77 16,2-10-72-16,0-2 30 0,2 3-273 0,2-2 57 16,-1 1 43-16,0 2 29 0,-1 0 32 15,1 0 27-15,0 1 33 0,-1 2 24 16,6 8 19-16,-4-3 27 0</inkml:trace>
  <inkml:trace contextRef="#ctx0" brushRef="#br0" timeOffset="170534.1472">27582 2632 301 0,'0'0'219'0,"14"0"-31"0,-14 0-9 15,0 0 0-15,0 0-30 0,0 0-14 0,0 0-4 16,0 0-6-16,0 0-5 0,0 0 12 16,0 0-19-16,0 0-20 0,13 0-4 0,-13 0-16 15,0 0-3-15,0 0 5 0,0 0-9 0,0 0 16 16,0 0 2-16,0 0-34 0,18-24 8 0,-18 24-7 16,2 0-1-16,0 1-9 0,-2-1 3 0,0 0 14 15,0 0-7-15,0 1-26 0,0-1-2 16,0 0 16-16,0 0-1 0,2 0 1 15,-2 1-26-15,0-1 16 0,0-1-13 0,0 1-8 16,0 2 7-16,0-1 4 0,0-1-6 0,3 1 1 16,-3 1-14-16,-1 1-5 0,2-2 16 15,-1 2-4-15,0 1-4 0,0 1 11 0,0 1 6 16,0-2-8-16,0 2 5 0,0-2 4 0,0-4-17 16,0 8 22-16,0 3-20 0,0 3 4 15,0 2 22-15,0-1-21 0,0-2-5 0,0 0 13 16,0 2-12-16,0 1 3 0,0-1-4 15,0-1 9-15,0-1 8 0,0-1-17 0,0-1-10 16,0-1 11-16,0 3 12 0,0-1-5 0,0 3-7 16,0-1 10-16,0 1-19 0,0-2-11 15,0 1 35-15,0-3-27 0,0 1 26 0,0 3-8 16,0-1-18-16,0 3 12 0,0-3 20 16,0 1-24-16,0 0-8 0,0-1 4 0,0 3 0 15,0-2 7-15,0-2 12 0,0 2-10 0,0 0-6 16,0-3 11-16,0-1-23 0,0-3 12 15,0 0 17-15,0 1-21 0,0-3-5 0,0 0 14 16,0 1 2-16,0 0-11 0,0 0-5 0,0 0 15 16,0 0 9-16,0 1-14 0,0 6 3 15,0 1-9-15,0 1 4 0,0-3 14 0,0-1 3 16,0-2-2-16,0 1-17 0,0-2 11 0,0 1 10 16,0-3-13-16,0 5 12 0,0 4-7 15,0 0 24-15,0 0-23 0,0 0-9 0,0 1 19 16,0 1-19-16,0-3-1 0,0-2-20 0,0-1 37 15,0 5 0-15,0-3 1 0,0 3 11 0,0-3-39 16,0 3-14-16,0 0 4 0,0-3 43 16,0-2-19-16,0 2-17 0,0 2 35 0,-10 14-34 15,10-18 9-15,0-12-13 0,0 10 20 0,0 5 25 16,0 0-33-16,0 0 16 0,0 1-9 0,0 0-11 16,0 2 11-16,0-2-8 0,0 3 2 0,0 0 7 15,0 1 18-15,0-1-20 0,0-2 2 16,0 1-4-16,-15 20 1 0,13-19 33 0,-1-3 2 15,-1 5-4-15,4 0-2 0,0-1 8 16,0-10-6-16,0 5-3 0,0 2 18 0,0 3-6 16,0-1 10-16,0 2-30 0,0-1-5 15,0 0 18-15,0 0-23 0,0 0 15 0,0 1 1 16,0 3 5-16,0-2 1 0,0-1 3 16,0 1-21-16,0 0 12 0,0 1-3 0,0-1 2 15,6 0 3-15,-6 2-13 0,0-2 6 0,0 0-7 16,0-2 10-16,0 2-24 0,0-2 12 0,0 3 14 15,0-1 2-15,12 20-11 0,-12-22 2 16,2 0-15-16,0 1 7 0,-1 1-9 0,1-3 16 16,0 2 3-16,2-2-7 0,-1 1 1 0,-1 0-3 15,3-3-24-15,0 1 26 0,-3-6-11 0,0 5 1 16,0 1-4-16,2 0 7 0,-2-2-16 0,0-5 12 16,0 6-13-16,-1 0 17 0,3-1 1 15,-1 1-8-15,0 1-5 0,1-1 9 0,-2 2 2 16,2 0-4-16,-2 0-3 0,-1 2-3 15,0 1 0-15,-1 1 18 0,2 1-1 0,-1 1 12 16,1 0-5-16,0-1-1 0,-2 1 8 0,4 0-9 16,-4-2-7-16,3 4-1 0,-2-1 2 15,-1-1 9-15,2-4-10 0,-2 4 6 16,0-1 6-16,2 3-7 0,2-2 13 0,-4-18-17 0,0 7-6 16,0 4 17-16,0-1-3 0,0-2-17 15,0 2 5-15,0-2 11 0,0-2-17 16,0-2 8-16,0-1 1 0,0-1 1 0,0-3-20 15,0 0-2-15,0 1 4 0,0-7 9 0,0 6 8 16,0-6-19-16,0 8 14 0,0-2-2 16,0-6 4-16,0 6-9 0,0-6 5 0,0 6-8 15,0-6 13-15,0 0-29 0,0 7-2 0,0-7-17 16,0 0-24-16,0 0-31 0,-4 11 9 0,4-13-134 16,-2-4-73-16,-4-12 26 0,0-6-293 15,-1 0 49-15,1-1 41 0,-8-6 37 16,1-1-2-16,-8-3 63 0,-3-1 22 0,-3 4 1 15,-4-5 44-15,-4 2 27 0,-7 2-29 0</inkml:trace>
  <inkml:trace contextRef="#ctx0" brushRef="#br0" timeOffset="171966.0813">24855 4629 556 0,'0'-1'225'16,"3"1"-18"-16,-2 0-13 0,1 0-6 0,0 0-21 16,1-1-20-16,-3 1-16 0,2 0-3 0,1 1-21 15,-1-2-2-15,-1 0-1 0,1 1-7 16,2 1-22-16,-2-2 2 0,2 2-2 0,1-2-12 16,0 0-9-16,2-1-3 0,-7 2-4 0,7 0 5 15,4 0-3-15,4 0 8 0,12-7-16 16,-7 5-1-16,-1 1-16 0,0-1 23 0,-5 1-30 15,-6 1 10-15,7 0 21 0,2 0-26 0,-1 0 12 16,2 0-11-16,2 0-14 0,-1 0 25 16,2 0-8-16,2 0-10 0,-2 0 24 0,5 0-38 15,-3 0 19-15,3 0-20 0,2 0 8 0,1 0 11 16,2 0 20-16,0 0-22 0,1 0-5 16,0 0-7-16,1 0 36 0,-1 0-4 0,3 0-29 15,-1 0 15-15,-1 7-20 0,32 3-1 0,-30-10 24 16,1 0-30-16,0 0-14 0,-1 2 29 15,-1-1-7-15,-2 0 9 0,1 0-12 16,-17-1 1-16,7 0 3 0,4 0 14 0,-1 0-21 16,4 0 23-16,-1 0-11 0,0 0-8 0,0 0 4 15,0 0 6-15,28-8 13 0,-28 6-5 16,-2 1 1-16,2-2-16 0,-2 2-8 0,-14 1 8 16,6 0 7-16,3 0-8 0,3 0 6 0,4 0-9 15,-2 0 30-15,0 0 16 0,2 0-27 0,0 0-3 16,1 0-1-16,-1-6-11 0,0 6 13 15,36-10 1-15,-36 8 2 0,5 1-19 0,-17 1 14 16,8 0-2-16,5 0-2 0,1 0-25 0,3 0 18 16,1 0-19-16,-3 0 21 0,4 0-21 15,-2 0 19-15,2 0 16 0,0 0-18 0,-1 0 1 16,-3 0-2-16,2 0 17 0,-3 0-12 0,2 0 5 16,-1 0-12-16,3 0 9 0,-2 0-21 15,3 0 2-15,-1 0 40 0,-1 0-4 16,2 0-36-16,0 0 0 0,3 0 2 0,-1 0 27 15,1 0-16-15,0 0-1 0,2 0 0 16,1 0 1-16,-1 0 8 0,0 0-5 0,-1 0-20 16,-1 0 1-16,2 0 2 0,-2 0 25 0,37 13-13 15,-37-13 4-15,-3 2 1 0,-19-2-4 0,11 0 1 16,5 0 1-16,0 0-2 0,6 0-1 16,-2 0 1-16,0 0 0 0,1 0 0 0,2 0 16 15,1 0-2-15,-1 0-4 0,1 0-6 16,-3 0-7-16,0 0 0 0,-2 0 21 0,-1 0-2 15,-3 0-1-15,5 0-3 0,-3 0-46 0,1 0 33 16,-1 0-6-16,-4 0 0 0,32-4 1 0,-47 4 3 16,6 0 5-16,5 0-22 0,1 0 2 15,0 0 1-15,2 0 1 0,0 0 4 0,2 0-1 16,0 0 1-16,2 0 2 0,0 0 4 0,1 0 9 16,-2 0-1-16,1 0 17 0,0 0-5 15,0 0-3-15,0 0-1 0,32 9-1 0,-32-7-3 16,-1-1-22-16,3 3 15 0,-2-2-6 15,-2 0-21-15,-1 1 1 0,1-3 39 0,-4 3-3 16,-2 0 0-16,-10-3-2 0,6 0 3 0,3 0-1 16,2 0-3-16,0 0-17 0,1 0 14 15,-2 0-2-15,-1 0 1 0,-2 0-1 0,-1 0 15 16,-3 0-13-16,-2 0-1 0,-4 0-2 0,-1 0-2 16,-2 0 1-16,-1 0-22 0,-1 0 1 0,-7 0 32 15,9 0 0-15,-2 0-13 0,-7 0-14 16,7 0 3-16,-7 0 1 0,8 0 16 0,-8 0-29 15,8 0 4-15,-8 0-37 0,0 0-15 0,8 0-23 16,-8 0-63-16,7 4-60 0,-11-5 21 16,-1-4 16-16,-17-5 17 0,-5-3-292 15,-8-3 31-15,-5-3 30 0,-6-3 21 16,-4-2 21-16,-7-1 19 0,-7-2-9 0,-6-5-8 16</inkml:trace>
  <inkml:trace contextRef="#ctx0" brushRef="#br0" timeOffset="174263.1117">25908 3008 425 0,'-2'-1'222'0,"2"1"-24"15,-2 0-22-15,2 0-20 0,0 1-38 0,0-1 5 16,0 0-12-16,2 0-14 0,-2 0-7 0,2 1 14 15,-2 0-25-15,2-1 8 0,-2 0-18 16,0 0-21-16,0 0 10 0,0 0 13 0,0 0 2 16,0 0-20-16,0 0-1 0,0 0-7 0,0 0 0 15,0 0-8-15,19 11 11 0,-17-9-18 16,0 1 11-16,2-2-19 0,1 2 5 0,-1 0-7 16,1 2 12-16,6 3-19 0,-2 4 24 15,1-3-20-15,1 0 0 0,0 1 15 0,1-1-19 16,2 0 3-16,-5 0 4 0,1-1-8 0,-1 1-10 15,2 0 10-15,1 2-3 0,0 0 4 16,-2-1 9-16,1 1-9 0,0-2 14 0,1 4-18 16,-3-1-9-16,1-3 10 0,2 4 9 0,-3 0-7 15,-1-7 10-15,4 7-16 0,-5 1-3 16,6-2 8-16,-3 1-6 0,-1 1 3 0,1-1-8 16,2-1 3-16,-3 3 2 0,0-2-1 0,3-1-4 15,-2 2 19-15,1-3-1 0,1 2-21 0,-1 3 1 16,0-1 2-16,-2-1 11 0,2 0-12 15,0-1-1-15,-1 2 8 0,1-3-9 0,0 2 12 16,0-1 25-16,0 1-27 0,0-2 28 0,1 1-3 16,1-2-30-16,-1 4 9 0,1-3 23 15,3 1 7-15,-3 1 12 0,0-3-44 0,1-1 24 16,1 4-24-16,-1-3 11 0,-3 1 12 16,4 0-10-16,-3 0 4 0,2-4 16 0,-5 3-20 15,2 2-18-15,1-6 0 0,-1 4 18 16,2-3-20-16,-3-1 9 0,3 1-15 0,3 0 35 15,-8-1-9-15,1 2-15 0,0-3 7 0,-2-1 4 16,0 6-14-16,2-4 29 0,-3-2-34 0,2 0-5 16,-2-1 27-16,3 6 17 0,-3-3-26 0,2-1-4 15,0-2 8-15,-3 0-5 0,4 6 12 16,0-1-9-16,-2-3 10 0,4 2-33 0,-3 3 16 16,2-1-3-16,-3-3 1 0,6 2-3 0,-6-1 10 15,0-2 7-15,4 8-1 0,-5-6-4 16,6 2 23-16,-3 0-22 0,-1-5 16 15,2 6-30-15,-1-2-4 0,6 1 35 0,-6-2-3 16,-2 3-5-16,4-2-1 0,-1 0-2 16,1 0 7-16,-3-2 0 0,4 2 13 0,-1-1-11 15,-2 1-15-15,3 1-1 0,-2-3 4 16,1 3-1-16,1-2-3 0,-3-3-4 0,2 4-2 16,3 0 0-16,-3-1 0 0,0 0 8 0,0 0-3 15,-4-1-1-15,3-3-1 0,-2 0-15 16,3 6 0-16,-4-3 1 0,2-2 0 0,-2 0 0 15,-1-1 21-15,-1 1-2 0,-1-3 0 0,3 2 15 16,4 4-20-16,-4-1-4 0,0-3 16 16,0-1-17-16,-3 3 5 0,1-3-18 0,-1-1 4 15,0 2 2-15,-1-1 7 0,1 0 2 0,1 0-2 16,0 1-28-16,6 6 35 0,-3-3 0 16,2-2 9-16,1 4 3 0,-1 0-4 15,2-2-4-15,-3 0-7 0,0 2-13 0,2-1 15 16,-4-3 6-16,4 2-11 0,-1 0-1 0,3 1 1 15,-3-2 8-15,-2 0-1 0,-1-1-23 0,-1 1 11 16,0-4 11-16,-1 3-23 0,0-1 22 0,-2-1-10 16,1 0 4-16,1 0-2 0,-1 2 1 15,0-3-12-15,8 7 11 0,-3-4 9 0,-5-1 12 16,3 1-25-16,-3-3-18 0,1 3 19 16,-1-4 12-16,-1 4-16 0,1-4 6 0,-2 4 7 0,2-3 9 15,-1 0-7-15,1 1-24 0,1 0 24 16,-1 0-3-16,-1-2 2 0,1 2 1 0,0-1-15 15,-1-1 9-15,-1 2 13 0,2 0-33 0,-1 0 23 16,-1-1-28-16,3-1 38 0,-3 2-14 16,2-2 8-16,-1 1-14 0,-1-1 9 0,0 2 6 15,0-2 1-15,3 0-11 0,-3 0 13 16,-2-1 1-16,2 2-4 0,0-1-1 0,1 0-1 16,1 0 14-16,-3-1 2 0,1 1-13 15,-2-1-2-15,0 0 13 0,0 0-9 0,0 0 4 16,0 0-9-16,0 0 9 0,0 0-11 0,0 0 4 15,0 0-8-15,0 0 2 0,0 0-5 16,6 0 9-16,-6 0-16 0,7 0 20 0,5-9-9 16,-8 6 4-16,7-4-5 0,-3 4 4 0,0-1-14 15,3-2 10-15,-3-1-5 0,-1 1-4 0,5-4-1 16,-1 0 10-16,3 0 5 0,-1 1-5 16,-4 0-2-16,5-2-3 0,-1-3-8 15,1 1 9-15,-1-3-18 0,1 1 17 0,1-1-7 16,-2 1-3-16,1 0-16 0,-3 1 27 0,1 0-9 15,1 3-9-15,-4-4 2 0,2 2 13 16,-4-2-12-16,3-1 14 0,0 2-3 0,-7 1 15 16,4-1-9-16,-1-2-2 0,2 3-14 0,-2-4 3 15,3 2 6-15,-3-3 5 0,3 2-4 0,1-4-10 16,-2 3 2-16,1-1 9 0,4-1-3 16,-3 1 4-16,-4 1-19 0,8-2 17 0,-3 3-16 15,0 1 28-15,-1 0-10 0,1-2 3 0,0 3-4 16,-2-2 7-16,2 1-14 0,0-2 8 15,0-1-6-15,0 1 4 0,2 0-1 0,-1-1-5 16,1-4 1-16,-1 3 5 0,1 0-7 0,1-1-7 16,0 1 14-16,-3 4 11 0,4-3-16 15,1 1-13-15,-2 1 11 0,-2-1 12 0,2 1-14 16,-3 1 10-16,0 2-9 0,1-2 11 16,-3 1-1-16,2-1 0 0,2 0 2 0,-2 2 9 15,2-4-7-15,-1 2-12 0,0-1 13 0,4 0-1 16,-5 0-7-16,2 1-3 0,0-2-5 15,1 0 14-15,-3 1 1 0,2 2 1 0,1-3 4 16,-4-2-9-16,4 0 4 0,-3 5-3 16,0 0-9-16,-2 0 13 0,2 0-17 0,-2 2 1 15,2-1 11-15,-3 3 14 0,2 0-7 0,-1 3-18 16,0-6 12-16,0 2-1 0,0 0-9 16,1 1 8-16,-1-1 5 0,1-3 7 0,1 3-5 15,-1 0-3-15,0 0-4 0,0-1-8 0,-1 2 14 16,-1-2-18-16,2 1 23 0,-2 3-20 15,-3 1 5-15,1 0 16 0,-1 3-16 0,-3-1 4 16,3 1 7-16,-1 0-6 0,0 0-11 16,-3 3 19-16,3-3-8 0,-2 1 0 0,0-1-8 15,2 1 12-15,-2-1-18 0,1 1 21 0,-1 0 4 16,2 0-4-16,-2-1-15 0,1 2 12 16,0-1-1-16,-1-1-14 0,1 1 8 0,-1 1 4 15,0-1 7-15,0 1-1 0,-1 1-4 0,1-2-1 16,0 1-2-16,0 1-3 0,-2 0-7 15,1-1 19-15,1 0-18 0,-2 0 5 0,3 2 14 16,-3-1-6-16,1 0-11 0,0 0 1 0,-1 0-18 16,1 0-21-16,0 0 6 0,-1 0-15 15,0 1 4-15,3-1-75 0,-3 1-42 0,0-1-35 16,0 0-38-16,-1 2-7 0,0 1 23 16,0 0-263-16,-3 1 44 0,1 0 37 0,-8 8-4 15,-1-1 21-15,-1 3 25 0,3-2 22 0,-6 4 21 16,1 3-1-16</inkml:trace>
  <inkml:trace contextRef="#ctx0" brushRef="#br0" timeOffset="175928.6614">30203 5089 314 0,'0'0'288'0,"0"0"-34"16,0 0-25-16,0 0-48 0,0-13 27 0,0 13-17 15,0 0-32-15,-3-20 0 0,3 18-6 16,-1 1-24-16,1 0 13 0,1 0-19 0,-1-1-20 15,0 1 1-15,1 1-38 0,0 0 15 16,0 0 0-16,0 0 40 0,0 3 5 0,0-1-37 16,3 1-15-16,0 1 11 0,5 7-18 15,3-3 24-15,-1 4-60 0,4 0-4 0,-1-1-2 16,1 3-4-16,1-2 3 0,0 2-3 0,2 2-2 16,1-1 43-16,-3 0-38 0,0-1 11 15,-2 1-19-15,2 0-1 0,1 0 22 0,0-2-5 16,-3 0 34-16,4-1-26 0,-5 2-3 0,2 1-4 15,-4-5-3-15,1 0-45 0,-3 0 40 16,0-2-28-16,-2 1 14 0,3 2-1 0,-4-7 0 16,-1 3-2-16,-1-5 35 0,-1 0-21 0,1 2 4 15,-1-2 5-15,-1 0-4 0,0 0-3 16,0 0-2-16,1-2-29 0,-1 2 0 16,0-1 1-16,-2 1 0 0,1-2 2 0,1 1-33 15,-1 1-7-15,0-1-15 0,0-1-20 0,-1 0-18 16,0 0-34-16,0 0-40 0,3-13-28 0,-2 9 18 15,-1-4-152-15,-1-9-96 0,1 7 18 16,-10-18 28-16,6 8-4 0,2 0 29 0,-4 2 16 16,0-1 7-16</inkml:trace>
  <inkml:trace contextRef="#ctx0" brushRef="#br0" timeOffset="176378.8911">30594 5036 296 0,'1'-1'354'0,"0"-2"-57"0,1 1-51 0,0 1-12 15,-2 0-49-15,1-1-6 0,0 1 13 0,2 0-54 16,-3 0 11-16,1 1-12 0,-2 0 8 16,1 0-49-16,0 1 5 0,-1 2 4 0,0-1-16 15,0 0-2-15,0 2-10 0,0 0-21 16,-7 9 27-16,-1-1-16 0,1 3-26 0,-6-2 23 15,5 0 6-15,-1 4-39 0,0-3 24 16,-2 0-22-16,3 0 19 0,-2 0-15 0,-1 0 6 16,0 1-38-16,-4 1 24 0,4-1-11 0,0 0-7 15,-1 0 14-15,-2-1-2 0,3 2-3 0,0 0 23 16,-2-2-14-16,1 0-9 0,0-1 8 16,0 0-6-16,1-1-18 0,2-1 14 0,-2-3-1 15,5 0-3-15,0-1-1 0,1-1 36 0,1-1-3 16,3 0-7-16,-1-1-14 0,-1-2-3 15,2 3-13-15,-2-3 10 0,2 2-34 0,-1-3 32 16,0 3 0-16,1-3 25 0,0 2-5 0,0-3-61 16,0 3 2-16,1-1-18 0,-1 1-32 15,1-3 1-15,1 1-23 0,0-1-50 0,0-5-30 16,2 1 18-16,6-9-320 0,2-2 63 16,0-3 1-16,6-3 49 0,-4-2 24 0,-1-1 24 15,2-4 21-15,1-2 11 0,-2-4-7 16</inkml:trace>
  <inkml:trace contextRef="#ctx0" brushRef="#br0" timeOffset="178534.5991">29925 2503 464 0,'0'0'246'0,"0"-12"-35"0,0 12-23 16,0 0 4-16,0 0-8 0,0 0-15 0,0 0-15 15,0 0-18-15,0-13 15 0,0 13-28 16,0 0-1-16,0 0-23 0,13 0-10 0,-13 0-10 16,0 0 8-16,0 0-11 0,0 0-14 15,0 0 11-15,0 0-7 0,0 0-9 0,0 0 10 16,0 0-18-16,0 0-7 0,0 0 5 0,0 0-23 16,0 0-2-16,0 0 9 0,0 0 4 0,0 0-18 15,0 0-1-15,0 0 7 0,0 0 14 16,0 0-21-16,0 0 5 0,0 0-4 15,0 0-5-15,0 0 1 0,0 0-11 0,0 0 2 16,0 0 8-16,0 0 2 0,0 0-18 0,0 0 12 16,0 0 2-16,0 0 2 0,0 0 1 15,0 0 16-15,0 0-18 0,0 0-11 0,0 0 16 16,0 0 16-16,0 0-11 0,0 0 24 0,0 0-38 16,0 0 40-16,0 0-29 0,0 0 17 15,0 0-28-15,0 0 13 0,0 0-18 0,0 0-11 16,0 0 38-16,0 0-3 0,0 0-29 0,0 0 38 15,0 0-39-15,0 0 18 0,0 0-18 0,0 0-18 16,0 0-2-16,0 0 26 0,0 0 22 16,0 0-44-16,0 0-3 0,0 0 2 0,0 0 23 15,0 0 34-15,0 0-32 0,0 0-15 0,0 0 4 16,0-12-20-16,0 12 17 0,0 0-18 16,0 0-25-16,0 0-5 0,0 0-20 0,0 0 10 15,0 0-35-15,0 0-22 0,0 0 11 0,0 0-117 16,0 0-135-16,0 0-53 0,0 0 28 15,0 0 5-15,0 0 25 0,0 0 15 0,0 0 2 16</inkml:trace>
  <inkml:trace contextRef="#ctx0" brushRef="#br0" timeOffset="181944.8162">30204 2527 252 0,'0'0'242'0,"0"-14"-20"16,0 14-24-16,0 0-12 0,0 0-23 0,0 0 10 15,0 0-17-15,0 0-27 0,0 0 15 16,0-14-37-16,0 14-11 0,-3-16-5 0,3 15-1 16,0-1-16-16,0-1 1 0,0 3-16 0,1-3 21 15,-1 2-28-15,0-1 27 0,1 2-21 16,0-1-11-16,0 1 7 0,-1 0-15 0,1-1 7 16,-1 2-14-16,0-1-3 0,0 0-1 0,-1 0-16 15,1 1-1-15,0-1 13 0,-1 2 4 16,0-1-17-16,0 2-9 0,-1 1-9 0,2 0 0 15,-2 0-1-15,-1 2 23 0,2 0-13 0,0 0 20 16,-3 10-6-16,4-1-5 0,-4 1 3 16,-1 1-19-16,1 2-1 0,0 1 38 15,0-1-9-15,-2 1-25 0,0 1 20 0,0 1-10 16,3 0 13-16,-4 2-13 0,-2-1-10 0,2-2 9 16,2 1-16-16,-2-1 29 0,2-2-17 15,-3 1-2-15,5-1-9 0,-3-2 37 0,-1 2-4 16,2-3-16-16,-1 1 21 0,2-6-30 0,1-1 12 15,-4 2-9-15,4-2-6 0,0-1 14 0,0 0-17 16,1-2 12-16,1 0-6 0,-1-1 28 0,-1-1-26 16,1 1 4-16,1-1-22 0,-1-1 13 15,1 1 0-15,0 0 7 0,1-2 3 0,-1 2 14 16,0-1 2-16,1-1-17 0,-1 2 21 16,0-2-38-16,-1 0 0 0,1 0 14 0,0 0-15 15,0-2 13-15,0 1-15 0,0 0-13 0,1-1-6 16,-2-1-17-16,1 1-29 0,1-1-39 15,0 0 10-15,0 0-149 0,0 0-148 0,-3-11 23 16,3 5 17-16,2-2 41 0,2-6-16 0,3-5 11 16,-2 1 26-16</inkml:trace>
  <inkml:trace contextRef="#ctx0" brushRef="#br0" timeOffset="182357.6046">30310 2724 448 0,'2'-3'278'0,"1"3"-28"0,-1-1-60 0,0 0-17 16,1 1-1-16,-1 0-30 0,0-2-21 15,-1 4 8-15,3-2-37 0,-2 1 4 0,1 0-12 16,-1 1 12-16,2 1 10 0,-1 0-15 15,1 2 5-15,7 7-5 0,1-1-35 0,0 2 15 16,0-1 6-16,-1 2-28 0,3 3 19 0,-1-4-16 16,1-1-17-16,-2-1 14 0,3 3-16 15,-2 1 22-15,-2-2 5 0,1-2-23 0,1 1 0 16,-1 0-17-16,-3-3-6 0,2 1-6 16,-4-3 2-16,0 1 18 0,-2-1-13 0,-1 0-13 15,0-2 5-15,-1-1-4 0,1 1 6 0,-1-1 15 16,0 0-23-16,1-1 10 0,-2 0-7 0,1 0-11 15,-1-1 28-15,0 1-27 0,1 0-11 16,-2-3-10-16,0 1 0 0,1 2-20 0,-2-3-33 16,2 2-9-16,-2-2-1 0,0 0-51 0,0 0 14 15,1-9-163-15,-2 3-111 0,-1 1 27 16,2-2 24-16,-2-11 23 0,2 9-21 16,0-3 4-16</inkml:trace>
  <inkml:trace contextRef="#ctx0" brushRef="#br0" timeOffset="182690.8153">30600 2787 377 0,'-1'-5'276'0,"0"0"-47"0,-2 1-7 16,3 1-27-16,0 0-1 0,-1-1-8 0,1 3 3 15,-2-1-23-15,2-1-31 0,1 2-18 16,-2-2 2-16,1 3 0 0,0-1-36 0,-1 1-20 16,1-1 1-16,-1 1 3 0,1 0-12 0,-1 1-2 15,-1 1-2-15,-2 1 7 0,3 2 4 16,-2-2-11-16,-11 8 12 0,5-1-3 0,-2 2-16 15,-2 0 9-15,0-1 0 0,0 3-4 0,-1 2 13 16,2-2-48-16,-3 0 1 0,2 1 4 16,0-2 9-16,-1 0-10 0,-1 1 2 0,5 0 19 15,-4-1-25-15,2-3-6 0,2 3-12 0,0-1 18 16,-1 0-1-16,2-3 23 0,-2 1-28 16,3-2 23-16,2-2-31 0,1-1-1 0,1 1-8 15,-1-1 0-15,2-2 7 0,1 0-33 0,-1 0 19 16,0 0-10-16,1-1-21 0,0-2-16 15,0 3-32-15,2-1-10 0,-1-2-41 0,1 0 11 16,1-5-132-16,0 4-130 0,2-4 28 16,7-8 26-16,1-1-10 0,2-5 24 0,1 0 14 15,1-2-11-15</inkml:trace>
  <inkml:trace contextRef="#ctx0" brushRef="#br0" timeOffset="183191.256">30848 2525 357 0,'-1'-4'319'0,"0"2"-72"16,2-1-18-16,-1 0-11 0,0 1-26 15,2 1-21-15,-1-2-28 0,-1 1-3 0,1-1-37 16,-1 3-14-16,1-3-24 0,-2 3 19 0,2-1-4 16,-1 3-2-16,1 0-19 0,-2 0-12 15,1 2-5-15,0 0 12 0,1 1 13 0,-3-1 1 16,2 3-1-16,-3 10-27 0,3-8 11 0,-7 20 2 16,6-8 2-16,0-1-3 0,-4 2-9 15,3 1 8-15,-1 2-3 0,1-2-10 0,2 2 3 16,-5-1 14-16,-1 1-11 0,4 1-15 0,-1 1-6 15,3-15 8-15,0 8 12 0,0 2-33 16,0 1 29-16,0 1-3 0,0 0-11 0,0-5 20 16,-7 3-28-16,7-3 51 0,-9 16-38 0,8-23 9 15,1-12 11-15,0 13-34 0,0-2-2 16,0-1 15-16,0-1 11 0,0-3-5 0,0-6-2 16,0 8-52-16,0-8 6 0,0 8 2 15,0-8 1-15,0 5-2 0,0-5 40 0,0 0-18 16,0 0-3-16,0 7-51 0,0-7-36 0,0 0-37 15,-3 7-85-15,4-8 17 0,0-1-293 16,-2-1 58-16,-2 1 28 0,0 0 31 0,-12-2 8 16,-1 4 24-16,-12-2 8 0,2 0 13 15</inkml:trace>
  <inkml:trace contextRef="#ctx0" brushRef="#br0" timeOffset="183690.6073">29913 3415 513 0,'8'0'163'0,"0"-1"-21"16,10 0 16-16,-7 1-34 0,6 0 26 0,25-9-20 16,-15 7-26-16,-1 2 10 0,3-3-7 15,4 0-21-15,-2 1-19 0,1-1-14 0,1 0 23 16,2 0-7-16,1 0-15 0,2 0 10 0,2 0 5 15,-2-2-24-15,1 1 0 0,-1 2 0 0,-1-3-1 16,-3 5-19-16,5 0 29 0,-6 0-6 16,0 0-19-16,2-1-3 0,1 1 11 0,-2-2-2 15,-3 2 5-15,-3-3 17 0,-16 3-13 0,5 0-15 16,2 0 8-16,-2 0 8 0,-2 0-9 16,-4 0-2-16,-1 0 12 0,-1 0-20 0,-3 0 3 15,-6 0 3-15,7 0-6 0,-7 0 10 0,7 0-25 16,-7 0-15-16,7 0 0 0,-7 0-58 15,0 0-34-15,0 0 9 0,9-8-142 0,-13 7-119 16,-1 0-35-16,-3 1 25 0,-10 2 25 16,7-2 8-16,-5 0 12 0,-4 0 4 15</inkml:trace>
  <inkml:trace contextRef="#ctx0" brushRef="#br0" timeOffset="184073.5832">30299 3516 385 0,'-2'1'317'0,"0"-1"-31"0,0 1-52 0,3 0-16 16,0-2-12-16,1 0-38 0,0 1-10 16,2-1-3-16,3 0-9 0,12 0-45 0,-8 1 5 15,5 0-24-15,25-5 13 0,-14 3-17 16,-1 2-10-16,-12 0-4 0,9 0-15 0,5 0-17 15,0 0 22-15,0 0-15 0,0 0 17 0,0 0-16 16,2 0-9-16,0 0 10 0,-1 0 5 16,1 0-27-16,26 9 13 0,-29-8-4 0,-5 0 8 15,0 0-23-15,1 0-4 0,-3-1-5 16,-13 0 8-16,3 0 3 0,1 0 16 0,-2 0-11 16,0 0 4-16,-1 0-13 0,-8 0 19 0,7 0-6 15,0 0 20-15,-7 0-41 0,7 0-8 0,-7 0 12 16,9 0 9-16,-9 0-39 0,0 0-5 15,7 0-28-15,-7 0-32 0,0 0-31 0,0 0 13 16,6 0-191-16,-1-2 24 0,-7 1 22 0,0 1-145 16,-4 0 26-16,0 0 24 0,-15 6 20 15,10-6 13-15,-7 0 0 0</inkml:trace>
  <inkml:trace contextRef="#ctx0" brushRef="#br0" timeOffset="189324.8384">27664 4627 354 0,'0'0'145'0,"0"0"-21"0,0 0-17 0,0 0-14 16,0 0 5-16,0 0-7 0,0 0-10 0,0 0-9 15,0 0-9-15,0 0-40 0,0 0-2 16,0 0-2-16,0 0 22 0,0 0-12 0,0 0-4 16,0 0-1-16,0 0-3 0,0 0-4 15,0 0 7-15,0 0 9 0,0 0-4 0,0 0-3 16,0 0-9-16,0 0 8 0,0 0-38 0,0 0 6 16,0 0 26-16,0 0-7 0,0 0-2 15,0 0 13-15,0 0-7 0,0 0-22 0,0 0 15 16,0 0-4-16,0 0 15 0,0 0-16 15,0 0 25-15,0 0-2 0,0 0 26 16,0 0-14-16,0 0-12 0,0 0-7 0,0 0 3 16,0 0-18-16,0 0 25 0,0 0-6 0,-14 0-31 15,14 0 40-15,-25 19-9 0,18-18-18 16,3 0 2-16,-1-1 9 0,-2 1-11 0,3 1-17 16,4-2 34-16,0 0-13 0,-16 1-6 0,9 0-16 15,5-1 22-15,-3 1-6 0,1-1 1 16,2 0 16-16,0 1-26 0,-1-1 5 15,1 0 8-15,0 1 2 0,-2 0-6 0,4-1 3 16,-3 0 7-16,2 2-21 0,-1-2 25 0,2 0-3 16,1 1-2-16,2-1-4 0,1 1 12 15,0-1 3-15,3 0 4 0,-1 0-8 0,15 2 16 16,-2-2-4-16,-4 1-5 0,-5-1-8 0,-10 0 22 16,12 0-4-16,-3 0-13 0,0 0-8 15,-3 0-6-15,3 0 1 0,-2 0 5 0,0 0-2 16,0 0-6-16,-7 0-9 0,9 0 21 0,-2 0 0 15,-7 0-17-15,8 0-11 0,-8 0 19 16,6 0-24-16,-6 0 5 0,0 0-3 0,0 0 7 16,10 3-4-16,-12-3 6 0,0 0 12 0,-3 2-14 15,2-1-1-15,-3 0 8 0,1 0 2 0,-1-1 0 16,0 1-2-16,-9 4-4 0,1-4 12 16,4 0-26-16,1 0 18 0,4 0-9 0,-1-1 7 15,1 0-14-15,1 0 11 0,1 2-3 16,1-2-5-16,0 0 7 0,2 0-6 0,0 0 14 15,0 0-12-15,0 0 18 0,0 0-4 0,-5 0 3 16,7 0-7-16,1 0 23 0,-1-2-20 16,2 2 17-16,-1 0 7 0,4-1-15 15,-2 2 13-15,-1-2-19 0,0 1-14 16,-1 0 21-16,1-1-11 0,0 1-7 0,-1 0 15 16,0 0 6-16,-3 0-22 0,0 0 11 0,0 0-21 15,0 0 0-15,0 0 17 0,6 2-2 16,-8-2-24-16,-1 0 27 0,-4 0-20 0,3 0 5 15,-3 2 7-15,3-1-8 0,-3-1-3 0,0 1 19 16,0-1 0-16,7 0-3 0,0 0-20 16,-6 0 3-16,6 0-15 0,-7 0 12 15,7 0 16-15,-8 0 0 0,-4 3-8 0,11-3 8 16,1 1 9-16,0-1-7 0,0-1 1 16,3 1 9-16,-1-1-1 0,0 1 8 0,3 0 5 15,-3 0-11-15,1 0 6 0,-1 0-1 16,0 0-9-16,3 0-6 0,-3 1 12 0,0-2-15 15,2 1 8-15,-4 1 2 0,3-2-2 16,-1 1-15-16,-2 0 15 0,2 1-3 0,-2-1 10 16,3-1-5-16,-3 2-14 0,2-1 4 0,-2-1 12 15,0 1 2-15,0 0-14 0,2 0 2 0,-1 0 2 16,-1 0 8-16,1 0-11 16,-1-2 10-16,1 2-3 0,-1 0-8 0,0 0 4 15,1 0-4-15,0 0 1 0,-1 0 16 0,0 0 1 16,0-1-26-16,0 1 10 0,0 1 0 0,2-1-11 15,-2 0 7-15,0 0-9 0,0 2 23 0,0-4-21 16,2 2 4-16,-4 0 10 0,4 0 2 16,-2 0-4-16,0 0 6 0,0 0-9 15,0 0 11-15,0 0-7 0,2 0-14 0,-2-1 13 16,0 0-8-16,0 1-1 0,0 0-1 16,0 0-7-16,0 0 5 0,0 0 5 0,3 0 14 15,-2 0-29-15,1-2 12 0,-1 2 13 0,-1-2-13 16,0 2 27-16,0-1-10 0,2 0-5 15,0 0-5-15,1 0-11 0,-1 0 8 0,-1-1 2 16,-1 2 10-16,1-2 4 0,-1 1-8 16,1 0-14-16,0-1 12 0,-1 1-7 0,0-1 8 15,1 1 14-15,-1-1-14 0,0 2-11 0,2-1-8 16,-4 0 17-16,4 1-6 0,-2-2 21 0,0 4-5 16,0-4-16-16,0 2 8 0,0 0-10 15,0-1-9-15,0 0 7 0,0 0 9 16,0 0 4-16,2 1-12 0,-2-1 6 0,0 0 0 15,0 1 0-15,0 0-12 0,2 0-4 16,-2 0-4-16,0 0 8 0,0 0-1 0,0 1 9 16,-2 0 2-16,4-1 7 0,-2 1-24 0,0 0 2 15,2 0 9-15,-2 0 7 0,0 1 4 16,2-2 12-16,0 1-34 0,-1 0 30 16,1-1-12-16,0 0-7 0,0 2 19 0,0-2-1 15,2 0 1-15,-2 0-5 0,0 1-4 0,0-1-3 16,0 0 8-16,0 0 7 0,0 0-26 15,1-1 15-15,-1-1 14 0,0 0-16 0,0 0 10 16,0-2-10-16,-1 1 9 0,-1 0-27 16,2-1 21-16,-2 1-5 0,0-1 5 0,0 2 0 15,-1-1 6-15,0-1-30 0,0 0 29 16,-1 1-6-16,0 0 4 0,2 3-29 0,-6-6 33 16,2 4 0-16,-1 0-16 0,1-1 23 0,0 1-11 15,0 1 6-15,-1-1-11 0,1 2-10 16,0 1 13-16,0-1-18 0,4 0 20 15,0 0-13-15,-7 0 9 0,7 0-14 0,-10 0 3 16,2 0 15-16,8 0-1 0,-6 0-1 16,-5 11-8-16,7-9 12 0,2 0-11 15,0 0-8-15,0 1 7 0,-1-1 8 0,2-1-2 0,0 2-5 16,1-1-1-16,0 0 0 0,1 0 2 16,1 0-8-16,0 2-3 0,2-3 0 0,1 0 21 15,-1 1-11-15,3-2-5 0,0 0 13 16,-3 1 9-16,2 1 10 0,-1-4-19 15,-5 2 4-15,0 0 3 0,9 0-27 0,-9 0 6 16,7 0 1-16,-7 0 9 0,14-11-15 0,-10 9 12 16,-1 0 13-16,-3-2-3 0,0 3-14 15,-2-2 3-15,1-1-6 0,-3 2 8 0,-1-1 4 16,1 1-7-16,-1-1 21 0,-1 1-23 0,2 0 9 16,-4 0-13-16,3 0 2 0,-1 2-2 15,2 0-18-15,-3-1 32 0,7 1 1 0,0 0-6 16,-10 0 1-16,2 0-14 0,8 0 21 15,-7 0-6-15,-7 10 0 0,10-8-4 0,1 0-15 16,-1 1 8-16,0-1 10 0,2 0-7 16,0 2-11-16,1-3 34 0,0 2-14 0,0 0 20 15,1 0-11-15,2-1-15 0,-1-1-4 0,1 0 13 16,0 1 8-16,2 0-12 0,0-1-7 16,-1 0 7-16,1-1-1 0,1 0 20 0,-2 0-15 15,1-1-12-15,-2 1 28 0,2-2-16 16,-1 1 15-16,1-1-17 0,-2 0 0 0,-2 2 13 15,4-2 0-15,-3 1-3 0,4-1 7 0,-5 1-8 16,2-1-6-16,-2-1 11 0,0 3 1 0,0-1-18 16,0-1 0-16,0-1 6 0,0 3 8 15,-2 0-13-15,-3-1-1 0,3 1 0 0,-1 0 7 16,-3 0-23-16,3 1 10 0,-1 2-8 16,0-2-5-16,-1 1-2 0,0-2 6 15,1 1 2-15,1 1-3 0,-1-1-17 0,2 0 1 16,-2 1 29-16,2-1-27 0,1 0 7 0,-1 1-9 15,2-1 9-15,0 0-15 0,2 1 37 16,-2-1-56-16,1 0 37 0,1 0-17 0,-2 0 4 16,2 2-17-16,-2-3-39 0,2 1-35 0,-2-2-22 15,2 1-122-15,-4 0-71 0,2 0 14 0</inkml:trace>
  <inkml:trace contextRef="#ctx0" brushRef="#br0" timeOffset="194056.5251">27595 4601 272 0,'13'0'87'0,"-13"0"-15"0,0 0 31 16,0 0-79-16,0 0-15 0,0 0 23 15,0 0 16-15,14 0-11 0,-14 0-9 0,0 0 18 16,21 19-48-16,-21-17 10 0,2-1-49 0,0 0-47 16,1 0-56-16,-3-1-27 0</inkml:trace>
  <inkml:trace contextRef="#ctx0" brushRef="#br0" timeOffset="194351.667">27633 4623 234 0,'3'1'76'0,"-1"1"23"0,3 0-17 0,-3-1-22 15,1 2-43-15,1-1-1 0,-2-2-4 0,2 4 53 16,-2-2-38-16,1 1 3 0,-1 1-24 16,0-1-27-16,3 1 10 0,-3-1-31 0,0 0-65 15,0 1-32-15,-1-1-50 0</inkml:trace>
  <inkml:trace contextRef="#ctx0" brushRef="#br0" timeOffset="194521.8933">27786 4826 264 0,'2'3'53'16,"0"0"46"-16,0-1-24 0,0 3 15 15,0-3-13-15,0 3-8 0,0-3-38 0,1 0-50 16,-1 1 18-16,1-1-73 0,-2-1-51 15,1 2-57-15</inkml:trace>
  <inkml:trace contextRef="#ctx0" brushRef="#br0" timeOffset="194932.3563">27984 5059 318 0,'3'2'76'0,"0"0"-66"0,-2-1 8 16,3 1-57-16,0 1-15 0</inkml:trace>
  <inkml:trace contextRef="#ctx0" brushRef="#br0" timeOffset="195157.3067">28222 5217 291 0,'0'0'118'0,"14"12"-7"0,-14-12-31 16,0 0-34-16,0 0-7 0,0 0-2 15,0 13-35-15,27 2-7 0,-23-13-78 0,-4 0-89 16</inkml:trace>
  <inkml:trace contextRef="#ctx0" brushRef="#br0" timeOffset="195904.9453">27688 4750 325 0,'0'0'105'0,"0"0"16"0,0-12-15 16,0 12-64-16,0 0 6 0,0 0-7 15,0 0-6-15,0 0-1 0,0 0 24 0,0 0-11 16,0 0-58-16,0 0-3 0,0 0-39 15,0 0-31-15,0 0-91 0,0-14-97 0</inkml:trace>
  <inkml:trace contextRef="#ctx0" brushRef="#br0" timeOffset="196166.89">27688 4686 383 0,'0'0'168'0,"0"0"-15"16,0 0-32-16,0 0-31 0,0 0-5 0,0 0 24 16,0 0-60-16,0 0 14 0,0 0 15 15,0 0-40-15,0 0 8 0,-14 0-34 0,14 0-2 16,-24 0-41-16,19 3-9 0,-9 5 9 0,1-2-45 15,-3 0-21-15,3-1-17 0,6-2-46 0,-3 3-41 16,0-3-45-16</inkml:trace>
  <inkml:trace contextRef="#ctx0" brushRef="#br0" timeOffset="196344.5817">27459 4788 295 0,'-2'1'127'0,"-1"-1"-19"15,2 2 23-15,-1-1-18 0,0-1-38 0,2 3 6 16,-2-3 0-16,2 2-14 0,-2-1-24 0,1-1-4 16,0 1-1-16,-1 1-4 0,-1-2-1 15,3 2-2-15,-2 0-62 0,-2-1-40 0,4 0-45 16,-1 1-64-16,-3-2-34 0,1 1-57 16</inkml:trace>
  <inkml:trace contextRef="#ctx0" brushRef="#br0" timeOffset="196541.9628">27353 4875 280 0,'-2'3'193'16,"-1"-3"-8"-16,1 1-17 0,2 2-28 0,-2 0-2 16,2-2-27-16,-2 2-40 0,0-2 8 0,0 1-24 15,-1-1-8-15,0 1-6 0,1 1-38 0,-2-3-2 16,1 2 1-16,-1 1-2 0,2-2-94 15,-3 1-29-15,1-1-39 0,-3 1-58 0,7-2-61 16,0 0-13-16</inkml:trace>
  <inkml:trace contextRef="#ctx0" brushRef="#br0" timeOffset="196675.2647">27191 4965 252 0,'-2'2'119'0,"-2"1"-41"15,2-1-28-15,-1 0 11 0,0 0-53 0,1 0 10 16,-2-1-36-16,4 0-56 0,-5 0-86 16</inkml:trace>
  <inkml:trace contextRef="#ctx0" brushRef="#br0" timeOffset="196901.0408">27083 5025 394 0,'-2'0'244'0,"1"1"-26"16,-1 1-46-16,0-2 8 0,0 0-46 15,0 0-23-15,2 1-4 0,-2-1-11 0,0 1-13 16,2-2 3-16,-3 3-37 0,-1-2 21 0,2 1-27 16,0 1-1-16,-1 0-36 0,1 0-54 15,-1-1 6-15,-1 0 7 0,2 0 1 0,-1 2-68 16,-1-2-72-16,2 2-75 0,-2-3-49 0,2 2 15 15,1 0 7-15</inkml:trace>
  <inkml:trace contextRef="#ctx0" brushRef="#br0" timeOffset="254092.2592">16020 2695 440 0,'0'0'144'0,"0"0"-4"0,0 0-12 16,0 0-21-16,0 0-4 0,0 0-12 16,0 0 1-16,0 0 9 0,0 0-30 0,0 0 7 15,0 0-15-15,0 0-1 0,0 0 0 16,0 0-8-16,0 0 4 0,0 0-14 0,0 0-17 16,0 0 13-16,0 0 5 0,0 0 0 0,0 0-45 15,0 0 41-15,0 0-19 0,0 0 2 0,0 0-27 16,0 0 39-16,0 0-20 0,0 0 18 15,0 0-23-15,0 0 12 0,0 0-11 16,0 0 4-16,0-13 5 0,3 0-13 0,2 13 3 16,2-3 3-16,-2 1 3 0,1 1-8 0,0 1-1 15,0-2-10-15,1 1 12 0,1 0-29 16,9-1 19-16,-4 1-11 0,-2 1 13 16,1-1 6-16,-12 1 0 0,9 0 3 0,0 0 0 15,-1 0-25-15,1 0 16 0,4 0 5 0,17 10-2 16,-13-6-1-16,-6-4-6 0,5 4 9 0,-5 0-28 15,4 1 27-15,-3 1-14 0,1 1 4 16,0 0 13-16,-1-1 0 0,0 0-2 0,1 1 6 16,-4-2-19-16,-2 0 1 0,7 2 18 15,-5-1-4-15,-1-4-13 0,1 2 10 0,-3-2 1 16,-1 0-9-16,1-1 17 0,-1 1-13 0,1-1 2 16,-1 0 5-16,0 0-5 0,0-1 2 0,1 0 16 15,2 0 12-15,-8 0-6 0,13 0 9 16,0 0 5-16,15-12-33 0,-8 8 13 0,-2-2-6 15,-1-1 8-15,4-1-11 0,-2 4-6 16,3-3 15-16,-6-1-8 0,-2 3-10 0,1 1 11 16,-2 1 2-16,-4-1-7 0,-1 3-2 0,1-1 1 15,-3-1-7-15,0 3 0 0,0 0-4 16,0 0 0-16,-6 0 8 0,7 0 4 0,5 0 1 16,4 0-10-16,0 0 8 0,19 13-12 15,-15-12-5-15,1 2 26 0,-1-1-9 16,2-2-10-16,2 1 4 0,0 0-8 15,-4 0 3-15,2 1 0 0,0-1-2 0,-11-1-2 16,5 0 1-16,1 0 6 0,2 0 9 16,-2 0-13-16,1 0 2 0,-1 0 19 0,2 0-32 15,1 0 3-15,-2 0 20 0,-1 0-7 0,13-11 5 16,-10 9-8-16,-6 2 9 0,0-2-7 0,-2 2 1 16,-3 0 7-16,1 0-2 0,-10 0-19 15,8 0 15-15,0 0-16 0,-1 0 9 0,0 0 1 16,2 0 12-16,-2 0 6 0,5 0-23 0,3 0 9 15,17 12-5-15,-21-10-10 0,8 2 7 0,-5 3-5 16,4-3 12-16,-6 1-4 0,5 1 13 16,0 1-11-16,0 0 5 0,-1 1 13 15,-1-2-13-15,-1 1-6 0,2 0 3 0,-5 3 5 16,4-2-6-16,-2-2 12 0,2 0-1 0,-1 1-8 16,-3 1-9-16,1-4 5 0,-3 0 4 15,6 1-17-15,-6-2 10 0,0-2 5 0,0 1 9 16,1-1 11-16,-2 1-13 0,9 1 12 15,-2-3-6-15,-1 0 25 0,-2 1-33 0,-2-1 15 16,6 0 1-16,2 0 11 0,2 0-10 0,23-13-5 16,-18 6 12-16,-1-2-5 0,1 4-16 15,0-2 6-15,0 1 10 0,-4 0-17 0,4-1-9 16,-4 0 11-16,-2 0 0 0,1 2 11 0,-2-2-26 16,0-1 5-16,2 2 3 0,-4-1 12 15,2 1-17-15,-2-2 9 0,3 3 5 0,-3-4 3 16,3 2 1-16,-1 0-23 0,0 1 3 0,3 1 7 15,0-1 2-15,-1-2-4 0,5 4-12 16,-2-2 21-16,-2-1-3 0,-1 4-9 16,1-6 17-16,-3 4-10 0,1 0-12 0,-3 1 5 15,-2 2-3-15,4-3 8 0,-5 3 15 0,5-3-21 16,-3 2-1-16,2-1 1 0,1 0 20 16,0 0-26-16,-2 0 4 0,2 0 21 0,0-2 0 0,0 3-28 15,2 0 9-15,-2 0 24 0,1-2-31 16,-2 3 13-16,2-4-7 0,-8 4 8 15,8-2-8-15,-6 1 18 0,-1 2-21 0,5-1-1 16,-4 0 4-16,-5 1 9 0,0 1-15 0,1-2 18 16,-3 2-14-16,0 0 12 0,1 0 1 15,-1 0 8-15,0-1-7 0,0 1-14 0,-6 0-4 16,7 0 9-16,-1 0 15 0,2 0-20 0,-2 0 9 16,5 0-7-16,19 13-3 0,-15-8-4 0,-3-2 6 15,1 0 7-15,-2-2-7 0,6 3 3 0,0-1 16 16,-2 0-10-16,1-3-14 0,2 2 9 15,-2 0-1-15,3-1 6 0,-3-1-4 0,6 0 1 16,-12 0 18-16,7 0-18 0,2 0 7 16,2 0-18-16,1 0 5 0,-2 0 3 0,24-11-4 0,-27 7 10 15,2-1 14-15,-2 3-12 0,1-4-18 16,-2 3 11-16,-5 0 15 0,1 1-7 0,4-2-17 16,-4 3 19-16,0-2-6 0,-2 1 8 0,-1 1-6 15,2 1-13-15,7-2 21 0,1 1-17 16,0 1-11-16,2-1 8 0,-11 1-5 0,6 0 20 15,3 0-1-15,0 0-17 0,3 0 2 16,23 10 4-16,-23-8 8 0,0 3-7 0,1-1-16 16,-1-1 11-16,-1 2 16 0,1-2-9 15,-3 0-18-15,2-1 32 0,0 4-30 0,-1-4 14 16,4 1 16-16,-3-2-7 0,1 1 0 0,-12-2-15 16,6 0 23-16,4 0-6 0,1 0-12 0,0 0 6 15,1 0 9-15,23-15-8 0,-19 10-18 16,-3 3 28-16,-3-4-29 0,-1 1 15 0,2 1-3 15,-4 0 4-15,1-2 7 0,0 3-9 0,-4 0-5 16,4 0 7-16,-6 0-7 0,5 0 8 16,-5 0-8-16,-2 2 13 0,0-3-19 0,-1 3 22 15,-1 0-9-15,11 1 5 0,-5-2-12 16,0 2 3-16,-5 0-4 0,7 0 10 0,0 0-19 16,4 0 6-16,-1 0 4 0,2 0 17 0,23 10-9 15,-22-7-8-15,1 0 9 0,5 0-2 0,-2-2 8 16,-2 3-18-16,-1-1 13 0,0 0-2 15,4 0 8-15,-3-1-2 0,2 0-20 16,-4-1 12-16,-10-1-13 0,5 0 3 0,4 0 25 16,2 0-19-16,0 0 15 0,0 0-24 15,1 0 24-15,25-11-14 0,-27 9 13 0,0 0-5 0,1-1-14 16,-3-1 17-16,-2 3-13 0,-4-1 16 16,-1 1-19-16,-4-1 6 0,-1 1 8 0,0 0-5 15,-2 1-18-15,-2 0 2 0,2 0 11 0,-2 0-9 16,-4 0-17-16,0 0 13 0,7 0 2 15,-7 0 2-15,8 0-1 0,-8 0-1 0,9 0 8 16,-2 0-23-16,-7 0 20 0,9 0 3 0,-2 0 12 16,-1 0-18-16,6 9 7 0,-5-9 6 15,0 1-1-15,0-1 5 0,2 0-4 0,7 0 3 16,0 0-4-16,5 0-8 0,2 0 8 16,2 0 1-16,26-10 3 0,-22 5-5 15,1 3 4-15,3-1-1 0,-2-3 7 0,0 1-19 16,0 1 8-16,-1 0 4 0,1-1 5 0,-3 2 3 15,2-1-8-15,-5 0-1 0,0 1 12 16,-4-1-11-16,1 1 10 0,-4 1-14 16,0 0 6-16,2 2-18 0,0-3 22 0,-3-1-11 15,-7 4 7-15,2-1-9 0,-1 0 4 0,-3 0 3 16,-1 1-7-16,-1-1-9 0,0 1 10 0,0 0 24 16,1-1-16-16,-1-1 9 0,0 2-1 15,1 0-13-15,-1 0 5 0,2-1-14 16,-2 1 14-16,1-1-2 0,-1 1 10 0,0-3-5 15,11 0-4-15,-2 0-4 0,-1 0 11 0,-2 0-7 16,-2 1 13-16,6-5 3 0,1 3-23 0,0-2 20 16,2 2-21-16,-3 0 6 0,3 0 4 15,2 0-16-15,-1-3 25 0,1 2-26 0,2 1 11 16,-3 2-1-16,4-3 8 0,-1 3-5 0,0-2-11 16,-3 2 5-16,0-1 4 0,0 0 13 15,-6 2-15-15,-3-1 9 0,0 2-1 0,-2 0-19 16,-2-1 19-16,-2 0-6 0,2 1 2 0,-1 0-16 15,0-1 5-15,0 0 21 0,0 1-12 16,1-1 0-16,-1 1 4 0,0 0-18 16,0-1 14-16,3 1-9 0,-2 0 17 0,1-2-11 15,11 2 1-15,-2-1 1 0,0 0 3 0,-3-1 5 16,0 2-11-16,5-1 12 0,-4 1 4 16,8-1-27-16,-1 0 6 0,-1 0 12 0,1 1 5 15,-12 0-19-15,2 0 7 0,1 0 8 0,3 0-28 16,2 0 6-16,-3 0 13 0,-1 0 0 0,-2 0-2 15,-1 0-20-15,-3 0 18 0,-1 0 2 16,-7 0-10-16,8 0 17 0,-1 0 1 0,-7 0-7 16,7 0-6-16,-7 0 13 0,17 8 0 15,-14-5-20-15,2-1 15 0,0-1-5 16,-1 1-1-16,0 0 4 0,-1-1 9 0,0 0 9 16,0 1 4-16,0 1-23 0,2-3 18 0,-3 0-3 15,2 0 3-15,-1 1 3 0,1 0-1 0,0 0-10 16,1-1 3-16,1 0 17 0,2 0-5 15,-3 0-8-15,3 0 5 0,0 0 14 0,13 0-18 16,-12 0 2-16,5 0-2 0,3 0 2 16,0 0 17-16,2 0-24 0,-1 0 5 0,3 0 15 15,-4 0-11-15,21-11-19 0,-22 10 12 16,2 0 6-16,-18 1-8 0,12 0 1 0,-1 0 0 16,-1 0-7-16,0 0 3 0,-3 0 12 0,1 0-3 15,-1 0-10-15,-1 0-4 0,1 0 12 0,-1 0-13 16,2 0 14-16,-1 0-13 0,-7 0-2 0,9 0 7 15,0 0 9-15,-2 0 5 0,0 0-10 16,0 0-3-16,0 0 18 0,1 0-7 0,-1 0-16 16,0 0 1-16,1 0 4 0,0 0-5 0,0 0-4 15,5 0 21-15,1 0 12 0,-2 0 1 0,0 0-1 16,-2 0-11-16,-1 0-5 0,-1 0 23 16,2 0-11-16,1-7 11 0,16 0-13 15,-16 6 17-15,-1 1-12 0,-1-3-8 0,-2 1 6 16,3 1-8-16,-4 0 20 0,-1 0 7 0,2 0-11 15,-1-1 6-15,1 1-9 0,9-4 1 16,-2 3-11-16,-3-1 21 0,-2 1-14 0,0-1 7 16,-1 0 7-16,-2 1-10 0,0 0 2 15,-1 0-7-15,0 0 16 0,2 1-8 0,-2-2-13 16,-1 2 13-16,1 0-5 0,-2-1-1 0,1 1-7 16,-1-1-10-16,1 2 15 0,-1 0-19 0,-1-1 5 15,1-1-5-15,-1 1 8 0,1-1-14 0,-2 2 7 16,1 0 0-16,0 0-6 0,0-1 2 15,-1 1-12-15,1-2-22 0,0 2-6 0,0-1-6 16,-2 0-27-16,2 0-27 0,-1-1-51 0,-1 2 14 16,0 0-138-16,0 0 22 0,-15-21-208 15,3 8 48-15,0-1 29 0,0-3 16 0,3 2 6 16</inkml:trace>
  <inkml:trace contextRef="#ctx0" brushRef="#br0" timeOffset="260487.3729">3265 6060 261 0,'0'-13'268'0,"0"13"-35"16,0 0-23-16,0 0-25 0,0 0-28 0,0 0-1 16,0 0-6-16,0 0-29 0,0 0 14 15,0 0-31-15,0 0 8 0,0 0-25 0,0 0-17 16,0 0 23-16,0 0-28 0,0 0 15 0,0 0-28 15,0 0 16-15,0 0-19 0,0 0-7 0,0 0-9 16,0 0 2-16,0 0 0 0,0 0-5 16,0 0-5-16,0 0-4 0,12 0 7 0,-12 0-9 15,0 0 2-15,0 0 18 0,0 0-11 0,0 0-5 16,0 0 22-16,0 0-33 0,15 0 31 16,2 12-12-16,-6-2 14 0,0 0 9 0,0 3-4 15,-2-2-27-15,6 1-5 0,-2 1 2 16,0-3 13-16,1 2 4 0,-3-1 1 0,4 2-17 15,0 1-9-15,-1-2 28 0,3-1-4 16,-3 1-11-16,1-1 0 0,-2-1-11 0,2 2 7 16,0 4-6-16,-1-6-7 0,-4 0 5 0,-1 1 7 15,5 1-1-15,-3-1 2 0,-2 3-19 0,2-5 1 16,0 3 0-16,-4-3 31 0,-1-2-26 16,-1-2 9-16,-1-1-8 0,0 2 6 0,-1-4-12 15,-1 1-15-15,2 0 34 0,-2 0-20 0,1 3 4 16,0-5-19-16,-1 3 24 0,0-1-6 15,0-2 0-15,1 3 21 0,-1-2-40 0,-1 0 18 16,0-2-21-16,1 2 10 0,-2-1-11 0,1 1-34 16,-1-2-11-16,0 0-37 0,0 0-21 15,0 0-52-15,0 0 16 0,2-6-154 0,-3 1-90 16,0 2-5-16,1 0 25 0,-1-2 25 0,0-1 27 16,1 1 10-16,-4-9-1 0</inkml:trace>
  <inkml:trace contextRef="#ctx0" brushRef="#br0" timeOffset="261018.2531">3764 6147 236 0,'0'-6'352'0,"1"1"-44"0,-1 0-19 0,-1 0-55 15,3 0 20-15,-2 1-32 0,-1 0 5 0,2 1-49 16,-1-1-24-16,2 1 1 0,-3-1-41 0,1 4-10 15,0 0 9-15,0 0-18 0,0 0-24 16,0-7 12-16,0 7-16 0,0 0-2 0,0 0-15 16,0 0-17-16,1-8 22 0,-1 9-18 0,1 3 10 15,-2-1-27-15,1 2-7 0,-2 1 39 16,2 0-44-16,-1 1 7 0,0 0 12 0,1 2-22 16,0 5 25-16,-7 20-11 0,4-16-2 15,0 1 15-15,0 0 8 0,1 1-26 16,0-1 29-16,-2 3-46 0,0-3 44 15,0 0-31-15,2 0 4 0,-3-1-25 0,-2 2 12 0,4 1 40 16,0 0-26-16,-1-2-12 0,-1 1 9 16,1-1 2-16,0-2-7 0,-1 1-4 0,0-2-25 15,-3 1 20-15,3 1 38 0,-2-2-31 0,2-1 9 16,-3 0 13-16,-4-3-19 0,3 2-6 0,-2-3 0 16,0 0 21-16,1 1-2 0,-2-4-16 15,2 2 7-15,3-3 12 0,-1-3-1 0,-4 3-3 16,5-4-6-16,3 2-2 0,-2-2 37 15,2 0-6-15,-2-2-4 0,4 2-4 0,-1 0-43 16,1-2 0-16,1-1 25 0,0 0-1 0,-1 2-2 16,1-1-2-16,-1 1-2 0,1-2 2 0,0 1-74 15,1 0 30-15,0-1-30 0,-2 1-37 16,1-1-27-16,1 0-23 0,0 0-32 0,-1-1 15 16,2-1-174-16,0-1-111 0,1 1 31 15,2-1 18-15,-1 0 37 0,3 1 23 0,-1-3 32 16,9-4-5-16,1 0 11 0</inkml:trace>
  <inkml:trace contextRef="#ctx0" brushRef="#br0" timeOffset="261453.7402">3943 6607 465 0,'3'-2'384'0,"-1"0"-101"0,1 2-22 16,-1-1-15-16,0-1-6 0,3 0-25 0,-3 2-43 16,0-1-3-16,0 1-6 0,-1-1-17 0,2 2-28 15,-2-2 9-15,0 1-38 0,0 1-18 16,0 1-9-16,-2 2-3 0,1-1 26 0,1 1-40 16,0 0 33-16,0 1-31 0,-1 1-5 0,0 0 2 15,0-1 20-15,0 5-36 0,0 0 50 16,0 3-26-16,0 2-7 0,0 0 18 0,-10 18-8 15,9-21-5-15,1-3-5 16,0 2-8-16,0 0-3 0,0 2-4 0,0 0-2 16,-11 11 7-16,11-24-3 0,0 10-29 0,0-1-4 15,0 4-1-15,0-3 53 0,-11 11-35 0,10-13 26 16,-1-3-12-16,1 1 6 0,-1-2-28 16,1 1 0-16,1-3-1 0,0 2 0 0,-2-1-1 15,2 1 31-15,0-2-3 0,0-2-45 16,0 0-29-16,0 0 0 0,0 0-10 0,0 0-7 15,-2 4-51-15,2-7-22 0,-1-1-22 0,1-2-61 16,1-1 20-16,4-15-110 0,-5 13-58 16,0-8-72-16,0-1 60 0,0-2 2 0,0 0 23 15,0 1-6-15,0 1 11 0,0-1 2 16</inkml:trace>
  <inkml:trace contextRef="#ctx0" brushRef="#br0" timeOffset="261721.9775">3943 6502 478 0,'2'-4'299'0,"-2"0"-41"0,1 2-30 0,1-4-6 16,-1 4-9-16,1 2-20 0,-1-3-24 15,-1 0-15-15,2 0 4 0,-2 1-29 0,0 1 2 16,1-2-17-16,0 1-17 0,3 1-18 0,-4-1 5 15,1 2-25-15,0-1 16 0,-1-2-31 0,1 2 8 16,-1 1-34-16,0-2 0 0,0 2-35 16,-1-3-34-16,1 2-44 0,0 1-32 0,0 0 13 15,0 0-207-15,0 0-76 0,0 0 31 0,0-9 22 16,0 9 26-16,0-8 14 0,0 8-25 16</inkml:trace>
  <inkml:trace contextRef="#ctx0" brushRef="#br0" timeOffset="262253.4005">4446 6371 465 0,'0'-1'299'0,"0"0"-38"0,-1-1 5 0,1 2-56 15,0-1 7-15,-1 1-3 0,1 0-37 0,2 1-20 16,-4-1-18-16,2-1-7 0,1 1-13 15,-1 0-7-15,1 0-18 0,0 0-16 0,1-1 8 16,0 0-3-16,1 0-14 0,3 1-11 16,1 0 12-16,12-2-12 0,-9 2 5 0,21-5-21 15,-8 3-8-15,3 1 2 0,-1-5-3 0,-4 3 2 16,1 1 1-16,-1-1 7 0,1 0-21 16,-2 2-11-16,-5 0 38 0,6 1-9 0,-5-2-5 15,-6 1 4-15,0-1-20 0,-2 2 14 0,0-1-13 16,-3 1-2-16,0 0-3 0,-5 0-8 15,0 0 6-15,0 0-1 0,8 0-1 0,-8 0 10 16,8 0-30-16,-8 0 27 0,7 0 12 16,-7 0-31-16,0 0-19 0,6 0 2 0,-6 0-32 15,0 0-40-15,0 0-35 0,0 0-41 0,7 0 15 16,-2-10-212-16,-5 8-77 0,-2-1 30 0,0-1 28 16,1-2 24-16,-1 0 27 0,2-1 42 15,0 1-14-15</inkml:trace>
  <inkml:trace contextRef="#ctx0" brushRef="#br0" timeOffset="263101.3807">5145 6049 684 0,'0'-3'217'0,"0"-1"-25"0,0 3-15 0,0-2-16 16,1 1-8-16,-1 0-32 0,0 0-28 0,1 0 6 15,-1 2-6-15,0-1-17 0,0 2 7 0,2 1 11 16,-2 1-16-16,1 2 7 0,0-1-13 15,0 2-8-15,3 10 0 0,0 2-9 0,-3-1 16 16,0 0-8-16,1 0-2 0,0 3-10 16,1 0 2-16,1 0 7 0,-2-2-15 0,2 3-12 15,-1-2 7-15,3-3-33 0,0 1 10 16,-1 6-4-16,1-4 4 0,2-5-16 0,-3-3 33 16,3 2-18-16,-2-4-2 0,2 1 8 0,-3-2 32 15,0-1-21-15,1-1 2 0,-1-1 1 16,-1-2 48-16,2-1-36 0,-1-1 29 0,-1-1 1 15,-4 0-7-15,0 0 12 0,15 0-20 0,14-13 24 16,-17 6-22-16,0-4 3 0,1 0 11 16,-2 0-11-16,0-3-2 0,-3 2 6 0,1 0 4 15,1 1 12-15,-1-1-12 0,-6 3 14 0,0 1-11 16,1 1-1-16,-3 3 0 0,1-2-9 16,0 1-4-16,-1 1 1 0,1 0 9 0,-1 1-19 15,0 0-7-15,0 1 6 0,0-1-7 0,0 0-8 16,-1 2-2-16,1-2-10 0,0 1-2 15,-1 2-7-15,0-1-9 0,1 1-25 0,0 0 0 16,-1 0 9-16,0 0-9 0,0 0 10 0,0 0-18 16,1 15 8-16,-2-9-7 0,1 1 16 15,-1 12-9-15,1-10 8 0,0 5 2 16,0 3-13-16,0 1 17 0,11 17-17 0,-6-16 19 16,3-2-20-16,-1 0 3 0,1-3-7 0,1 1-7 15,2-2 20-15,0-4-17 0,0 0 9 0,2 0-4 16,-1 0 24-16,1-4-20 0,-2 0 2 0,0-3 17 15,1-1-9-15,-12-1 4 0,11 0 18 16,2 0 1-16,13-18 9 0,-10 9-7 0,0-1 13 16,-4-6-3-16,-1 0 11 0,-2-2-2 0,-2 0 5 15,2 0 23-15,-2-1-3 0,-2 1 8 16,1-1-26-16,-3 4 24 0,-1-3-22 0,-2-1-11 16,0 10-9-16,0-3-1 0,0-2-1 0,0-1-2 15,0 2 15-15,-11-11-3 0,9 15-22 16,-1 1 28-16,1 0-27 0,1 1-24 0,-1 2 3 15,1 0-28-15,-2-1-19 0,-1-6-22 16,0 3-19-16,0 3 9 0,-1-1-110 0,0 1-53 16,-6-3-56-16,-5 2 28 0,2-5-282 15,1 4 45-15,-2-2 40 0,0 0 48 0,-1 0 19 16,4-1 27-16,-1-1 27 0,4-2 6 16,-3-1 36-16,5-1 13 0</inkml:trace>
  <inkml:trace contextRef="#ctx0" brushRef="#br0" timeOffset="263584.48">5718 5679 550 0,'-1'-1'231'15,"0"0"-9"-15,0 0-14 0,2-2-21 16,0 3-31-16,0-1-8 0,4 0-9 0,0-1-11 15,2 0 0-15,0 2-14 0,12-3-8 0,5 0-4 16,-5 2 7-16,5-2 8 0,-1 0-24 16,3 1 9-16,0 1 14 0,-2-2-31 0,-3 1 20 15,1 1-20-15,1-1-7 0,-3 1 1 0,3 1-4 16,-14 0-15-16,4 0 16 0,3 0-41 16,-1 0 0-16,-3 0-1 0,1 0 11 0,-3 0-32 15,8-7 21-15,-13 7-11 0,1 0-3 16,-1-1 13-16,-1-2-36 0,1 3 5 15,-1 0-18-15,-3-2-28 0,4 2-29 0,-5 0-43 16,0 0-28-16,0 0-36 0,0 0 15 0,7-1-232 16,-9 1 30-16,-1 0-46 0,-4 0 23 15,2 1 76-15,-2 0-6 0,-8 3 12 16,-2 1-35-16</inkml:trace>
  <inkml:trace contextRef="#ctx0" brushRef="#br0" timeOffset="263934.7153">6036 5704 486 0,'0'1'307'0,"0"0"-37"0,0 0-21 15,0 1-24-15,0-2-32 0,0 1 7 0,0-1-47 16,0 1-16-16,-2-1-13 0,3 2 12 0,0-1-33 16,-3-1-6-16,1 1-17 0,1 1-22 15,1 1-9-15,0 0 4 0,0 2 6 0,1 1-18 16,-1-2 10-16,1 2-8 0,2 9-13 15,2 0 15-15,0 1-22 0,-2 3 27 0,2-3-25 16,-1 1 22-16,-1 2-14 0,0-2 4 0,0 2-7 16,1 0 15-16,-1-3-12 0,-1 2 23 15,2 0-30-15,-1-1-2 0,0 1-6 0,-1-4 27 16,0 0-24-16,-3-3-12 0,2 0-1 0,0-4 30 16,-1 0-36-16,-1-7 23 0,0 13-26 15,0 0-7-15,0-3 22 0,0 0-34 0,0-2-42 16,0-1-10-16,0-1-24 0,0-6-46 0,0 7 12 15,0-7-238-15,0 6-41 0,0-6 12 16,0 0 31-16,0 0 25 0,6 7-9 0,-1-8 17 16,9-5 43-16</inkml:trace>
  <inkml:trace contextRef="#ctx0" brushRef="#br0" timeOffset="264907.5897">6693 6101 419 0,'1'-7'348'16,"0"1"-51"-16,1 0-32 0,-3-1-7 15,1 0-16-15,-1 0-39 0,1 1 32 0,0-1-44 16,-9-12 7-16,2 6-46 0,4 2-19 0,-1 2-11 15,1-1-2-15,-3 5-30 0,1 0 24 0,0 1-42 16,-5-5-30-16,0 3 29 0,1 1-27 16,2 1 4-16,-9-1-11 0,8 4 21 0,-2 0-5 15,-2 1-32-15,12 0-5 0,-14 0-2 0,-17 9 5 16,14-6-7-16,1 4 7 0,-2 2-5 16,2 2 27-16,2-2-36 0,0 1 7 0,1 1 2 15,0 0-18-15,-4 0-10 0,6 1 4 0,1 3 18 16,2-3 13-16,-1 1-27 0,1 0-15 15,-1 0 24-15,-2-1 10 0,5 1-19 0,2-2 20 16,0 3-11-16,1-5-22 0,1 8 19 0,-2-5-1 16,2-1 8-16,1-3-21 0,1 3 21 15,0-5-8-15,0 2-3 0,0 2 1 16,0 5 12-16,0-3-29 0,12 13 42 0,-6-12-9 16,-1-1-26-16,2 1 7 0,1-1 29 0,2-1-7 15,1-1-23-15,2 0 35 0,4-4-12 0,0-3-9 16,3 4 0-16,-4-1 3 0,1 0-8 15,7-2 18-15,-2-2-3 0,0-1-1 0,-11-1-3 16,5 0 1-16,3 0-11 0,2 0 6 16,2 0-18-16,-2 0 2 0,2 0 0 0,-2 0 33 15,18-13-9-15,-21 8 11 0,-2-3-4 0,1 0 30 16,-2-1-8-16,2-1-2 0,-3 2-15 0,1 0 19 16,-2-4-24-16,0-1-10 0,-2-2-2 15,0 0 9-15,-1 0-12 0,-3-3 36 0,-1 0-8 16,-3-1 3-16,-1-1 12 0,0 4-27 0,0-4 4 15,-2 9-6-15,0-6 12 0,-15-16-7 16,8 12 0-16,-3 2-25 0,-2 1 15 0,-2 1-19 16,-1-1 32-16,-2 2-16 0,1 1-2 15,0 0-7-15,-1 2-8 0,-2 1 3 0,2 2 7 16,-1 3-6-16,2-2-13 0,1 3 2 0,5 2 26 16,-1-1-32-16,2 5-9 0,9 0 15 15,-7 0-1-15,-1 0 15 0,-14 10 5 0,8-2-8 16,1 1 3-16,0 2-10 0,0 1-12 0,2 1 0 15,2 1 7-15,1 2 12 0,1-2 4 0,0 5-14 16,2 0 2-16,2-1 1 0,-1 1 10 16,2-1 0-16,1 3-16 0,0-1 16 0,1-8 15 15,0 3-26-15,0 3-1 0,0 2 9 16,14 23-7-16,-7-22-4 0,-3 5 15 0,1-6 4 16,-1 2-11-16,1-3-4 0,1 1 11 0,-4 1-30 15,3 0 21-15,-1-2-1 0,0 4 3 0,0-4 11 16,-1 0-31-16,0 0 21 0,-1-2 23 15,1 0-19-15,-1 0 0 0,-2-11-10 0,0 4-14 16,0-1 26-16,0 2 6 0,0-4-6 0,0 1-24 16,0-1 19-16,0-2 10 0,0 1-12 15,0-6 19-15,0 11-17 0,0-5-14 0,0-6 2 16,0 7-54-16,0-7 13 0,0 7-32 16,0-7-19-16,0 7-41 0,0-7-37 0,-5 6-75 15,3-7 22-15,1-2-251 0,1-2 54 0,1-3 14 16,1-8 28-16,-2 5 26 0,13-25 24 15,-4 12 22-15,1 1 13 0,1 0-5 0</inkml:trace>
  <inkml:trace contextRef="#ctx0" brushRef="#br0" timeOffset="265367.213">7209 5897 394 0,'1'-2'318'0,"-1"-1"-40"0,0 2-36 0,0 1-21 15,2-2-12-15,-1 1-33 0,-1 1-11 16,0-2-29-16,0 4 0 0,-1-1-24 0,1 2-17 15,-2 0 5-15,0 2-2 0,2 1-3 0,-2-1-22 16,0 2-10-16,-2 13 1 0,-1-1-11 16,-2 2-16-16,2-2 23 0,-1 1-4 15,3 3-24-15,-2-2 8 0,3 2 9 0,2-13-7 16,0 5 13-16,0 4-33 0,0 0 4 0,0 4 11 16,10 20 0-16,-7-20-2 0,4 0-5 15,-1-1-9-15,1 0 5 0,-1-2-6 0,0-1-10 16,2 0-3-16,0 2-13 0,-1-5 11 0,1 2 12 15,0-2-8-15,0-1 9 0,-1-2-16 16,2 0 23-16,-3-5-29 0,2 0 27 0,-4-3-27 16,2 1-11-16,-1 0 5 0,0-3-13 15,1-1-8-15,0 1-37 0,-1-1-26 0,-5-2-34 16,11 0-39-16,13-13 14 0,-10 2-250 0,-4 0 1 16,-2-3 21-16,-2 0 42 0,-2-3 1 15,1 0 9-15,-2 1 8 0</inkml:trace>
  <inkml:trace contextRef="#ctx0" brushRef="#br0" timeOffset="265716.7893">7349 6103 573 0,'2'-3'293'0,"0"-2"-40"0,-1 2-14 0,1-1-12 16,0 2-23-16,0 0-6 0,1 0-18 15,0 0-32-15,2 1 5 0,2 1-18 0,-2 1-13 16,9 4-10-16,2 3 10 0,0-1-13 0,0 4-33 16,2-1 7-16,-1 0 4 0,1 1-35 15,0 1 50-15,0 1-55 0,-2-1 19 0,2 3-2 16,-6 0-31-16,5 1-7 0,-5-3 8 16,6 2 10-16,-8-1-2 0,3-5-7 0,0 1 17 15,-1 2-29-15,0-3-26 0,-2 3 33 0,-2-4-31 16,3 1 22-16,-6-1 5 0,1-4-30 0,-2 0-18 15,0-2-23-15,-2 1-29 0,1-1-10 16,-2-2-7-16,-1 0-20 0,0 0-37 0,0 0-16 16,0 0 14-16,0-5-175 0,-1 1-91 15,-1 1 17-15,0-3 26 0,-4-7-14 0,0-4 18 16,1 0 51-16</inkml:trace>
  <inkml:trace contextRef="#ctx0" brushRef="#br0" timeOffset="266033.1762">7659 6103 691 0,'-2'-7'291'0,"1"2"-13"0,0-1 1 16,0 2-27-16,-1-1-9 0,1 1 14 0,-1 0-48 16,1 2-45-16,-1-1 4 0,1 0-19 0,1 2 10 15,-1-2-18-15,0 2-44 0,0 0-12 16,1 0-19-16,-2 3-12 0,0-1 12 16,0 3 5-16,0 2-19 0,1 0-4 0,-6 7-3 15,0 2-30-15,0 1-2 0,0 2 8 0,0 0 3 16,-1-1 9-16,1 2-3 0,0 2-31 0,-1-3 17 15,-1 0-2-15,3 0-2 0,-1 3 1 16,0-4 16-16,1 0-18 0,-5 6-1 0,5-5-16 16,2-5 6-16,0-1 7 0,-4 2 12 15,4-2-29-15,0 3 46 0,2-6-32 0,0-3-4 16,0-2 4-16,0 2-21 0,0-5-33 0,2 2-5 16,-1 0-1-16,1-3-36 0,0-1-22 15,0 1-39-15,-1 0 14 0,1-3-227 0,2-2 29 16,1 0 25-16,4-7-104 0,2-2 24 0,1 3 57 15,0-4 21-15,0 1-16 0,5 2 64 16</inkml:trace>
  <inkml:trace contextRef="#ctx0" brushRef="#br0" timeOffset="266400.0772">7865 6250 247 0,'5'-1'324'0,"-1"1"-35"0,0 0-56 15,0 1-4-15,-1-1-30 0,1 2-23 0,1-1 9 16,-1-1-15-16,1 3-14 0,-1 1-11 16,0-1-5-16,5 10-1 0,-4-4-36 0,3 4-8 15,0 0 10-15,-2 2-16 0,-1-1-19 0,2 0-7 16,1-1 7-16,-8 4 12 0,4-1-21 15,-2-2-7-15,1 1-13 0,-1 0 19 0,2 2-23 16,-2-5 23-16,-2-1-31 0,3-3-1 16,-3-8 17-16,0 7-16 0,0 0 9 0,0-2 2 15,0-5-19-15,0 7-6 0,0 0 8 16,0-7-38-16,0 7-10 0,0-7-12 0,0 7-22 16,0-7-31-16,0 0-31 0,-2 8-42 0,1-10 15 15,1-1-130-15,-2-3-79 0,-3-7 28 16,-1-4 23-16,1-4-49 0,-2 1 26 0,1-9 23 15,1 0 13-15,0 1 5 0</inkml:trace>
  <inkml:trace contextRef="#ctx0" brushRef="#br0" timeOffset="266573.6407">7832 6096 502 0,'-2'-3'262'0,"1"1"-10"15,0-1-12-15,-1 1-28 0,0 1-17 0,1 0 2 16,0-1-6-16,1 0-22 0,0 1-29 15,-2 0-14-15,2-1-33 0,0 1-29 0,0-1-39 16,-1 1-30-16,0-1-51 0,2 1 7 16,-2-1-248-16,0 0-94 0,1-2 32 0,1 2 43 15,-2-4 3-15,1 3 27 0</inkml:trace>
  <inkml:trace contextRef="#ctx0" brushRef="#br0" timeOffset="267035.8612">8094 5888 891 0,'4'0'250'0,"2"-2"-33"0,-3 2-11 0,2 0-23 16,2 0-28-16,-1 0-12 0,0 3-14 0,4-3-20 16,19 14 5-16,-12-6 8 0,0 7-27 15,1-2-16-15,-1 2 3 0,-4 3 0 0,1-2-6 16,-2 5-16-16,6-4 5 0,-2 2-14 16,-4 2 13-16,1-2-30 0,-2 3 16 0,0 0 14 15,-1 2-43-15,-1 0 19 0,-1-2-21 0,-5 2 3 16,1 0 21-16,1-1-10 0,-2 1-4 0,1-1-11 15,-4-1-13-15,1 0 11 0,-1-10-2 16,0 6-1-16,0 1 4 0,0 0 3 0,-10 21-2 16,1-21-7-16,2-3 11 0,-5 3-38 0,-1-3 20 15,4-2-13-15,2 0 31 0,-3-1-17 16,3-4 2-16,1-3-1 0,1-1-2 0,1-1-17 16,1 1 5-16,0-3-22 0,-1 0-7 0,1 1 4 15,1-2-38-15,2-1-44 0,0 0-62 16,0 0 16-16,-11-11-254 0,6-1 29 15,1-7 1-15,0 0 34 0,3-5 10 0,1 11 34 16,0-9 35-16</inkml:trace>
  <inkml:trace contextRef="#ctx0" brushRef="#br0" timeOffset="267483.0631">8676 6192 602 0,'-1'-1'253'0,"0"1"-16"0,0-1-33 15,0 0-16-15,0 0-17 0,0 1-11 0,2 0-11 16,0-2-22-16,-1 4 1 0,4-2-35 16,1 0-7-16,1 0-4 0,1 0-3 0,1 0-14 15,11 2-4-15,-7-2 2 0,3 0-2 0,3 0 31 16,1 0-15-16,2 0-4 0,0 0-23 16,-2 0 7-16,0 0 17 0,-2 0-12 0,2 0-12 15,-2 0-6-15,-3 0 22 0,-2 0-27 0,0 0-12 16,-3 0 20-16,-1 0-8 0,1 0 1 0,-2 0-16 15,-7 0-37-15,7 0 0 0,-7-6-69 16,9 6-40-16,3-12-41 0,-8 8 14 0,-1 0-192 16,-2 0-82-16,-1-1 26 0,-2 0 28 0,0 0 47 15,-5-8-7-15,-3-2 40 0,2 3 5 16</inkml:trace>
  <inkml:trace contextRef="#ctx0" brushRef="#br0" timeOffset="267767.2452">8908 6017 304 0,'-3'-1'301'0,"2"-1"-51"0,-1 1-29 16,1-1-29-16,1 2 0 0,-1 0-43 0,0 0 8 15,1-1-32-15,-1 2-3 0,2 1-5 0,-2 2 2 16,2 0-21-16,0 1-9 0,0 1-2 16,-1 0 14-16,4 10-4 0,1 2-7 0,-4-4 10 0,5 3-35 15,-1 2-14-15,-2 0 23 16,-1 0 0-16,2 0-15 0,0 1 1 0,-1-3-17 15,0 1-10-15,-2 1 7 0,2 0 4 0,-3 2-11 16,0-5 4-16,0-11 5 0,0 3-20 0,0 5 6 16,0-1-11-16,0 0 25 0,0-2-21 15,0 0-2-15,0-1-9 0,0-2-5 0,0 0-6 16,0-7-14-16,0 8-10 0,0-2-13 0,0-6-21 16,0 6-41-16,0-6-27 0,0 0 11 15,0 0-214-15,4 12 26 0,-4-15 24 0,1 0-115 16,1-3 27-16,5-7 25 0,-2-5 25 15,3-2-13-15</inkml:trace>
  <inkml:trace contextRef="#ctx0" brushRef="#br0" timeOffset="268399.4926">9382 5898 740 0,'2'-1'296'0,"-1"1"-46"15,0-1-36-15,0 0-14 0,1 1-42 0,0 0-10 16,0 1-21-16,0 1-10 0,-1 3-23 0,0-2-8 16,0 4 3-16,3 8-19 0,-2 4 15 0,0 1 3 15,-2 4-40-15,1-4 31 0,-1-6-35 16,0 4-8-16,0 3 13 0,0 1 4 0,0 2-20 15,0 0-3-15,0 1 17 0,0-2-21 16,-12 24 1-16,10-24 1 0,0 0 5 0,0-1-10 16,0-4-7-16,1-5-10 0,1-13 17 0,0 12-11 15,0-3-7-15,0 1-3 0,0-4-9 16,0 0 13-16,0-6 25 0,0 7 16 0,0-7 10 16,0 0 2-16,0 6-7 0,0-6 44 0,0 0-10 15,0 0-32-15,0 0-4 0,-9 8 44 0,9-9-16 16,3-4-7-16,-2 3-8 0,0-4-30 15,4-11 28-15,-2 0-8 0,4 0-6 0,2-3-4 16,2-1-17-16,0 2 22 0,3 2-28 16,-2 1 19-16,0 2-31 0,3 1 0 0,-3 0 0 15,1 3 6-15,-2 1 9 0,1 0-13 0,0 3-7 16,-1 3-1-16,-2 0-2 0,1 1-16 16,-10 2 8-16,9 0 14 0,-1 0-10 0,6 0 18 15,14 9-14-15,-14-3-5 0,2 0-2 0,-4 2 3 16,0 0-2-16,-1 4 4 0,-1-2 19 15,-2 4-26-15,0 4 1 0,-2-4 1 0,-2 2-6 16,0-5 9-16,-1 5 11 0,-3-1-3 0,0-15 2 16,0 14-5-16,0-1 8 0,-12 17-1 0,4-17-33 15,-4-5 2-15,0 6 46 16,-2-4-1-16,1 1-3 0,-4 2-2 0,0-3-56 0,-4-4-41 16,-2 0-75-16,-4-6-54 0,14 0 19 15,-10 0-302-15,-31-16 5 0,19 9 33 0,-5-5 34 16,-3 0 73-16,-10-2-28 0,-4-3 55 0,-11-2-15 15,-9-3 17-15</inkml:trace>
  <inkml:trace contextRef="#ctx0" brushRef="#br0" timeOffset="269378.6716">5258 5711 298 0,'-4'-2'127'0,"-2"-1"-18"0,3 2-5 0,0-1-6 16,0 1-9-16,0-1-21 0,1-1 44 16,-2 0-22-16,1 1 15 0,2-1-37 0,-3 2 40 15,3-1-1-15,-2 2 15 0,1-1 8 0,1 1-5 16,0-1-10-16,0 1-11 0,-1 0 15 16,1-3-2-16,0 1-26 0,-1 3-11 0,2-1 7 15,-1 0-2-15,0-1-28 0,1 3 6 0,0-2 1 16,0 0-31-16,0 0 1 0,-2 4 8 15,2-3-17-15,0 1 15 0,-1 0-17 0,-1 2 13 16,1 0 1-16,0 1-1 0,-1 1-10 16,0-1-6-16,-2 9 31 0,-3 0-7 0,-2 4 2 15,3 0 5-15,-2-1-25 0,-1-1 18 0,1 2 6 16,0 0-9-16,-3-1 4 0,2 3-14 16,0-1 3-16,-1 0 14 0,2 1-33 0,-1-1 22 15,0 2-30-15,-2 0 18 0,2 1 13 16,-2 0-9-16,3-2 14 0,2 1-30 0,0 0 7 15,1-2-2-15,2 6-11 0,-1 1 9 0,-1-2-28 16,2-1 36-16,2-1-28 0,1 3 16 16,-2 0-1-16,2 2-12 0,-1 0 1 0,1-15-1 15,0 8 36-15,0 5-9 0,0 0 8 16,0 2-2-16,12 28-3 0,-9-28-1 0,1 1-2 16,0-4 21-16,0-2-15 15,-3 0-3-15,4 2-3 0,-1-1 30 16,1 1-16-16,2 0-10 0,-1-1 2 0,-1-1-6 15,1 0-10-15,3 0 23 0,-1-1-42 0,0 1 28 16,1-3 1-16,0 2-18 0,-2 0-8 0,2-1 8 16,1-4-4-16,1 5 0 0,2-2-75 0,3 0-18 15,0-5-16-15,3 0-19 0,4-1-6 0,4-2-31 16,3-4-38-16,0-2 18 0,3-3-216 0,2-2 30 16,-16 0 28-16,12 0 26 0,48-16 25 0,-28 4 19 15,4-1 22-15,7-8-66 0,7-2 8 16,5-4 8-16</inkml:trace>
  <inkml:trace contextRef="#ctx0" brushRef="#br0" timeOffset="270198.0665">10244 5600 374 0,'0'-3'250'15,"0"2"-25"-15,0-1-22 0,0 3-16 16,-2-2-6-16,2-1-4 0,-1 1-21 0,2-1-10 0,-4 1 2 16,3 1-33-16,0 0-22 0,2 0 8 15,-2 0-25-15,0-2 8 0,0 4-27 0,-3-2 8 16,3 1-3-16,0 1-31 0,0 1 15 15,3 0-22-15,-5 3 8 0,4 0-4 0,-1 10-8 16,-1-7 13-16,0 5-4 0,0 2 6 0,0 4 7 16,10 23-15-16,-7-19 10 0,1 2-15 15,-2 0 18-15,2 5-15 0,0-4-4 0,3 3 4 16,-3-2 4-16,2 2-12 0,-3 5 1 0,0-4 5 16,2 0-23-16,-2 1 14 0,2 0-7 0,-2 4-8 15,-1-1 7-15,-1-1 10 0,0 4 8 16,-1-1-23-16,0-20 14 0,0 10-13 0,0 2-11 15,-18 36 22-15,13-33 8 0,-4 0-8 16,-1-1 2-16,-1-1-15 0,-2-1 28 0,-1 0-30 16,1-4 12-16,-2 3 4 0,1-4 11 0,0 1-18 15,-4-2 9-15,4 2-3 0,-6-4-12 0,2-1 5 16,2 0-9-16,1 2 25 0,0-6-12 16,-2 5-11-16,0-5 16 0,3 0-15 15,0-2-10-15,3-3 16 0,1 1 10 0,3-3-9 16,1-5-1-16,2 2-5 0,0-1-13 0,0-4-10 15,1 2-47-15,-1-3-32 0,4 0-70 16,0 0 17-16,0 0-246 0,-22-11-18 0,9 3 50 16,-2-4 22-16,-2-1-39 0,-2 1 35 0,-3-1 12 15</inkml:trace>
  <inkml:trace contextRef="#ctx0" brushRef="#br0" timeOffset="271536.9221">7940 6311 374 0,'0'0'160'0,"0"0"2"15,0 0-29-15,0 0 6 0,0 0-29 0,0 0 0 16,0 0-3-16,0 0-24 0,0 0 2 0,0 0-9 15,0 0-10-15,0 0-9 0,0 0 22 16,0 0-20-16,0 0 10 0,0 0 10 0,0 0-16 16,0 0-4-16,0 0 30 0,0 0-21 0,0 0 3 15,0 0 10-15,0 0-17 0,0 0-7 16,0 0 26-16,0 0-8 0,0 0-21 0,0 0-6 16,0 0 3-16,0 0 5 0,0 14-18 15,0-14-4-15,0 0 0 0,0 0-22 0,0 0 14 16,0 0-21-16,0 0 11 0,0 0-11 0,0 0 14 15,0 0-3-15,0 0 0 0,0 13 14 0,0-13-13 16,6 21 9-16,-4-19 2 0,0 4-19 16,-1 0 22-16,1 0-11 0,0-1-1 0,-1 2-8 15,5 11 2-15,1-3-4 0,-5-1 0 16,2 1 12-16,0 1-13 0,1 1 13 0,-2 1-11 16,1-1-1-16,2 1 27 0,-4-4-6 15,1-3-16-15,0 6 21 0,2-1-16 0,0-2-21 0,4 2 10 16,-6-5-13-16,-3-1 2 0,2-1 13 0,1-2-6 15,-2-1 0-15,0 0 14 0,-1 0 2 16,1-3-4-16,-1-3 25 0,0 0-10 16,0 7-31-16,0 0 11 0,-13 4 40 0,5 1-20 15,-1-6-20-15,1 0 34 0,-7-1-26 0,4-1-10 16,3 0 5-16,-1-2 18 0,1-2-9 16,1 1-1-16,0-1 3 0,0 0 2 0,7 0 1 15,0 0-21-15,-9 0 34 0,1 0-4 16,0 0 8-16,1 0-5 0,0 0-6 0,7 0-8 15,-9 0 32-15,-7-9-6 0,11 7-7 0,1 1-20 16,-1-1 4-16,1 2-9 0,1-1 27 16,-2 1-8-16,2-1 3 0,1 1-29 0,-2 0-11 15,2 0 10-15,0 0 17 0,0 0-4 0,0-2-1 16,1 1-5-16,-3-1-22 0,3 2-1 0,0-1-37 16,0 1-42-16,1-1-45 0,-2-2-26 15,-1-1-38-15,2 0-29 0,-1-1 19 0,1 1-269 16,-4-10 34-16,1-1 31 0,1-2 29 15,3 9-3-15,0-9 25 0,0-2 21 0,0-4 10 16,0-2-3-16</inkml:trace>
  <inkml:trace contextRef="#ctx0" brushRef="#br0" timeOffset="273453.9589">3950 6624 278 0,'0'0'128'0,"0"0"-21"0,0 0 63 0,0 0-30 15,0 0-12-15,0 0 8 0,0 0-32 16,0 0 7-16,-13 0 5 0,13 0-34 0,0 0 23 15,0 0-21-15,0 0-8 0,0 0 11 0,0 0-21 16,0 0 14-16,0 0 3 0,0 0-17 16,0 0-21-16,0 0-10 0,0 0 5 0,0 0-6 15,0 0-16-15,0 0 31 0,0 0-15 0,0 0 9 16,0 0-19-16,0 0 5 0,0 0-4 16,0 0 6-16,0 0-5 0,0 0-7 15,0 0 9-15,0 0-4 0,0 0-1 0,0 0-15 16,0 0 11-16,0 0-4 0,0 0-6 0,0 0 20 15,0 0-12-15,0 0-7 16,0 0 10-16,0 0 7 0,0 0-22 0,0 0 8 16,0 0 12-16,-16 4-7 0,17-1-2 0,-1 0 0 15,1-1-2-15,-1 2-2 0,1 0 14 0,0 1-7 16,-1-1-2-16,0-4 8 0,0 0 4 16,0 10-1-16,0-1-6 0,0-3 20 0,6 21-20 15,-5-16-9-15,3 7-1 0,0-4 15 16,-4-14-1-16,0 9-15 0,0 1 9 0,0 1-7 15,0-3 7-15,0 6 2 0,0-1-8 0,0-1 11 16,0-1-2-16,0 0-17 0,0-2 12 16,0-1-20-16,0 6 19 0,0-1 3 0,0-1 5 15,0 0-11-15,0-2-4 0,0 3-10 0,0 1 27 16,0 1-4-16,0-3 26 0,0 0-23 16,-7 1-1-16,-3 11-20 0,7-14 10 0,-1-1 26 15,1-2-11-15,3-1-6 0,-4 1-27 0,2 0 13 16,-1-3-11-16,-3 9 19 0,0-5 18 15,0 0-26-15,3-2 33 0,-2-1-29 0,3 1 35 16,0-2-9-16,-2 0-34 0,-2 0 29 0,2 0-12 16,-8 2-8-16,4-1-28 0,-2 0 32 15,4-2 12-15,3 1-1 0,-3-2-20 0,1-1-2 16,-1 2 50-16,2-3-4 0,-1 1 10 0,5-1-15 16,0 0-30-16,-7 0 38 0,7 0 0 15,-8 0-24-15,8 0 14 0,-9 0 21 0,2 0-22 16,7 0 15-16,-8 0-8 0,8 0-9 0,-8 0 16 15,8 0-2-15,-8 0-13 0,8-7 9 16,-13-2-24-16,8 8 12 0,5 1-2 0,0 0-2 16,0 0-17-16,0 0 9 0,0 0 2 0,-6 0-16 15,6 0 11-15,0 0 2 0,-13-10-18 16,12 9 9-16,-1 0 0 0,1 1-13 0,0 0-12 16,0-1 15-16,-1-1-6 0,1 2 9 15,0 0-25-15,0 0 6 0,0-2-19 0,0 2-3 16,0 0-53-16,0 0 34 0,0 0 5 0,0-2-91 15,0-1-34-15,0 1-31 0,-1-1-61 16,1-1 28-16,-3 0-198 0,3 0-64 0,-1-1 46 16,-2-11 18-16,2-2 33 0,2-1 66 0,0 10 10 15,0-9 10-15,14-25-1 0,-5 17 41 16</inkml:trace>
  <inkml:trace contextRef="#ctx0" brushRef="#br0" timeOffset="273865.5699">3954 6425 252 0,'0'-1'218'0,"1"1"-38"16,4-1-26-16,-4 2-41 0,0-2-30 16,1 1-27-16,0 0-7 0,0 0-171 0,-1-1-150 15,0 0 7-15</inkml:trace>
  <inkml:trace contextRef="#ctx0" brushRef="#br0" timeOffset="275178.8786">2706 5961 212 0,'0'0'242'0,"0"-13"-35"0,0 13-15 0,0 0-32 16,0 0 9-16,0 0-39 0,0 0 22 0,0 0-31 16,0 0-15-16,0 0-3 0,0 0 7 15,0 0-27-15,0 0-11 0,0 0-2 16,13 0 8-16,-13 0-30 0,0 0 0 0,0 0-3 16,0 0 13-16,0-12-23 0,0 12 7 0,0 0 0 15,0 0-7-15,0 0 6 0,0 0-1 16,0 0-7-16,0 0 5 0,0 0-3 15,0 0-14-15,0 0 7 0,0 0-1 0,16 11-5 16,-18-5-8-16,1 0 16 0,1 1 11 16,-1-1-10-16,1 1-23 0,-6 18 21 0,4-7-7 15,-1-5 14-15,2-1-5 0,0 7-2 0,-6-3-16 16,4 0 26-16,1 2-13 0,0 0 9 16,2-4 0-16,-3 5 8 0,0 0-31 0,1 0 1 15,-3 1 10-15,3-2-14 0,1 0 3 16,-1 5 1-16,0-4-7 0,0 1 23 0,2 0-26 15,-2 1 17-15,0 0-24 0,2 0 18 0,-1 1-8 16,1-3 6-16,0 0-4 0,0-9 3 16,0 6 11-16,0 1-4 0,0 2-22 0,0 0 17 15,0 0-3-15,0 0 31 0,0-1-30 0,10 21 12 16,-9-20-4-16,0 1-7 0,-1-11 1 0,0 5 12 16,0 4-7-16,0 1-7 0,0 0 7 0,0 1-8 15,0 1 11-15,0 0-19 0,0-1 20 16,0 4 5-16,0-2-17 0,0 1 14 0,0 1-12 15,12 25 6-15,-11-24 15 0,0 1 3 16,-1-12 15-16,0 9-49 0,0-1 1 0,0 5-2 16,0-1 1-16,0 1-1 0,0-1 1 0,12 28 48 15,-9-30-9-15,1 2-3 0,1-1-22 0,0-1 12 16,3-2-3-16,-4 0-4 0,3-2-1 16,1 1-3-16,-1-2 0 0,3-1-26 0,2-1-33 15,2-1 9-15,0 0-44 0,6-4-32 16,3-1-16-16,2-6-36 0,4 0 15 0,-14-5-219 15,12 0-74-15,49-16 38 0,-25 3 28 16,6-4 25-16,8-3 24 0,4-4 2 0,7 1 13 16,5-6 7-16</inkml:trace>
  <inkml:trace contextRef="#ctx0" brushRef="#br0" timeOffset="276447.5952">10705 5399 437 0,'0'0'239'0,"12"0"-27"0,-12 0-42 0,0 0-22 15,0-13-7-15,0 13-29 0,0 0 3 16,0 0 4-16,0 0-31 0,0 0-18 0,0 0-2 16,0 0-24-16,0 0 10 0,0 0-15 0,0 0 36 15,0 0-9-15,0 0-14 0,0 0-5 16,0 0 8-16,0 0-5 0,14 0 8 0,-14 0-15 16,0 0 2-16,22 0 4 0,-15 13-12 0,-1-2-2 15,0-4-3-15,-1 8 8 0,3 3-14 0,2-4 5 16,-3 4 14-16,0 3-16 0,-2-3-11 15,1 3 10-15,1 4-4 0,-4-3 4 0,1 3-8 16,1 1 6-16,0 0-17 0,0 0 8 0,-2 2 5 16,2 2 5-16,0 0 1 0,-3 1-15 15,2-1-4-15,-2-1 2 0,0 1-3 0,1 1 1 16,-1 4 19-16,3-3-8 0,-4 1 16 16,2 2-3-16,-3-4 5 0,3 6 24 0,-2-2-8 15,1 0-12-15,0-3 1 0,0 2-13 0,-2 1 18 16,1 0 9-16,0-1 18 0,0-1-36 15,-1-15 0-15,0 7 17 0,0 2-15 0,0 3-3 16,0 1-4-16,0 0 25 0,0 2-14 16,0-1-4-16,0 1-7 0,0-2-5 0,-13 30-4 15,13-30 27-15,-2-4-4 0,0 3-7 16,-1-4-8-16,2 4 4 0,-3-8 6 0,1 3-21 0,-2-1 5 16,1-1 22-16,-1 2-15 0,0-6 6 15,0-1 11-15,0 2-26 0,-1-2 4 0,-1 0-14 16,-4 1 15-16,5-3-11 0,-2 3 16 15,0-4-3-15,-2 0-3 0,3 0-18 0,-3-1 35 16,-1 0-12-16,1-2-4 0,1-1-4 0,-1 0-1 16,0-1-3-16,3-1 2 0,0-2-13 15,0-2 10-15,2-1-5 0,1 1-3 0,0-2 9 16,0 0-20-16,1-1 25 0,-1-1-8 16,0 2-15-16,2 0 11 0,-1-2-6 0,0 2 2 0,1-2-5 15,-1 2-10-15,1-3 4 0,0 3 0 16,0-3-46-16,1 1 3 0,-1-1-19 0,0 0 7 15,2 0-128-15,0 0-40 0,0 0 20 16,-10-11-261-16,3 0 36 0,-1-3-95 0,2-2 36 16,-1-3 32-16,1 0 29 0,-3-2 94 0,-2 0 23 15,-3 2-58-15,-4-1-2 0</inkml:trace>
  <inkml:trace contextRef="#ctx0" brushRef="#br0" timeOffset="277713.8809">688 6436 295 0,'0'0'222'0,"0"0"-40"0,0 0-29 16,0 0-3-16,0 0-6 0,0 0-28 16,0 0-14-16,0 0-11 0,0 0 2 0,0 0-5 15,0 0-8-15,0 14 7 0,0-14 9 0,0 0-37 16,0 0 15-16,0 0-10 0,0 0 4 15,0 0-6-15,0 0-13 0,0 0 9 0,0 0-24 16,0 0 18-16,0 0 7 0,0 0-28 0,0 0-6 16,0 0 21-16,0 0-25 0,16 0-17 15,-16 0 18-15,31 17-8 0,-20-12 3 0,-1-4 11 16,-10-1-14-16,13 0-3 0,-3 0-4 16,4 0-4-16,-4 0 14 0,2 0-6 0,0 0 26 15,4 0-26-15,0 0 2 0,-1 0-1 16,1 0 0-16,0 0-9 0,2 0 3 15,-2 0 14-15,2 0-26 0,15 9 23 0,-21-7-19 16,3 0-1-16,-6-2 24 0,3 0-27 0,1 0-1 16,3 0 0-16,-1 0 17 0,-1 0 12 0,16 9-13 15,-30-9 14-15,10 0-10 0,-1 0-2 16,2 0-4-16,-4 0 28 0,0 0-9 0,1 0-13 16,-8 0 11-16,8 0 17 0,-1 0-22 15,-7 0-15-15,8 0 22 0,-8 0-27 0,7 0 28 16,1 0-9-16,-8 0-4 0,6 0-24 0,-6 0 3 15,0 0-7-15,8 0 17 0,-8 0-14 0,0 0-40 16,5 0 7-16,-5 0-47 0,0 0 12 16,0 0-51-16,0 0 11 0,0-6-60 0,10-1-148 15,-11 6-67-15,-13-4 35 0,0 2 24 0,-3-2 19 16,-1 4 7-16</inkml:trace>
  <inkml:trace contextRef="#ctx0" brushRef="#br0" timeOffset="278579.3942">804 6534 356 0,'-1'0'298'0,"3"0"-9"0,-2-6-60 0,0 5-6 15,0 2-17-15,2 3-23 0,0-4-3 16,-2 4-6-16,0-8-22 0,-2 6-18 0,4-2-28 16,-2 0-14-16,-2 0-14 0,4 0 9 0,-2-2-29 15,0 2-2-15,0 3-13 0,4-7 16 16,-2 5-12-16,-2 1-10 0,6 0-21 0,-4 1 9 16,-2 2 15-16,0-2-22 0,-2 1-18 0,6 1 30 15,3 0-27-15,-1 1 14 0,-1 5 3 16,0 0-2-16,3-5-15 0,-3 2 27 0,-1 3-28 15,5 0 8-15,1 0 2 0,0-1 4 0,1 1-1 16,-3 1 7-16,1 3-8 0,-1-5-10 16,6 3 18-16,-9 0 2 0,6 1-14 0,-5 1-14 15,0 3 21-15,2-4-13 0,1-1 2 0,-3 2 16 16,2-1-2-16,0 1-10 0,1-1-12 16,-2 3 8-16,0 0 20 0,-5-3-11 0,3-1-5 15,2 2-4-15,-3-3-6 0,2 4 20 0,1-5 13 16,-4-4-23-16,1 3-13 0,2-5 33 15,-1 0-5-15,3 0-8 0,-4-1-3 0,-4 0-17 16,0-4-3-16,0 0 11 0,0 0 17 16,0 7-13-16,0-6 34 0,2 0 1 0,-2-4-3 15,0 3 11-15,0-2-4 0,0 2-6 0,0 0 30 16,0-1-3-16,0-3-9 0,0-1-12 16,2-3-17-16,-2 1 18 0,0-2 5 0,0 9-7 15,0-11 0-15,0-2-14 0,0-1-4 0,0 0 9 16,17-14-5-16,-16 12-9 0,3-1-33 15,-2 3 38-15,4 4 5 0,-4-5-11 0,2 1 5 16,3 1-11-16,-7 5-5 0,2-6 4 0,0-1-6 16,0 3-1-16,2-1-18 0,2 0 28 0,-4-1-4 15,0 0 3-15,2 1-4 0,0 1-3 16,-1 2 10-16,-1-2-9 0,4-1-8 0,0-1 13 16,0 0-34-16,-1-1 20 0,-1 5-6 0,-1 1 17 15,0 1 0-15,0 0 1 0,5-5-5 16,-4 5 10-16,0 0-7 0,-1 1-9 0,-2 2-18 15,1-1 31-15,1 0 7 0,-3 2-13 16,2 1-9-16,0-2 1 0,1 1-14 0,-2 0 31 16,1-1 6-16,0 1-33 0,0 1 6 0,0-2 11 15,0 1-10-15,-2 1-13 0,3 0 20 0,-2 2 2 16,1-2-6-16,-1 0 5 0,-1 0 7 16,2 0-17-16,-2 1-28 0,0 1 9 0,2-1-4 15,-2 2-30-15,0-3 3 0,0 2 4 16,2 0-65-16,-2 1-43 0,0 0-8 0,-2 0-3 15,2 1-17-15,-2-1 13 0,2 4-48 16,-2-1 20-16,1 3-81 0,-1-1-113 0,-2 9-47 16,0-2 26-16,2-2 61 0,0 0 26 15,2-10 29-15,0 12 16 0,0 5-42 16</inkml:trace>
  <inkml:trace contextRef="#ctx0" brushRef="#br0" timeOffset="279611.2342">1391 6725 368 0,'0'2'290'0,"4"-1"-52"0,-2-1-17 0,0 0-13 16,2 1-3-16,-3 2-17 0,2-3-7 16,-1 0-21-16,0 2-24 0,0-2-26 0,0 0 13 15,-1 1-7-15,0-1-22 0,0 1-3 0,1-1-1 16,1 3-27-16,-3-1 9 0,3-1 1 15,0-1-20-15,-1 2-12 0,3 1-7 0,-2 0 15 16,1 0-9-16,-2 1 21 0,4 0-42 0,8 8 17 16,-1 1-16-16,-2-2-10 0,-1-1 17 15,-3 2-15-15,2-1-12 0,-1 1 43 16,2 2-38-16,-3-3 6 0,-5 0-1 16,6 0 9-16,2 0 10 0,-6-1-36 0,0-3 21 0,3 6 21 15,-2-5-26-15,-4-1 12 0,3 1-31 16,-2-2 7-16,2-4-10 0,-2 3 8 15,0-4 20-15,-2 1-14 0,2 3 11 0,-1-5 2 16,0 2 7-16,0 0 11 0,1 1 18 0,-2-2 7 16,2 1-6-16,-2-2 34 0,1 0-18 0,0 0 32 15,0 1-50-15,-1-1 33 0,0 0-19 16,0 0 0-16,6-11-29 0,4 0 5 0,-4-4 2 16,3 2 1-16,2 0-8 0,-3 1-12 0,-1-1 5 15,2 1 11-15,-1 0-45 0,-2 5 33 16,-1 0-34-16,-1 0 55 0,1 2-36 0,-3 0 14 15,0 1-10-15,0 1 15 0,1 0-6 16,-2 1-12-16,1-1-14 0,0 0 2 0,-1 1 18 16,0 0-50-16,1 1 34 0,-2-1 2 0,2 2-4 15,-2 0-1-15,0 0 0 0,0 0-19 16,0 0 3-16,0 0 8 0,7-2 0 16,-5 3-17-16,0 0 2 0,0 4 46 0,1-2-7 15,1 0-11-15,-3 0-5 0,10 8-2 16,-5-3 1-16,-2 1-1 0,1-4 2 0,0 3 8 15,-1-2-28-15,3 7 45 0,2-1-23 0,-3-4-3 16,2 6-21-16,-2-4 32 0,0 4-18 16,-1-4 16-16,0-2-1 0,0 0 0 0,2 6-5 15,-2-6 19-15,1 4-18 0,-1-8 0 0,0 4 0 16,-1-4-16-16,0 1 13 0,-2-3 24 0,2 2-43 16,-1-2 2-16,0 1 1 0,0-1 39 15,-1 2-3-15,2-2-2 0,1 0-8 0,-2 0 1 31,1 0-9-31,0 0-14 0,1 0 30 0,-2-1 19 0,1 0-20 0,0 1 0 0,2-2-19 16,-6 0 33-16,0 0-7 0,7 0 3 0,-1 0-1 16,-6 0-5-16,26-14-1 0,-17 12 11 0,2-10-9 15,0 2-2-15,-1-2 6 0,1 0 4 0,-2-3-11 16,2 1-1-16,-1 1 0 0,-1-4-1 16,-1 2 14-16,1-2-11 0,0 1 21 0,-3 3-10 15,1-4-21-15,-2 3 24 0,-3 2-7 0,2 2 8 16,0 1-9-16,-1 0 7 0,-1 2 4 15,-1-2-13-15,1 3 2 0,-2-1 18 0,1 0-6 16,1 1-8-16,-2-1 1 0,0 3 5 16,0-2-3-16,0 2-18 0,0-1-3 0,1-1-1 15,-1 4 6-15,0-4-2 0,1 3 6 0,-1 0-9 16,0-2 8-16,0 2-15 0,0 0 3 16,0 1-3-16,0-1 0 0,0 1-7 0,0 0 9 15,0 2-8-15,0 0-8 0,0 0-7 0,0 0-17 16,0 0 2-16,0 0-16 0,0 0 7 0,0-7-30 15,0 7-4-15,0 0-11 0,0 0 10 16,0 0-60-16,0 0-47 0,0 0-15 0,0 0-17 16,0-7-62-16,0 7 29 0,0-7-244 15,0 7 6-15,0-6 64 0,0-1 28 0,9-2 30 16,-1-3 23-16,0-3 24 0,-2 7 17 16,0-6 11-16,4 3 2 0</inkml:trace>
  <inkml:trace contextRef="#ctx0" brushRef="#br0" timeOffset="281746.6104">11642 5952 236 0,'0'0'247'0,"0"0"-32"0,0 0-24 16,0 0-35-16,0 0-19 0,0 0 7 0,0 0-22 15,0 0-6-15,0 0-13 0,0 0-4 0,0 0-7 16,0 0-13-16,0 0-6 0,0 0-9 0,0 0-2 16,0 0-3-16,0 0-9 0,0 0 3 15,0 0-14-15,0 0-9 0,0 0 8 0,0 0 0 16,0 0 17-16,0 0-2 0,0 0-17 16,0 0-3-16,0 0 17 0,0 0-12 0,0 0 7 15,0 0 10-15,0 0-5 0,0 0-14 0,0 0 15 16,0 0-26-16,8 3 4 0,-3-1 11 15,2-2 3-15,11 2-9 0,-5 0-8 16,-2 1-7-16,-1-1 18 0,2-2-26 0,6 4 22 16,1-2-3-16,-10-2 0 0,4 0 6 0,-13 0-12 15,9 0 4-15,0 0 7 0,1 0-17 16,-4 0-2-16,1 0 1 0,0 0 0 0,-1 0 17 16,-6 0-1-16,9 0 4 0,-2 0 13 0,-7 0-40 15,6 0-3-15,-6 0 14 0,8 0 16 0,-8 0-6 16,9 0-1-16,-9 0-22 0,6 0-6 15,-6 0 21-15,7 0-14 0,-7 0-1 0,0 0-2 16,7 0 12-16,-7 0 25 0,0 0-16 16,7 0 0-16,-7 0-47 0,0 0 4 0,0 0-27 15,7 0-11-15,-7 0-47 0,0 0-25 16,0 0-35-16,0 0 13 0,9 4-109 0,-10-4-79 16,1 1-69-16,-2 0 40 0,2-1-12 0,-2 1 30 15,-1 1 49-15,0 1 11 0</inkml:trace>
  <inkml:trace contextRef="#ctx0" brushRef="#br0" timeOffset="282280.2338">11698 6202 675 0,'-2'1'207'0,"0"1"-28"16,1 0 0-16,1 0-21 0,0-1-8 0,0 0-22 15,0-1-9-15,-1 2 10 0,-1-2-19 16,1 1-1-16,1 1-24 0,0-2 3 0,-3 0-14 16,3 1 6-16,0-1-17 0,0 1 26 0,1 2-8 15,1-2-24-15,0 1 23 0,0-1-18 16,1-1-10-16,1 1 7 0,-2-1-1 0,3 2-2 15,-1-2 0-15,2 0 7 0,2 0-8 16,-3 0-2-16,3 0-17 0,-8 0 20 0,6 0-14 16,3 0 9-16,-1 0-11 0,-2 0 32 0,3 0-35 15,-2 0 10-15,0 0 17 0,0 0-53 0,0 0 22 16,-1 0-2-16,2 0 27 0,-8 0-8 16,8 0-6-16,-1 0-8 0,-7 0-27 0,8 0 15 15,-8 0-11-15,7 0 6 0,-7 0-3 16,8 0-2-16,-8 0-3 0,0 0 29 0,8 0-3 15,-8 0-4-15,0 0-3 0,6 0 1 0,-6 0-4 16,0 0-22-16,8 0-8 0,-8 0 0 0,0 0 0 16,0 0-21-16,6 0 28 0,-6 0 0 15,0 0 10-15,0 0 0 0,0 0-2 0,0 0-64 16,0 0-9-16,0 0-2 0,0 0-50 16,0 0-27-16,0 0-40 0,11 10-32 0,-11-10 21 15,-2 1-270-15,0 1 17 0,-1-2 30 16,-3-2 26-16,2-1 27 0,-15-5 21 0,4 2 12 15,-1-3 47-15</inkml:trace>
  <inkml:trace contextRef="#ctx0" brushRef="#br0" timeOffset="288914.5951">3088 6003 413 0,'0'0'194'0,"0"0"9"0,0 0-37 16,0 0-12-16,0 0-18 0,0 0 8 0,0 0-32 16,0 0 2-16,0 0-6 0,0 0-17 15,0 0 8-15,0 0-39 0,0 0 4 0,0 0-11 16,0 0-3-16,0 0-14 0,0 0 1 15,0 0-17-15,0 0 11 0,0 0 4 0,0 0-20 0,0 0 5 16,0 0-5-16,0 0 9 0,0 0-3 16,0 0 1-16,0 0 2 0,0 0-4 15,26 0 8-15,-24 6 3 0,-1 0 6 0,0 0-18 16,0 1-3-16,-1-7 10 0,6 25 11 16,-3-9-5-16,1 1-4 0,-1 0-3 15,-3-3-8-15,4 3 16 0,-2-4-4 0,0-1 3 16,1 4 2-16,1 0-13 0,-2-4 1 0,1 3-5 15,0-1-11-15,0-4-10 0,0 7 30 0,-1-4-27 16,-1 4 10-16,1-4-8 0,0-2 4 16,-1-1 12-16,4 5-13 0,0 1-3 0,-5-4 2 15,1 0 0-15,-1-4 1 0,0 6 22 0,0-3-13 16,0 3 9-16,0-3-17 0,0 1 4 16,0 3-9-16,0 3 22 0,0-1-22 0,0-1-9 15,0-2 26-15,0 2 5 0,0 1-19 0,0 2-3 16,0-2-5-16,0-3 20 0,0 1-17 15,0 0 15-15,0 0-7 0,0-2-13 0,0-1 8 16,0-1 18-16,0-1-32 0,0 4 13 0,0 2 23 16,14 16 3-16,-12-17-21 0,1 3 17 15,1-2-10-15,-4-1-16 0,0-5 27 0,0 4-24 16,0 1 11-16,0 0-13 0,0 0 7 16,0-1-10-16,-12 19 25 0,11-18 19 0,0-2-29 15,1-1-14-15,-2 5 21 0,1-3-9 0,-1-1 14 16,2-3-5-16,0-1-4 0,0 1-17 15,0 2 22-15,0 3 2 0,0 0-3 0,0-3-4 16,-8 13 4-16,5-18-10 0,2 2 18 16,0-1-8-16,0 1-22 0,-1-3 12 0,0 11 3 15,1-3-14-15,-1 4 23 0,1-9 2 0,1 0-24 16,-2 0 10-16,0 0 11 0,2-9-6 0,0 6-21 16,0-6-1-16,0 9 29 0,0-3-17 15,0-6 19-15,0 7-7 0,0 2 22 0,0-9-29 16,0 7 17-16,0-1-17 0,0-6 29 0,0 7-42 15,0 0 8-15,0-7 5 0,0 8-14 0,0-8 12 16,0 7 14-16,0-7 15 0,0 8-35 0,0-8 31 16,0 7-22-16,0-7-14 0,0 0 12 15,0 6 7-15,-8-6-3 0,8 0-6 0,0 7 0 16,0-7-17-16,0 0 22 0,0 0-9 16,0 7 11-16,0-7-40 0,-9 6 17 0,8-7-49 15,0-2-39-15,1 1-37 0,0-4 14 0,0-1-266 16,6-12-53-16,-1-3 36 15,7-3 51-15,-1 0-12 0,3-2 24 0,0 1 23 16,4 1 60-16</inkml:trace>
  <inkml:trace contextRef="#ctx0" brushRef="#br0" timeOffset="290839.2325">10507 5573 386 0,'0'0'103'0,"0"0"-17"0,0 0 0 0,0 0-24 0,0 0-8 15,0 0 31-15,0 0-14 0,0 0-11 0,0 0-11 16,0 0 7-16,0 0-6 0,0 0-34 16,0 0-3-16,0 0 28 0,0 0-5 0,0 0 13 15,0 0-34-15,13 0 22 0,-13 0-5 16,0 0-1-16,0 0-11 0,0 0 18 0,0 0-4 15,0 0-10-15,0 0-12 0,0 0 17 0,0 0 0 16,0 0 6-16,0 0-34 0,0 0 29 16,0 0-24-16,0 0 15 0,0 0 20 0,0 0-33 15,0 0 8-15,0 0 6 0,0 0 2 0,0 0-31 16,0 0 37-16,17 2 20 0,-16 1-9 16,0 0-23-16,-2 2 14 0,2-3 6 0,0 2-19 15,0 1-10-15,0 1-5 0,-1-6 20 16,0 7 1-16,0 0-13 0,0-1-6 0,0 7 11 0,0 2 2 15,0-1 3-15,0 0 20 0,0-2-26 16,14 17 0-16,-14-15 1 0,2-3-8 0,-1-1 6 16,1 7 18-16,-1-4-12 0,-1-2 5 15,0-11 6-15,0 9-18 0,0 0 9 0,0 0 5 16,0 0-17-16,0 0 3 0,0 4 4 16,0 3 7-16,0 0-3 0,0 2-27 0,0 0 15 15,0-1 14-15,0 3 1 0,0-6-36 0,0-1 17 16,0 1 4-16,0-3-4 0,0 3 18 15,0 0-21-15,0 0 19 0,0-4-22 0,0 1 7 16,0-1-3-16,0-1 0 0,0 0-4 0,0-1 12 16,0 4 0-16,0 1-7 15,0 0 2-15,0-2-6 0,0-1 19 0,0 0-12 16,0-1 0-16,0 4 18 0,0 0-26 16,0-1 10-16,0 0-2 0,0-3-2 0,0 1 12 15,0 0 6-15,-7 2-17 0,7 1 14 16,0-2-19-16,0 0 7 0,0-2-3 0,0 0-5 0,0-1 10 15,0-1-9-15,0 6 1 0,0-1-3 16,0 1 0-16,-9-4 1 0,9 0 16 0,0-1 0 16,0 1-20-16,0-1 11 0,0 0 10 0,-14 19-23 15,10-11 7-15,3-1 16 0,0-5-13 0,-1 0 21 16,2-1-30-16,0 2 1 0,0-2 21 16,0 1-13-16,0 0 15 0,0-1-15 0,0 0-3 15,0-1-4-15,0-1 7 0,0 0 0 16,0 1-3-16,0 6 5 0,0 0-9 0,0 0 9 15,0-3 2-15,0 0 4 0,0-2 12 0,0-1-25 16,0 0-3-16,0 1 12 0,0-2-11 0,0 0 8 16,0 5-9-16,0 1 13 0,0-2 10 15,0 3-4-15,0-1-24 0,0-1 14 0,0 1 14 16,0 0-3-16,0-2-18 0,0 1 10 16,-6-3 3-16,6-1 15 0,0 0-8 0,0-2 6 15,0 2-22-15,0-1 8 0,0 1-13 16,0-2 12-16,0 2 5 0,0 4-12 0,0 0 4 15,-8 1 0-15,8-4 1 0,0 2 0 0,0-2-3 16,-10 6-3-16,9-8 7 0,1-1-19 0,0-1 4 16,-1 3 11-16,1-2 2 0,-1 1-2 0,0 0 1 15,0 0-1-15,0 0-8 0,1 0-2 16,-1 2 1-16,0-3 9 0,1 0 12 0,-1-1-13 16,0 2 4-16,0-2-14 0,1 3-8 15,0-3 20-15,0-1-3 0,0 0 4 0,-1 2-7 16,1-2-1-16,0 0 29 0,-1 1-15 0,1-2-21 15,0 0 8-15,0 1-2 0,0-4 3 0,0 0 6 16,0 0-8-16,0 0-2 0,0 0 14 16,0 6-13-16,0-6 5 0,0 0 5 0,0 6 1 15,0-6-14-15,0 0-5 0,0 0 5 0,0 7 17 16,0-7 7-16,0 0-24 0,0 0 2 16,0 0 12-16,0 7 17 0,0-7-24 15,0 0 31-15,0 0-19 0,0 0-11 0,-6 8-2 16,7-7 0-16,-1-2-6 0,1 1 6 0,-2 0-5 15,1 1 10-15,2 1-3 0,-2-4 17 0,0 1-11 16,-1 0-22-16,2-2-32 0,0 0-48 0,3-1-69 16,6-7 15-16,-2-3-195 0,5 0-67 0,2-3 6 15,2 2 34-15,-1 0 28 0,1 1 21 16,-3-3 9-16,-2 2-20 0</inkml:trace>
  <inkml:trace contextRef="#ctx0" brushRef="#br0" timeOffset="312296.7373">21505 5989 526 0,'0'0'278'0,"0"0"2"16,0 0-64-16,0-12-16 0,0 12-6 15,0 0 8-15,0 0-41 0,-13-23 2 0,14 22-20 16,1 0-16-16,-1 0 3 0,1 1 14 15,-1 2-1-15,1-1-12 0,0 1-35 0,0 1 2 16,0-1-6-16,-1 1-5 0,1 0-31 0,1 0-3 16,-1 1 7-16,-1 0-28 0,2 2 7 15,-2 1-20-15,5 7 22 0,-3 4-22 0,2-1 20 16,-3 2 24-16,6-5-38 0,-5 4 13 0,1-2-10 16,0 2-29-16,-1-1 18 0,1 0-11 0,-1-1-1 15,1 0 8-15,-2-4 5 0,1-4 13 16,0 8-3-16,1-1 3 0,-1-4-21 15,-2-3 20-15,0-1-33 0,-1-1 21 0,2-1 4 16,-2 1 6-16,2-1-3 0,-2-2-3 0,2 1-3 16,-1-1-1-16,0 0-1 0,-1 1-3 0,1 0-23 15,0 0 27-15,-1-1-27 0,0 1 2 16,2 0 24-16,-2-1-9 0,1 2-14 0,-1-3-3 16,1 3-29-16,-1-4 19 0,0-1-40 0,0 0 8 15,0 0-37-15,0 0-6 0,-1 6-22 16,0-7-106-16,-1-1 21 0,0-2-236 0,-2-12 34 15,1-2 28-15,-1-1 27 0,1-2-32 16,3-4 53-16,-2 0 14 0,0-1 12 0</inkml:trace>
  <inkml:trace contextRef="#ctx0" brushRef="#br0" timeOffset="312465.6781">21528 5873 461 0,'-1'-3'247'0,"0"-1"-39"16,0 1-31-16,1-1-20 0,-1 1 0 0,1 0-49 16,0 1-26-16,-1-2-33 0,2 2-15 0,-2-1-37 15,0 3 1-15,2-1-90 0,-1-1-114 16,0-1-115-16,1 1 5 0,-1-1 10 0</inkml:trace>
  <inkml:trace contextRef="#ctx0" brushRef="#br0" timeOffset="313160.1655">21684 5932 395 0,'2'3'282'0,"0"0"-20"0,-1 0-42 0,1-1-11 0,0 1-12 15,0-2-25-15,1 2-16 0,0-2 16 16,1 1-40-16,2-1-17 0,-2 1 9 0,2-4-11 16,2 4-26-16,0-2-9 0,1 0 2 15,6 0-3-15,2 0-12 0,2 0-18 0,17-14 30 16,-20 11-20-16,1-2 5 0,-7 0-8 0,4-1-7 16,-4 0 7-16,3-1-8 0,-1-3-6 15,-6 2-9-15,0 1 12 0,5-3-24 0,-2-1 22 16,-6 3 14-16,4-3-35 0,-3 0 15 15,4-1 19-15,-4 1-3 0,0 2-24 0,-3-1-4 16,1 2-1-16,-1 0 30 0,-1 8-14 0,0-7-3 16,0 7-3-16,0-9 34 0,0 2-7 0,0 7-7 15,0-8-2-15,0 1-7 0,0 7-7 16,0-8-2-16,0 8 15 0,0-8-26 0,0 8-17 16,0 0 1-16,0-7-22 0,0 7 1 15,0 0 33-15,0 0-2 0,-11-9-36 0,9 10 3 16,-1 2 1-16,-2 0 1 0,-3 7 2 0,-1 1 0 15,3 2 2-15,-2 1 21 0,1 1 0 0,1 2-3 16,1 1 3-16,0 0-14 0,-2 0-1 16,3 3 29-16,3-1-2 0,1-9-18 0,0 6 0 15,0 3 7-15,0 4 0 0,0 0-2 16,0-3 0-16,14 27-11 0,-9-26 0 0,0 1 20 16,2 3 0-16,-1-2-4 0,4 1 0 15,-4 0-1-15,1-1-3 0,0-3-1 0,1 4 1 16,0-2-27-16,-3-4 2 0,0 5 1 15,4-8-4-15,-4 3 8 0,-2-2-14 0,0 1 19 16,-1-2 0-16,-2-8 2 0,0 3 16 16,0 2 3-16,0-1 8 0,0-1-2 0,0-2-33 15,0-1 1-15,0 0 26 0,-11 6-18 0,11-9-2 16,-2 0 1-16,-1 1-47 0,0-2-26 16,1-2-25-16,-2 2-20 0,-1-3-39 15,0 0-48-15,1-2 19 0,-10-8-149 0,2-1-100 16,4-3 32-16,-1-4 29 0,3 2 25 15,2-2 24-15,1 0-14 0,-1 3 15 0,-1-1 5 16</inkml:trace>
  <inkml:trace contextRef="#ctx0" brushRef="#br0" timeOffset="313359.7319">21858 6321 244 0,'-1'-4'296'0,"1"1"-40"16,1-1-67-16,2 0-5 0,0 1-21 0,9-4 25 15,1-3-20-15,-2 3-15 0,4 1 15 0,-1 0-42 16,2 0 10-16,-1 2-9 0,1-1-25 15,-1-1-9-15,5 1-4 0,-5 2-14 0,2-1-1 16,-6 2-17-16,7-1 5 0,0 0-37 16,-7 2-27-16,0-2-40 0,-3 3-56 0,1-2 8 15,-4 1-198-15,2-1-110 0,-1 0 26 16,7-4 26-16,0-2 44 0,1-2 3 16,5 1 9-16</inkml:trace>
  <inkml:trace contextRef="#ctx0" brushRef="#br0" timeOffset="313832.7359">23434 5779 427 0,'0'-2'327'0,"0"-2"-66"0,1 3-16 16,-1-2-9-16,1 1-34 0,0 1 19 15,1-1-33-15,-2-1-26 0,1 3 5 0,1 0-23 16,1-1-1-16,0 1-23 0,3 0-18 0,0 1 5 15,0 1-23-15,9 6 18 0,3-4-32 0,-2 2 10 16,2 2 5-16,1 1-12 0,-1 2-21 16,-1-3-5-16,1 3-4 0,4 2 9 0,-2-1 2 15,-1 4-2-15,3-3-5 0,-4 2-5 16,2-1-36-16,-1 3 0 0,-2-3-1 0,0 4 15 16,-1-4 27-16,0 1-7 0,-1-1-4 15,-1-2-4-15,-1 1-29 0,-3-2 29 0,-1 0-32 16,1 0-15-16,-3-4-26 0,1-2 10 15,-4-1-44-15,1-2-27 0,-2 1-3 0,-3 0-14 16,2-3-40-16,-2 0-10 0,0 0 15 16,0 0-197-16,7-13-52 0,-3-3-3 0,3-2 25 15,-1-4 26-15,0 1 20 0,3-2-28 16,-2-2-11-16</inkml:trace>
  <inkml:trace contextRef="#ctx0" brushRef="#br0" timeOffset="314178.4122">23974 5785 533 0,'1'-11'334'0,"-2"0"-59"16,-1 3-7-16,2 2-7 0,-1-1-15 0,-1 3-29 15,2 4 11-15,0 0-14 0,0 0-33 0,0-7-39 16,0 7 8-16,0-6-28 0,0 6-1 0,0 0-15 16,0 0-9-16,0-12-37 0,0 14 15 15,1 1-9-15,0 1-7 0,0 3-16 0,4 10 8 16,-2 1 5-16,1 2-6 0,-1-1 11 16,0 3-6-16,2 1-6 0,-3-2-8 0,-1 2 0 15,1 4-4-15,2 1-36 0,-3-3 7 0,2 2-1 16,-3 2 27-16,0-2-3 0,0-14-17 15,0 8-1-15,0 3-3 0,-12 27 9 16,5-26 9-16,-2 0-12 0,1-1 24 0,0-1-14 16,0 1-8-16,-4 0-2 0,2-8 0 0,0 3-3 15,-2 0-26-15,3-4 2 0,1-1 0 16,-1 0 3-16,1-3 19 0,4 0-10 0,-2-4-1 16,1-1-43-16,2-2 0 0,-1 1-6 15,1-2-28-15,0-2-21 0,3-1-47 0,0 0-28 16,0 0-52-16,-11-10 22 0,12 7-226 15,0-4-12-15,5-10 29 0,3 0 27 0,2-2 24 16,1-1 25-16,3 1 15 0,-1 0 6 16</inkml:trace>
  <inkml:trace contextRef="#ctx0" brushRef="#br0" timeOffset="314509.6647">24286 6113 241 0,'6'0'495'16,"-2"-2"-93"-16,-1 2-30 0,0 0-106 0,-1 0 18 16,2 0-68-16,-2 0 8 0,0 2-68 0,1 0-27 15,-1 0-1-15,0 1 22 0,2 0-15 0,-3 3-17 16,6 8-19-16,-1 2-11 0,0-1 12 16,-2 2-11-16,-1 1-8 0,2 1 2 0,-3-1 7 15,2 2-17-15,-1-1-27 0,-2 0 23 16,2 2-7-16,-1-2-7 0,-2-10-1 15,0 2-5-15,0 4-5 0,0 0 7 0,-14 19-14 16,10-17-15-16,-2-1 13 0,-2-2-2 0,1-1-1 16,-1 1-4-16,0-3-10 0,0-5-13 15,2 2-7-15,-1-3 0 0,2-3-38 0,-2 0-18 0,0-2-19 16,7 0-59-16,-11 0-26 0,-18-12-42 16,14 2 17-16,1-6-137 0,2-4-78 0,0-2-41 15,4-3 31-15,2-6 9 0,3 2 22 0,3 12 71 16,0-8 15-16,0-5 10 0</inkml:trace>
  <inkml:trace contextRef="#ctx0" brushRef="#br0" timeOffset="314692.613">24235 5986 719 0,'0'-2'297'0,"2"-2"-20"0,-2 0-27 0,2 1-31 15,-1 2-25-15,0-2-47 0,0 1-8 16,1 1-32-16,2-2-21 0,-2 1-19 0,0 0-39 15,2 0-77-15,1 0-47 0,-1 0 10 16,8-6 7-16,-2 4 8 0,-3-1-288 0,0 4-18 16,0 0 27-16,-3-3 13 0,2 3 23 15</inkml:trace>
  <inkml:trace contextRef="#ctx0" brushRef="#br0" timeOffset="315042.4037">24660 6082 477 0,'4'0'388'0,"1"-2"-61"0,0 1-60 16,0 1-14-16,3-1-16 0,-2 0-41 15,2-1-10-15,0 2-49 0,23-3 11 0,-12 0-27 16,2 1 3-16,0 1-17 0,-10 1-5 0,5 0-6 15,3 0-4-15,2 0-19 0,0 0-13 0,0 0-1 16,-2 0-13-16,-1 0 21 0,-3 0 2 16,-3 0-26-16,-1 0-10 0,6-9 17 0,-17 9-6 15,0 0 2-15,8 0 5 0,-8 0-47 16,8 0 35-16,-8 0-13 0,9 0 15 0,-9 0-8 16,8 0-28-16,-8 0-6 0,6 0-33 0,-6 0-37 15,0 0-26-15,0 0-48 0,0 0 12 0,7 0-238 16,2-13-68-16,-8 9 36 0,3-1 8 15,3-8 26-15,1-2 22 0,2 1 26 0,5 5 13 16,0-3-1-16</inkml:trace>
  <inkml:trace contextRef="#ctx0" brushRef="#br0" timeOffset="315758.9152">25410 5844 310 0,'2'-2'496'16,"0"-4"-115"-16,-1 4-101 0,2-1-17 0,-1 2-20 16,-2 0-56-16,4 0-6 0,-4 0-18 15,0 0-14-15,2 2-38 0,0-1 9 0,-2 1-10 16,1 1-13-16,1 2-27 0,1-2 8 0,-2 4 10 16,1 1-23-16,2 10-24 0,-1-1 9 0,1 1 6 15,-2 1-3-15,0 1 0 0,2 2 16 16,-1-3-26-16,2 0 7 0,-3 2-22 0,0 1 2 15,0-4-4-15,1 4-2 0,1-2-17 16,-4 1 3-16,2-3 31 0,-1 2-9 0,1-1-27 16,0-1 15-16,5 2-19 0,-5-7 28 15,0-1-8-15,1 4-3 0,1-5 36 0,-4 0-5 16,4-5-6-16,0-1 12 0,2 0 1 16,-1-1 16-16,1 0-31 0,0-3 14 0,-1 0-20 15,-5 0 15-15,6 0-7 0,8 0-2 0,16-17 2 16,-8 8-5-16,-6-5-12 0,4-2 12 0,-3-2-19 15,0 0 31-15,0-1-10 0,-1 2 14 16,-5 1 3-16,1-1 11 0,-3 3 2 0,-3-1-3 16,1 2-10-16,-2 3 12 0,-1 1-2 15,-1 1-28-15,-1 2 1 0,0 0 12 16,0 4-16-16,-2-3-15 0,2 4-5 0,-2-2-10 16,2 0-10-16,-2 3-1 0,0-1-11 0,0 1 7 0,0 4-11 15,-2 0 14-15,0 3-28 0,2-1 27 16,-2 11-10-16,2-9-10 0,0 4-6 0,-4 18 6 15,2-15-19-15,1-1-10 0,1-14 9 16,0 14 7-16,0 1 3 0,14 13 4 0,-6-16-8 16,4-2 1-16,-1 2-3 0,5-3 0 0,-1-3-4 15,3-1 17-15,0-2 10 0,-2-2 25 16,-9-1-14-16,6 0 22 0,1 0 9 0,17-12 18 16,-16-1-5-16,0-4-6 0,0 0 19 0,-5 1 18 15,0-3 2-15,-3 2-2 0,-1-5-1 0,0 0-16 16,-4 2-4-16,0-1 1 0,-2 10 5 15,0-6-9-15,-14-18-17 0,7 15 13 0,1 3-7 16,-1-4-6-16,-4 4-24 0,2 7-8 0,0-3-7 16,-3 2-26-16,3 0-38 0,5 5 10 15,-2-1-85-15,1 0-54 0,-7-5-28 16,2 4-68-16,-4-1 30 0,5 2 26 0,3 3 23 16,3-1-286-16,-1-1 72 0,2 0 6 0,0 1 15 15,2 5 27-15,0 0 25 0,0-8 23 16,0 2-5-16,15-12-4 0</inkml:trace>
  <inkml:trace contextRef="#ctx0" brushRef="#br0" timeOffset="316029.5489">26057 5647 270 0,'2'-3'446'0,"2"1"-120"15,-2-2-11-15,1 1-63 0,2 2 0 16,-1-4-61-16,1 3 7 0,1 0-13 0,15-2-31 15,-8 3-23-15,1-1-6 0,3-3-31 0,-3 3-1 16,-3 2 11-16,-11 0-18 0,11 0-11 0,5 0-18 16,-1 0 3-16,-1 0 5 0,-3 0 10 15,-2 0-32-15,-1 0-11 0,-2 0 9 16,-6 0-9-16,9 0-29 0,-9 0-33 0,9 0-43 16,-9 0-28-16,7 0-56 0,2-8-18 15,-9 3 15-15,2 2-282 0,-4 0 21 0,0 1 38 16,-3 0 23-16,3 0 24 0,-4 1 13 0,0 1 7 15</inkml:trace>
  <inkml:trace contextRef="#ctx0" brushRef="#br0" timeOffset="316275.9963">26234 5609 357 0,'0'1'281'0,"-2"0"-62"16,0 2 11-16,4 0-20 0,-2 2-17 0,-2-1 7 15,2 2-28-15,0 1 20 0,0 0-11 0,0 1-35 16,0 5-1-16,0 4-6 0,0 2 0 15,0 0-20-15,0 4-22 0,0-1-16 0,0 2 22 16,0 0-28-16,0 2-4 0,0-1-28 0,0 1 32 16,0-1-26-16,0 0 6 0,-14 24-4 15,12-24-7-15,0-3 17 0,0 0-51 16,2-4 7-16,-1 1-34 0,1 0-22 16,-2-7-44-16,2-1-16 0,0-2-37 0,0-9 14 0,0 6-183 15,0-6-131-15,0 6 33 0,0-6 24 16,0 0 24-16,13 11 25 0,-10-12 27 0,4-2 3 15</inkml:trace>
  <inkml:trace contextRef="#ctx0" brushRef="#br0" timeOffset="317024.4214">26654 5986 412 0,'5'-7'377'0,"-3"0"-55"0,0 2-15 16,1-1-28-16,-3 2-12 0,2 0-41 16,0 0 16-16,-2 1-33 0,2-2-35 0,-2 0-7 15,0 3-17-15,0-2-13 0,0 2-28 16,0 2-6-16,0 0-38 0,0 0-7 0,0 0 38 16,0 0-10-16,-11-14-48 0,4 13 13 0,2 1-20 15,1 0-3-15,-3 3-2 0,1-2 20 0,-10 7-42 16,-2-1 24-16,2 2-6 0,1 0-15 15,-1 2 12-15,1 3-4 0,3-1-5 0,-1 2-22 16,1 2 26-16,1-1-11 0,2 2-10 16,1 0 1-16,2 2 0 0,2-1 27 0,-1 1-6 15,5 1 5-15,-2-3-12 0,2-7-5 0,0 5-13 16,0 1 1-16,0 3 1 0,17 21 21 0,-9-24 16 16,1 2-31-16,2-3 1 0,3-2-2 15,1-1-2-15,3 0 1 0,-2-1-17 0,2 0 19 16,-2-4 10-16,4 0 7 0,0-2-22 15,3 3 5-15,-3-8-32 0,2 1 8 0,-13-2 15 16,7 0 18-16,16-11-7 0,-13 3 33 0,0-4-48 16,1 2 21-16,-2-7-11 0,0 0-9 15,-5-2 22-15,5-1 20 0,-7 1-7 16,1 0-22-16,-3-2 1 0,-3-3 40 0,-1 1-6 0,-3 2 0 16,0-3 14-16,-2 13-5 0,0-6-5 15,0-1-20-15,-11-23-3 0,3 21-1 0,-1 2 0 16,-1 0 3-16,-1 0-10 0,-3 3 11 0,5 3-3 15,-3 0-1-15,0 2-7 0,1 1-1 16,4 3 0-16,-3 2-1 0,4 2 0 0,-3 1-1 16,1 1-4-16,8 0 7 0,0 0 0 15,-23 13-19-15,12-3-4 0,-1 2 8 0,1 2 0 16,-1 0 15-16,6 5-2 0,-3-1-25 16,3 0 0-16,-2 2 4 0,0 0 0 0,3 4 2 15,1 2 2-15,-1-2 29 0,1 2 0 0,2 1-21 16,2-1 4-16,-3 2 0 0,-2-1 0 15,1 1-36-15,4 0 35 0,-2 0 1 0,0-3 19 16,0 1-2-16,2-1-2 0,0 0-1 0,0-12-40 16,0 4-1-16,0-1 27 0,0 2-12 0,10 19 7 15,-10-25 0-15,3 1 0 0,2 3-43 16,-3-5 8-16,0-3-3 0,0-2-36 16,-2-1-18-16,1 0-29 0,1-1-33 0,-2-3-42 15,2-1 19-15,2 0-240 0,-2-2-15 0,1-1 36 16,5-10 40-16,2-1-2 0,-1-2 38 0,5-5 23 15,-1 1 8-15</inkml:trace>
  <inkml:trace contextRef="#ctx0" brushRef="#br0" timeOffset="317424.3235">27200 6017 961 0,'0'-4'286'16,"0"1"-27"-16,0 0-45 0,0-1-17 15,0 1-30-15,2 0-8 0,-2 2-26 0,0 0-21 16,0 0-13-16,-2 2 3 0,2 1 19 16,-2 1-50-16,-1 1 11 0,1 2-23 0,0 1 4 15,-5 5 9-15,-4 6-10 0,4 0 15 0,-1-1-11 16,1 5 3-16,-3-1-12 0,4 1-2 0,2-1-25 15,-3 4 27-15,-1-1-19 0,4 2 29 16,2 0-18-16,0 1-4 0,2-1 45 0,0-12-9 16,0 6-37-16,0-1-2 0,0 3 1 0,14 22 4 15,-6-24 12-15,-3 1-24 0,3 0 6 0,5-5 1 16,-7 1-5-16,3-2-3 0,0-1-3 16,-2-6-44-16,2 3-5 0,-3-5-41 0,-2-1-25 15,2-2-11-15,-2-2-35 0,-4-1-46 16,0 0-48-16,7 0 20 0,11-15-187 0,-9 2-46 15,-1-2 23-15,1-2 31 0,1-6 5 0,-2-7 62 16,-1 7 9-16,2-5 5 0</inkml:trace>
  <inkml:trace contextRef="#ctx0" brushRef="#br0" timeOffset="317927.3474">27348 6091 747 0,'0'-3'325'0,"2"-1"-75"0,-1 2 3 15,1-1-25-15,0 3 16 0,0-1-63 16,2 1 22-16,2 2-35 0,-4 2-14 16,11 3-30-16,-2 2 19 0,1 2-36 0,3 1-16 15,-3 0-7-15,1 1 14 0,1 2-22 0,-1 0-6 16,-2 1-9-16,3-1-5 0,-2-1-6 0,0 4 1 16,-2 0 10-16,-2-3-8 0,2 2-4 15,1-1-31-15,-3-3 5 0,-1 1 19 0,2-3-22 16,0 1-12-16,-3-2 9 0,-3-4-8 0,1-1-38 15,-2 1-25-15,1-1 10 0,-2-2-31 16,0-2-5-16,-1-1-36 0,0 0-27 16,0 0-34-16,3-7 16 0,-1 5-72 0,2-15-27 15,-2 3 0-15,-2 4 10 0,0-5 37 16,7-17 81-16,-5 13 76 0,0 2 5 0,-1 3 93 16,3 0 27-16,-4 4-16 0,3-1 43 0,-3 4 19 15,0 1-18-15,0 1 7 0,0 1 34 16,0 1-40-16,0 1 9 0,0-2-21 0,2 2-33 15,-2 2 22-15,0 0-36 0,-5 0 30 0,3 1-19 16,0 2 9-16,-3 1 4 0,-4 6 6 16,-4 1-5-16,0 1-27 0,-1 3 12 0,0-2 29 15,-1 5-41-15,-1-4-3 0,0 1 6 0,-2 1-17 16,3-1 8-16,-3 0-20 0,2 1 24 16,-4 0-6-16,6 0-13 0,-1-1-16 15,1-5-53-15,3 2-7 0,2-5-56 0,3 0-51 16,-2-2 17-16,4-4-173 0,1 1-112 0,-1-2 49 15,4 0 5-15,0 0 26 0,2-7 20 0,3 2-12 16,3-9-9-16</inkml:trace>
  <inkml:trace contextRef="#ctx0" brushRef="#br0" timeOffset="318310.7528">27865 5975 471 0,'3'-3'405'0,"-3"3"-61"0,1-2-51 0,0 1-37 16,-1-1-11-16,2 2-24 0,-1 0-15 0,0 1-49 16,1 3 2-16,4-1-42 0,4 8 14 15,-1 5-5-15,2-1-21 0,1 2-3 0,-2 2-39 16,-1 2 8-16,3 2 1 0,-1-2-1 15,-1 2-32-15,3 0 6 0,-7-1-1 0,-1 3-26 16,1 2 31-16,3-1-37 0,-4 0 13 0,-2 2 17 16,-1 1 12-16,-1-4-18 0,0-3-20 0,-1 3 14 15,0-13-1-15,0 4-7 0,0 3 8 16,-12 18-9-16,0-18-22 0,4-3-5 16,-1-1 21-16,0-1-7 0,0 0 7 0,1-4-33 15,1-3 7-15,0-1 8 0,0-1 11 0,3-4-47 16,-3 0-10-16,3 1-52 0,4-2-55 0,0 0-13 15,0 0 13-15,-21-15-216 0,17 6-44 16,4-2 29-16,-1-7 30 0,1 8 22 0,0-6 22 16,14-26-12-16,-2 19 12 0,5 0 1 15</inkml:trace>
  <inkml:trace contextRef="#ctx0" brushRef="#br0" timeOffset="318656.5033">28471 6179 526 0,'-1'-1'334'0,"0"2"-52"0,1-2-47 15,0 1 1-15,0 0-37 0,0 0-28 0,0 0-9 16,2 0-14-16,1 2-18 0,1-2-29 0,0 0 6 15,1 1 0-15,1-1-13 0,1 0-22 16,2 1 16-16,0-1 14 0,4 0-21 0,3 0-31 16,-2 0 10-16,2 0 18 0,5 0-32 0,-4 0 31 15,-3 0-34-15,-1 0 22 0,5 0-25 16,-2 0-30-16,-1 0 18 0,-1 0-3 0,2 0-21 16,11-5-13-16,-20 1-53 0,4-4-15 15,-3 0-64-15,0 2 14 0,0-9-157 0,-6 7-134 16,-2-3 9-16,0 11 14 0,0-8 24 15,-14-15 24-15,9 9 34 0,-7 2 4 0</inkml:trace>
  <inkml:trace contextRef="#ctx0" brushRef="#br0" timeOffset="318940.6848">28661 5993 499 0,'-5'-1'297'0,"4"1"-31"15,-1 0-29-15,1 2-55 0,0 0 2 0,0 2 14 16,0 1-17-16,2 1-28 0,0 2-13 0,1 9 25 15,-2-6-47-15,0 5 0 0,9 24-21 16,-6-14 3-16,-1-1 1 0,3 0-8 16,-1 3-18-16,-2-1 3 0,0-2-5 0,1 0 15 15,-1 2-10-15,-1-2-26 0,-1 0 0 0,0-2 4 16,0-10-9-16,0 4-12 0,0 3 2 16,0-1-14-16,-10 17-21 0,9-22 42 0,-2-6-50 15,3 0-5-15,-1 0-10 0,1-3-48 0,-1-1-9 16,1 1-1-16,-1-3-19 0,-1 1-34 0,2-1 10 15,0-4-178-15,0-1-131 0,2 1 7 16,0-3 88-16,4-7 13 0,2-3-7 0,1-5 25 16,2-2-19-16</inkml:trace>
  <inkml:trace contextRef="#ctx0" brushRef="#br0" timeOffset="319449.7316">28959 5993 483 0,'2'-2'321'0,"0"-3"-40"16,1 3 2-16,0 0-26 0,0-2-45 0,-1 4-13 15,1-3-22-15,0 4-24 0,1 1-26 16,-2 0-29-16,1 3 20 0,5 7-22 0,-4 4-10 16,1 1 1-16,-1 4-27 0,-2 0-14 15,1 1 29-15,-1 2-7 0,0 0-1 0,-2-12-20 16,0 7-4-16,0 1 9 0,0 3 14 15,0-1-25-15,0 1-30 0,0 0 8 0,-11 21 15 16,6-27-8-16,3 1 17 0,-2 3-31 16,1-12 28-16,2 0-20 0,-1-2 7 0,1-2-16 15,1 0 1-15,-1-2 40 0,0 0-7 0,0 0 33 16,1-2-1-16,0 1 19 0,-1-2-5 0,0 0-1 16,2-3-9-16,-1 0-2 0,0-3-9 15,2 3 19-15,4-15-15 0,1 2-10 0,2-3-9 16,2 3-4-16,2 0-7 0,1 4-23 15,1-3 4-15,0 3-12 0,0 2 13 0,-1 0-5 16,2 3-9-16,-5 3 0 0,0 3 0 0,-11 1-23 16,10 0 25-16,-1 0 1 0,13 14-18 15,-10-4 25-15,-3 2-7 0,1 3-31 0,-5-1 13 16,-2 4 9-16,-2 4-4 0,-1-8-8 16,0-5 2-16,0 3 4 0,-16 22-17 0,10-26 11 0,-3 9 15 15,-3-1-6-15,-2-1-15 0,0-3 5 0,-3-3-47 16,2-1 13-16,-2 1 4 0,-6-1-91 15,-1-4-57-15,9-4-41 0,-7 0 22 16,-3 0-326-16,-35-17 47 0,20 4 31 0,-3-5 46 16,-6-1 30-16,-6-6 22 0,-8 0 27 15,-5 0 19-15,-10-4 11 0,-5 0-65 0</inkml:trace>
  <inkml:trace contextRef="#ctx0" brushRef="#br0" timeOffset="320331.7269">25382 5724 239 0,'0'0'284'0,"0"0"-32"0,0 0-4 0,0 0-42 16,0 0-4-16,0 0-20 0,0 0-29 0,0 0-6 15,0 0-25-15,0 0-22 0,0 0 6 16,0 0-13-16,0 0-22 0,0 0-16 0,0 0 12 16,0 0-19-16,0 0 11 0,0 0 7 15,0 0-19-15,0 0-2 0,-6-2-2 0,6 9 12 16,-6 9-8-16,1-1-8 0,0 2 24 0,1-1 2 15,-1 2-14-15,1 5-12 0,0-3-10 16,3 4 8-16,-3 0 15 0,4 1-17 0,-2 1 7 16,2 1-10-16,-2 2 9 0,2-16 21 15,0 9-29-15,0 5 12 0,0 2 24 0,0 0-53 16,0 3 12-16,0-2 1 0,0-1 4 0,13 32 0 16,-11-32-4-16,4 2 6 0,-1-1-21 0,3-1-38 15,0 0-26-15,5-2 22 0,1-1-21 16,3 1-31-16,5-2-1 0,4-2-47 0,2 0-30 15,7-1 14-15,5-4-113 0,1 0-73 0,8-3 25 16,7-1 23-16,3-1-83 0,2-5 57 16,0 1 0-16,8-7 10 0,-35-2 8 0</inkml:trace>
  <inkml:trace contextRef="#ctx0" brushRef="#br0" timeOffset="321057.5571">29437 5834 431 0,'-2'-2'275'0,"2"0"-34"15,-2 0 9-15,1 0-1 0,0 1-27 16,0 0 4-16,0-1-64 0,0 2-11 0,1-1 6 16,0 0-4-16,-3 1-52 0,3-1 5 0,-1 0-20 15,1 1 22-15,0 1-31 0,2 0 13 16,0 2-43-16,-1 2 6 0,1 1-5 0,4 11-3 16,2 4 11-16,2 1-3 0,2 1 8 15,-1 4 7-15,1 3-35 0,1-1-9 0,0 2 3 16,-1 1 5-16,-3 1 1 0,0 0 5 0,5 1-7 15,-5-3-23-15,-3 4 8 0,1 1-13 16,0 0 25-16,-3 0-10 0,-1-3-15 16,-3-17 8-16,0 6 13 0,-13 33-37 0,6-27 35 15,-1-3-1-15,-2-2-11 0,-3 0-19 16,-1-3 48-16,-2-2-34 0,1-2 24 0,-4-1-19 16,7-3 15-16,-5-2-17 0,3-1-27 0,-1-2 31 15,6-3 6-15,0-1-27 0,-1 0-23 16,5 0 2-16,1-2-24 0,4-1-44 0,0 0-27 15,0 0-74-15,-13-10 19 0,14 4-200 0,5-9-50 16,2-4 20-16,5-1 43 0,0 1 33 16,4-1 35-16,3-4 17 0,7-1-67 0</inkml:trace>
  <inkml:trace contextRef="#ctx0" brushRef="#br0" timeOffset="321672.2205">30142 6043 212 0,'1'-1'408'0,"1"0"-67"0,-1-1-44 0,0-1-30 0,0 3 6 15,0-1-76-15,0 0 19 0,1 1-11 16,0-2-38-16,-1 2-22 0,0 0-17 0,-1 0-15 16,2 0-28-16,0 2-5 0,1-1 32 0,3 0-14 15,-2 2-43-15,11 4 13 0,0 0-38 16,2 1 3-16,2 0 6 0,1 4 11 16,-1-4 6-16,4 1-39 0,-8 0 19 0,4 0-12 15,-1 3 11-15,-2-5-28 0,-1 0 18 0,-4 1-18 16,2 1-2-16,0-1 42 0,2-1-29 0,-7-2 13 15,1 5-12-15,-2-5-26 0,-1-1 30 16,-1 2-4-16,0-1 3 0,-2-1-36 0,1 0 42 16,-2 1-15-16,0 1 12 0,-2 0-36 15,1 0 23-15,-1-6 20 0,0 13-7 0,0 3-2 16,-12 20-2-16,0-15 23 0,-1 0-10 16,0-1-3-16,0-1-3 0,-3 2 3 0,0-3-3 15,-3 1-3-15,1 1 7 0,0-2-12 16,-1-1-10-16,-1-2 14 0,1 1 1 0,-1 1 10 15,1-1-3-15,-1-1-5 0,2-1-5 0,-1 1-26 16,3-2 27-16,2-1-22 0,1-2-1 16,3 1-32-16,0-3 3 0,3-3 27 0,1-1 32 15,0-2-39-15,3 2 26 0,-1-2-3 0,1 1 0 16,1-2-12-16,2 1 0 0,-2-2-1 16,1 0-13-16,-1 0 5 0,1 0-2 0,2 0-66 15,0-3-65-15,3 0-82 0,7-6 18 0,2-4-188 16,4-2-96-16,4-1 45 0,2 0 32 15,2-3 28-15,0 1 15 0,0-1 77 0,6 0-18 16,2 2 11-16</inkml:trace>
  <inkml:trace contextRef="#ctx0" brushRef="#br0" timeOffset="322509.4841">31365 6213 874 0,'3'-3'278'0,"-1"0"-6"0,-1 0-19 0,-2 0-41 15,2 1 10-15,0 0-6 0,0-1-10 16,-1 1-30-16,1-1-4 0,-2 0-73 0,0 2 31 15,1-2-31-15,0 0-1 0,-2 2-23 16,0-2 15-16,-1 0-10 0,1 1-10 0,-2-1 7 16,0 2-35-16,0 0 17 0,-2-1-49 15,1 0 24-15,-3 2-11 0,2 0-11 0,-1-1 2 16,0 1 13-16,-4 0-12 0,-2 0 7 0,-2 0-11 16,-16 12-26-16,15-9 3 0,-1 4 13 15,1-3 11-15,-1 4-20 0,2 1 23 16,-2 1-26-16,0 2 39 0,2 3-4 0,1-1-21 15,2-2-1-15,-1-3 1 0,1 7 15 0,-1 0-14 16,4-1-2-16,-3-1-6 0,2 4 22 16,3-1-2-16,0-2-2 0,0 2-1 0,2 2-23 15,0 0 47-15,3-1-32 0,-3 1-15 16,5 0 7-16,0-10 18 0,0 3-34 0,0 4 17 16,0 0 4-16,12 16 30 0,-7-16-4 0,1 0-2 15,5-2-34-15,-1 0 16 0,4 0-13 0,-2-3-3 16,6 0 11-16,-5-1 0 0,3-1-1 15,-2 0-10-15,2-2 2 0,-1 0 48 0,3 0-3 16,0-2-6-16,-2-2-4 0,3 0-2 16,-6 0-2-16,9-2-5 0,-8-1 0 0,-14 0 46 15,10 0-4-15,1 0 9 0,2 0 8 16,18-10 5-16,-16 3-23 0,0 2 18 0,1-2-3 16,-3 0 22-16,4-2-1 0,-5-2-4 0,0 3 7 15,-1-2-26-15,-1-2 4 0,0-1 15 0,0 2-17 16,-1-2 20-16,-1 3-27 0,2-4-8 0,-1 1 2 15,-3-2 10-15,-1 8-12 0,3-6 10 16,0 0-4-16,-3 0 6 0,-2 1-15 16,1 2-9-16,-2 2 10 0,0-1-23 0,-1 0 4 15,0 2-21-15,0 0 26 0,-1-1-12 0,0-1-4 16,0 2-7-16,0-5-20 0,0 0 0 0,0 1-2 16,0-3 31-16,-13-15-19 0,8 14-3 15,0 1 24-15,1 3-25 0,0 3 10 16,0 1-6-16,0-1-17 0,2 2 9 0,-1 2-16 15,1-2-11-15,-1 2 21 0,1 0-28 16,1 1 9-16,-2-1-21 0,1 1 6 0,-2 2-15 16,0-5-32-16,-8-3-48 0,6 0-20 15,-3 4 13-15,-1-3-84 0,-5-3-46 0,-4 2-16 16,0-2-67-16,-5 0 30 0,0 1-259 0,-1-1 46 16,-4-1 40-16,-1-4 46 0,-2 1 32 15,-4-1 28-15,-3-2 64 0,-1 2 6 0,-4-3 47 16,-7 0-15-16</inkml:trace>
  <inkml:trace contextRef="#ctx0" brushRef="#br0" timeOffset="327486.1425">2650 8926 541 0,'0'-13'260'16,"0"13"-30"-16,0 0-50 0,0 0-20 15,0 0-20-15,0 0 4 0,0 0-14 0,0 0-20 16,0 0-4-16,0 0 10 0,0 0-10 0,0 0 34 16,0 0-40-16,0 0-9 0,-26 6 3 15,26 1-29-15,0 4 3 0,0 5 17 0,0 3-31 16,0 3 16-16,0 3-32 0,-9 31-13 0,7-24 18 15,0 2-12-15,0-1-7 0,2 0 17 16,-2 0-2-16,-1 2-15 0,3-1-15 16,-3 2-5-16,2 1-8 0,-2-1 14 0,0 3 5 0,1-3-17 15,-2 0 11-15,0 3 7 0,3-2-1 16,-5-2 7-16,2 0 2 0,-1-3-13 0,1 0-6 16,2-2-12-16,-2 0 11 0,-1-4 1 15,-1 3 29-15,4-4-28 0,-1-3 25 0,-1-1-8 16,2-3-10-16,0-5-10 0,1-3 5 15,0-1 11-15,0 0-15 0,0-3-1 0,1-1 13 16,-1 0-17-16,0-1 12 0,1 0-13 0,0-2-8 16,-2 0-2-16,2 1-47 0,-3-3-39 15,3 0-59-15,0 0 15 0,0 0-225 16,-5-12 29-16,1-4-98 0,4 1 27 16,0 5 61-16,0-7 53 0,0-6 13 0</inkml:trace>
  <inkml:trace contextRef="#ctx0" brushRef="#br0" timeOffset="327964.1361">2883 9210 724 0,'1'-3'271'0,"-1"-1"-51"16,1 1-21-16,1 2-8 0,-2-2-31 0,1 1-20 15,-1 1 1-15,1 0-24 0,0 0-23 16,-1-1-12-16,2 2-7 0,-1 1-9 0,2 0-11 16,1 1-4-16,0 1-8 0,-1 0 6 15,10 7-6-15,2-1 1 0,-2 2-2 0,0 2-1 16,1 1 22-16,0-2-29 0,3 2-2 15,-3 0 8-15,2 0 23 0,0 1-35 0,-2 0 12 16,4-2-5-16,-2 2-14 0,-3-2 6 16,2 1-7-16,-3-2 12 0,1 0-13 0,-1 0 6 15,-1-3-5-15,-1 0 9 0,-1-2-18 0,-5-1 10 16,2-2-9-16,-1-1-2 0,-2 0 3 16,-1 0 7-16,3-2-18 0,-4 1 8 0,0 1-6 15,1-2 1-15,-1 2 24 0,-1-2-8 0,2 0 26 16,-2-1-16-16,2 0 2 0,0 1-25 0,-2-1 20 15,0 0-12-15,0 0-39 0,0 0-4 0,0 0-8 16,5-10-35-16,-5 7-24 0,0-3-19 16,0 1-50-16,1-1 16 0,0-11-151 15,-1 10-126-15,0-2 27 0,0 1 26 0,0-1 24 16,0-3 19-16,0 2-3 0</inkml:trace>
  <inkml:trace contextRef="#ctx0" brushRef="#br0" timeOffset="328846.3154">2753 9393 494 0,'-14'14'126'0,"-7"11"-19"0,18-13-13 15,1-5-3-15,2 2-22 0,0-9 6 0,0 0-34 16,0 8 15-16,15 3-6 0,-10-9-9 0,11 3-5 15,3-4-4-15,-11-1 10 0,6 0-4 16,1 0-5-16,18-12 14 0,-15 4 3 0,1-2 20 16,-5 2 5-16,-1-3 8 0,-1-1-14 15,1 2 1-15,-6-3 24 0,3 1-3 0,-3-1-31 16,-1-2 10-16,-4 3 13 0,1-4 11 0,-1 5-20 16,0 0-13-16,-2 11 9 0,0-9 11 0,0 1-30 15,0 2-14-15,-12-6 12 0,8 8 1 16,-7-6-7-16,-2 1-7 0,1 0-10 0,0 6-18 15,1 2 15-15,2-1-18 0,-1 0 13 0,1 2 8 16,1 0-18-16,8 0-4 0,-13 0-14 16,3 0-19-16,-12 11-16 0,13-7-7 0,3 0-38 15,2 0 11-15,-1-1-96 0,0 1-77 16,2-1-145-16,2 0 23 0,0-1 26 0,0 1 19 16,1 0 25-16</inkml:trace>
  <inkml:trace contextRef="#ctx0" brushRef="#br0" timeOffset="331300.0631">23901 7025 712 0,'0'0'221'0,"0"0"-27"0,0 0 0 16,0 0 0-16,0 0-15 0,0 0-31 0,0 0-13 16,0 0-14-16,0 0-28 0,0 0-3 0,2-16-6 15,11 8 18-15,-2 0-31 0,8 1-6 16,0 0-5-16,3-3 6 0,1 0-9 0,3 1 4 16,0 0-12-16,2 2-6 0,4 1 18 0,-2-3-23 15,4 1-5-15,-4 0 2 0,2 3 12 16,-1 0-28-16,2 0-5 0,-1 1 2 0,2-1 8 15,-2 4 7-15,-16 1-18 0,7 0-9 0,4 0-11 16,29 12 13-16,-32-5-2 0,1 0 4 16,4 2 12-16,-8 0-11 0,0 3-11 0,2-1-2 15,0 0 1-15,-2 0 9 0,2 0 12 0,1-3-8 16,-2 0-4-16,1 1-2 0,0-2 17 16,2 0-28-16,-1-2 0 0,0 1 14 0,4-4-14 15,0-1 16-15,-12-1 3 0,9 0-3 0,3 0 22 16,2 0-30-16,2 0 2 0,39-14 16 15,-33 8 0-15,-1 1-23 0,-1-4-1 0,2 3 16 16,-1-1-10-16,-1-3-6 0,-5 3 17 16,1-1 0-16,-3 2-10 0,-1 3 25 0,-8-3-26 15,0 3-5-15,-2 0 0 0,-4 1-4 0,-3 2 25 16,0 0-15-16,-11 0-7 0,13 0 24 16,-2 0-30-16,15 12 9 0,-13-8-2 0,-2-2 18 15,-4 0-7-15,0 1-12 0,1-2 3 0,11 0 3 16,1 1-8-16,-2-2 18 0,4 0-11 15,-11 0 8-15,9 0-18 0,5 0 13 0,2 0-19 16,27-15 20-16,-23 9 11 0,-4 2-2 16,0-3-3-16,2-2 7 0,1 0-12 0,-1-1-4 15,0-1-6-15,1 0-9 0,1-2 31 0,0 4-12 16,-3-2 6-16,1 1-11 0,-6 2 2 0,3-2-4 16,-2 5 11-16,-1-3-8 0,-4 2 21 0,-2 2-36 15,-6 1-7-15,1 2 15 0,-4-1 3 16,1 2 5-16,-2 0 4 0,0 0-15 0,-1 0 29 15,-6 0-16-15,0 0-12 0,15 0 1 16,0 0-1-16,16 11-16 0,-12-7 2 0,-4 0 25 16,3-1 7-16,-1 1-3 0,2 2-12 15,2 1 5-15,-6-2 9 0,5 2-18 0,-2-2 9 16,0 0-6-16,-1 0 4 0,-5-2-2 0,4 3 23 16,-5-4-14-16,-2 2-14 0,-2-3 5 15,4 2 5-15,-4-2 7 0,10 0-4 0,-5-1 7 16,1 0 15-16,-1 0-11 0,8 1-9 0,-12-1-13 15,9 0 2-15,3 0 29 0,-2 0-8 0,15-10 17 16,-12 8-20-16,1 1 28 0,-7 1-10 0,0-2-13 16,-4 2-16-16,0 0 4 0,0 0 24 15,-2 0-47-15,4 0 21 0,3 0 2 16,2 0 23-16,18 14-41 0,-20-10 2 0,2 4-11 16,1-1 23-16,-2-1-5 0,3 1-6 15,-7-1-7-15,8 1 9 0,-2-1 17 0,4-1-4 16,-4 0 9-16,5 0-14 0,-2-2 0 0,7 0-17 15,1 0 0-15,4-2 0 0,1-1 22 16,-18 0 4-16,9 0 2 0,4 0-39 0,6 0 27 16,40-10-6-16,-32 6 20 0,1-1-22 0,1 2 6 15,1 0 13-15,-7-1-30 0,3 1 12 16,-4-2 1-16,0-1-9 0,-2 2 18 0,-8 0 19 16,4-2 25-16,-1 1-15 0,-3-3-24 0,-2 2 28 15,-3 0 4-15,4 1-3 0,-6-2-15 16,0 0 22-16,-2 3-24 0,1-3 8 0,-3 1-14 15,-1 1-9-15,-1 1 1 0,-1-1-2 0,3 0 2 16,-8 1-16-16,-1 1 20 0,1 0-2 16,-4 1 15-16,0 0-1 0,0 1-5 0,-1 0-10 15,0 0-29-15,0-1 22 0,-3 2 13 16,2 0-11-16,-1-1-37 0,-1 1 0 16,2 0-16-16,-1 0-28 0,-2 0-14 15,-1 0-37-15,0 0-14 0,2 1-55 0,-3 1 17 16,-4-1 18-16,-2-1 15 0,-16-1 13 15,8 1 12-15,-9 0-287 0,-6 0 19 0,-8 0 22 16,-7 0 25-16,-8 0 54 0,-64 9-21 0</inkml:trace>
  <inkml:trace contextRef="#ctx0" brushRef="#br0" timeOffset="332417.3869">26220 7642 617 0,'1'1'247'0,"1"0"-18"0,1-1-44 0,-1 1-10 16,0-1 18-16,-2 0-7 0,0 2-47 0,0-2 29 15,2 0-46-15,-2 0 1 0,2 2-3 16,-2-2-10-16,0 1-35 0,2-1 6 0,1 2-9 0,-3-1 10 16,0 0-26-16,0-1-10 15,2 0-18-15,-2 0-9 0,0 2-20 0,0-2-61 16,0 1-28-16,0-2 8 0,0 2-352 0,0-3 23 15,0 1 57-15,-2-3 27 0,-1 1 18 16,1 0 8-16,-6-10 11 0</inkml:trace>
  <inkml:trace contextRef="#ctx0" brushRef="#br0" timeOffset="369387.793">14323 5799 415 0,'1'0'216'0,"0"0"-42"0,0-2-26 0,-1 3 2 16,-1-2-7-16,0 2-29 0,2 0-11 0,-1 0-18 15,0 0 6-15,-2 1-15 0,-2-1 4 16,2 1 1-16,0 1-5 0,0-1-17 0,0 0 11 15,-1 0 0-15,1 0-34 0,-1-2 10 0,1 3-17 16,2-1 2-16,-2-1 13 0,1 2-10 16,0-1-13-16,0-2 8 0,-1 0 3 0,0 1-1 15,4 0 2-15,-4-1 6 0,2 1 24 16,0-1-24-16,0-1 5 0,0 0-1 0,0 1 7 16,2 0 0-16,-2-1 5 0,2 0-8 0,-2-1 25 15,1 2-13-15,-1 0 12 0,1-1-10 0,0-1-11 16,-1 2 22-16,0-2-7 0,0 2-6 15,2 0-30-15,-2 0 40 0,0 0-13 0,0-1-33 16,0 0-15-16,0 1 4 0,-2 1 24 0,0 0-23 16,-1-1 15-16,1 1-2 0,-2 1-18 15,1-1 4-15,-1 0-22 0,0 1 10 0,0-1 2 16,1 0 9-16,0 1-4 0,-1-2-24 16,2 3 27-16,1-3-6 0,-1 1 3 0,0 0-25 15,0-1 22-15,0 2-26 0,0-1 17 0,2-1-2 16,0 0 14-16,0 0-29 0,2 0 38 0,0 0-23 15,2 0 25-15,-1-1-21 0,-1-1 16 16,0 1 11-16,2 0-28 0,-1 1 2 16,-1 0 18-16,3 0-20 0,-3-3 36 0,-2 3-37 15,3-1 36-15,0 1-9 0,-2-1-14 0,1 1 26 16,-2 0-10-16,2-1-3 0,-2 2-2 0,2-2 23 16,1 1-4-16,-2 0-3 0,0 0-4 15,0-2-4-15,0 2 16 0,-1-1-14 16,0 0 0-16,0 1-2 0,0 0 14 0,0 0-3 15,0 0-32-15,0 0-20 0,2-2 1 0,-2 2 45 16,-2 1-1-16,4-1-5 0,-2 0-19 0,0 0-2 16,0 0-31-16,0 0-14 0,0 0 8 15,0 1-21-15,0-2-43 0,0 0-4 0,3 1-27 16,-3 0-18-16,2 0-48 0,-2 0 17 0,0-1-153 16,0 0-110-16,-2 0 30 0,2-1 29 0,0 2 19 15,0-3 25-15,0 0-23 0,0 2 6 16</inkml:trace>
  <inkml:trace contextRef="#ctx0" brushRef="#br0" timeOffset="374227.9907">14974 5698 563 0,'3'-1'273'16,"-1"-1"-42"-16,0 2-23 0,1-4-28 0,-2 1-18 16,1 1 7-16,-1 0-20 0,-1-1-7 0,-1 0-22 15,3 1-16-15,-3-2-13 0,-2 0-21 16,0 0 9-16,0 1-2 0,-1 1-24 0,0-3-1 15,-8-1 3-15,3 1-2 0,-4-2-21 16,-4 3-1-16,3-1 1 0,-3-2-6 0,4 6 21 16,-4-4-11-16,0 2-22 0,-1-2 10 15,1 3-6-15,3 2 16 0,0 0-13 0,-6-1 22 16,1 1-26-16,4-1 7 0,4 0-4 16,11 1-8-16,-11 0 7 0,0 0 2 0,0 0-7 15,-3 0-21-15,-8 10 29 0,11-8-26 0,2 1 26 16,-4 2-31-16,1 0 19 0,3-2-4 15,3 2 5-15,-7 1-4 0,5 1-3 0,1-2-6 0,0 2 1 16,-6 0 19-16,8 0-10 0,-1 6-7 16,-2-7 8-16,2 2 3 0,2-2-10 15,0-1-3-15,-3 8 11 0,3-3-1 0,2 1 7 16,-4-2-16-16,4 6 31 0,-2 1 15 0,3-4-19 16,0 0-23-16,1-1 19 0,0-2 1 15,0 0-13-15,0 4 17 0,0 0 12 0,14 18-10 16,-8-16 25-16,0 0-33 0,1-1 10 0,1 0-16 15,2 0-4-15,1 0 12 0,0 0 12 16,5-2-11-16,-1 1-1 0,2-1-9 0,1-1 31 16,0 0-43-16,2 1-1 0,2-5 6 0,-2 2-19 15,0 0 33-15,1-2-21 0,1-3-19 16,0 3 7-16,2-3 41 0,-7 1-23 0,3 0 1 16,-1 0-13-16,-4-2-2 0,2-2-3 0,-1 2 17 15,0 0 2-15,-9-3 23 0,2 0-10 16,0 0-21-16,5 0-10 0,-1 0 3 15,20-10 10-15,-18 6-13 0,2-2 5 0,-3-1-2 16,-3 3-13-16,3-3 21 0,-1-1-4 0,0-2 20 16,-2 1 9-16,0-3-24 0,1 4 10 0,-3-4-6 15,-3 3-15-15,3-3 17 0,1 1 7 16,-3-1 3-16,-3 1 3 0,-1 3-2 0,0-1-2 16,0 0-1-16,-2 2-1 0,0-2-21 0,-1 1 25 15,0 0-12-15,0-4-22 0,0-3 9 0,0 0 10 16,0 1 12-16,-13-17-8 0,9 16 2 15,3 0-4-15,-5 1 6 0,3-2-19 16,-6 2 0-16,2 1 36 0,-1 1-3 0,-2-1-24 16,-1 1-3-16,0 1-12 0,-1 2 7 0,0-4 6 15,-1 4 5-15,-2 1-4 0,1 2 0 16,1-2 0-16,-2 3-12 0,4 2-4 0,2-1 15 16,0 1-1-16,3 0 0 0,-2 2-4 15,2-2 5-15,-1 3-17 0,2 0 1 0,5 0 2 16,0 0 19-16,-9 0-6 0,9 0-13 15,-9 0-7-15,-12 16 9 0,10-11 14 0,1 2 4 16,0 0-23-16,1 2 6 0,1-5 15 16,4 5-5-16,-3 3 2 0,0-2 5 0,0 1-18 15,4 4 11-15,-3 0-3 0,1-1-14 0,0 2 3 16,1 1 24-16,-1 1-10 0,4 1 21 0,0 0-2 16,-2-1 2-16,0 2 2 0,3 2 1 15,0-2-5-15,0-11 0 0,0 7-3 0,0 3 17 16,0-1-19-16,0 3 14 0,0-2-21 15,0 2 13-15,0-1 2 0,0 0-1 0,0 1-3 16,0 2-1-16,6-3-8 0,-6 0 11 16,11 19-10-16,-8-21 2 0,-1 0-7 0,-1 0 17 15,1-4-19-15,0 4 10 0,3 1 0 0,-4-1-2 16,4-2-15-16,-5-2 22 0,3-3-2 16,-2-3-7-16,1 2 7 0,0-3-8 0,-2 1-19 15,1-2-2-15,0 0-3 0,3 9 13 0,-2-3 18 16,-1-5 0-16,0 0-16 0,0-2-3 0,-1-1 16 15,0 1-24-15,0-3-6 0,2 1 0 16,-1-1 3-16,0-1 2 0,-1 2-65 0,0-3-42 16,0 0-44-16,0 0-64 0,0 0 22 0,13-21-286 15,-3 4 39-15,-2-4 31 0,3-1 31 16,0-1-35-16,1-1 27 0,4-1 75 0,1-6 13 16,4 4 1-16</inkml:trace>
  <inkml:trace contextRef="#ctx0" brushRef="#br0" timeOffset="374914.8198">15763 5511 459 0,'0'-5'260'0,"0"2"-12"0,0-2-4 0,0 2-43 15,0 0-15-15,0 0 8 0,0 0-42 0,0 2-7 16,0 0-16-16,0-2-28 0,0 1-9 16,0 1-14-16,-1 1-7 0,0-2-16 0,-1 2 4 15,0 0-16-15,0 2 12 0,-2-1 1 0,0 0 4 16,0 1-11-16,1 2-17 0,-8 4 1 0,2 1 11 16,-1-2-8-16,1 3 8 0,0-3 13 15,-1 6-14-15,1 0 0 0,0-2 15 0,0 3-22 16,0 0 3-16,1 0-10 0,-2 2 9 15,3 0 0-15,-1 0 10 0,3 0-11 0,-1 3 34 16,1-1-17-16,1 2 16 0,2-2-20 16,-1 2-7-16,1 0-3 0,2 0 16 0,0-11-11 15,0 6-5-15,0 3-4 0,0 2-3 16,0 1 21-16,15 22-5 0,-11-21-6 0,2 1 0 16,-1-1 5-16,5 1-21 0,2-2 32 0,-2 3-30 15,4-2 27-15,0-3-23 0,2 0 1 16,-1-2-18-16,3 1 26 0,-1 1-22 0,0-2-25 15,1-1 18-15,0 1 7 0,2 0-10 16,-5-3 15-16,2-1-11 0,-4-1-7 0,0 1-13 16,1-1 26-16,-4-4-5 0,-2-1-23 15,0-1 15-15,-4-2-2 0,0 1-15 0,0-2-10 16,-1 1 4-16,0-2 2 0,0 1-13 0,0 0-45 16,0 0 36-16,0-2-51 0,-1-1-17 0,-2 0-45 15,0 0-49-15,0 0 18 0,9-13-237 16,-4 0-43-16,5-8 39 0,-4 0 29 0,-1-2 28 15,2 1 23-15,1-3 25 0,0 1 6 0,2 1 0 16</inkml:trace>
  <inkml:trace contextRef="#ctx0" brushRef="#br0" timeOffset="375385.3839">16049 5720 930 0,'-1'-6'314'0,"1"1"-44"15,-1 1-23-15,0-1-15 0,0 2 2 16,1-2-47-16,-1 2 1 0,1 2-70 0,0-2 14 16,0 2-36-16,0-3 1 0,0 2-14 0,0 2-13 15,1 0-19-15,0-2-2 0,-1 1 12 16,1 1 2-16,2 0-14 0,-2 3 3 0,1-2 12 15,1 1-13-15,1 1-30 0,7 7 21 0,-2-1-5 16,1 1-19-16,-3-1 12 0,4 1-4 16,-3 4-27-16,6-1 14 0,-4-1 8 0,2 1-9 15,0 1 26-15,-3 1-34 0,5 0 13 16,-3 0 8-16,1 1 7 0,1-1-37 16,-1 0 29-16,1-1 3 0,-2 0-30 0,0 3 13 15,1-6 20-15,-2 5-5 0,0-5-29 16,0 1 2-16,-1-4 0 0,-2 3 0 15,0-5 0-15,3 6 0 0,-5-5 16 0,-1-1 16 0,-2-4-33 16,2 3-2-16,-2-2 1 0,-1 0 31 16,1-2-27-16,0 0 0 0,-1 1 0 0,1 0-10 15,0-2-7-15,-1 1-7 0,0-1-27 16,-1 0-33-16,1-2-24 0,-1-1-36 0,-2-2-19 0,3 0 14 16,-2-2-127-16,0-9-86 0,1 7-48 15,0-6 7-15,0-3 24 0,-10-21 13 0,8 20 16 16,2-1 6-16</inkml:trace>
  <inkml:trace contextRef="#ctx0" brushRef="#br0" timeOffset="375779.8646">16358 5717 516 0,'0'-6'324'0,"0"4"-53"0,0-4-6 16,0 1-34-16,0 2 7 0,-1 0-20 0,1 0-43 15,-1 2-25-15,2-2-1 0,-1 2-12 0,1-3-18 16,-1 2-35-16,0 1-11 0,-2-1 15 0,0 2-32 15,1 0 26-15,-1 3-24 0,0 0 6 16,-2 1-28-16,-6 6 12 0,0-1-11 0,-1 4-2 16,-2 0 13-16,1 2-4 0,0-1-27 0,-2 2-2 15,0 1-1-15,1 0 4 0,-2-1 12 16,3 0 10-16,-2 2-28 0,0-2 0 16,-1 4-11-16,3-4 7 0,-3 1 6 0,3-3 24 15,1 1-17-15,0 0-12 0,0-3 27 0,1 1-11 16,0 1-23-16,2-2 22 0,-1 0 4 15,2 0-13-15,0 0 20 0,1-5-35 0,-5 2 16 16,7-3 8-16,0-1 0 0,1 0-13 0,1-3-5 16,0 2 13-16,-1-2-8 0,0 2 20 15,3-3-28-15,-2 1 24 0,2-1-7 0,-1 1-6 16,-1-2-10-16,0 1 4 0,2-1-41 0,-1 1 6 16,1-1-18-16,-1 0-53 0,1 0-34 15,0 0-65-15,1-9 17 0,6-4-264 0,1-4 32 16,3 0 29-16,-1-2-3 0,1 4 24 0,2 1 26 15,-5-2 10-15,4 4 26 0</inkml:trace>
  <inkml:trace contextRef="#ctx0" brushRef="#br0" timeOffset="376380.7337">16624 5835 864 0,'1'-1'277'0,"-1"1"-20"0,2-2-16 0,-2 1-39 15,1 1-8-15,0 0-2 0,-1 0 3 16,1-1-31-16,0 1-21 0,0 1-34 0,-1-1 7 16,0 3-31-16,2-3-3 0,0 2-11 0,-1 0 6 15,1 2-24-15,0 1 9 0,1 0 16 16,6 7-13-16,1 3-8 0,-3 1-13 0,2-2-28 15,-3-1 20-15,1 4 3 0,0-2-1 0,-2 1-27 16,3 0 40-16,-4 1-24 0,1 1 13 16,0-4-17-16,-2 1-31 0,-2-2 41 0,0-3-1 15,1-1-22-15,-2 0 7 0,0-9 4 0,0 7 0 16,0 0-14-16,0 5-15 0,-12 14 33 0,4-15-8 16,-2 1 11-16,3 0-2 0,-1-6-2 15,2-1 37-15,-2-1-21 0,2 0-5 0,0 0-3 16,1-2-5-16,-1 0-9 0,2 0 7 15,0 0-2-15,-1-1-2 0,0 0-2 0,1-1 4 16,0 2-15-16,-1-2 12 0,1 0 5 0,-2 0-3 16,6 0-49-16,0 0-46 0,-7 0 18 15,7 0-51-15,-21-19-36 0,11 7-21 0,1 2 15 16,3-5-129-16,-2-4-109 0,5 1 28 16,-1-3 30-16,2-3-84 0,2 12 49 15,0-7 28-15,0-3 24 0,0-3 4 0,0 2 12 16</inkml:trace>
  <inkml:trace contextRef="#ctx0" brushRef="#br0" timeOffset="376584.6935">16632 5644 382 0,'2'-2'361'0,"-2"-2"-73"0,-2 0-53 16,2 1-13-16,1 1-3 0,-2 1-50 0,1-2 0 15,0 1-25-15,0 1-27 0,2-1-9 16,-2 1-42-16,-1-1-31 0,1 0-12 0,0 0-50 16,-1 0-51-16,1 2 7 0,0-1-147 0,0 0-135 15,0-2 12-15,-2 0 27 0,2 2 14 16,0-3-10-16</inkml:trace>
  <inkml:trace contextRef="#ctx0" brushRef="#br0" timeOffset="377291.8759">16986 5475 287 0,'-2'-2'312'0,"4"2"-32"0,-2 0-21 16,0-1-21-16,2 1-29 0,-2 0-8 16,2-1 14-16,-2 1-53 0,1 0 4 0,-2 0-14 15,2-1-42-15,-1 1 6 0,-1 0-13 0,2 0-23 16,-1 0 5-16,2 2-11 0,-2-2-13 15,0 1-10-15,2 4 9 0,0-2 13 16,1 2-27-16,3 11 5 0,1-1 3 0,1 2 24 16,0-1-9-16,-1 4-7 0,6 0-24 0,-2 3 39 15,-3 0-14-15,4 1-27 0,-2 0 8 0,1 1 7 16,-1-2-14-16,-1 4-21 0,1-5-2 0,-2 1 35 16,1 2 1-16,-1 0-12 0,-2 0-5 15,0 2 17-15,2 1-3 0,-2-1-5 0,-2 1-5 16,-1 1-22-16,1 2 19 0,-1-3-23 15,-2-1-2-15,-1-14 0 0,0 5-1 16,0 4-2-16,-13 25 8 0,7-25-1 16,-4 2-28-16,0-7 3 0,-1 6 0 15,0-2 2-15,-1-7 30 0,1 1-3 0,-3-1-32 16,0-1 2-16,0-2 1 0,2 3 3 0,-1-4-1 16,0-1 2-16,5-3 0 0,3 0 30 15,-4-1-10-15,4-1 14 0,1-1 2 0,-1-2-18 16,1 2 8-16,0 0-2 0,2 0-2 0,-2-1-13 15,1 1-4-15,-1 0-3 0,1 0 18 16,1-2-1-16,-1 2-1 0,0 0-15 0,0-2 0 16,2 1 1-16,-2-1 14 0,1 2-6 0,-1-3 12 15,1 2-24-15,0-2 13 0,0 2-1 16,0-1-24-16,2-1 2 0,-2 3 2 0,2-2-38 16,-1-1-20-16,0 2-20 15,1-2-57-15,0 0-53 0,4-7 20 0,9-3-288 16,-4-1 0-16,1 1 28 0,2-4 69 15,-1-1-7-15,0-2 34 0,0 1 28 0,-1 0 14 16,1-2-27-16</inkml:trace>
  <inkml:trace contextRef="#ctx0" brushRef="#br0" timeOffset="406137.3648">3577 7366 427 0,'0'0'200'0,"0"0"-25"0,-13 0 9 0,13 0-37 16,0 0-6-16,0 0-8 0,0 0-17 0,0 0 4 16,0 0-12-16,0 13-14 0,0-13-5 15,0 0-1-15,0 0 5 0,0 0-7 0,0 0 0 16,0 0 7-16,0 0-29 0,0 0 10 0,0 0-16 16,0 0 7-16,0 0 3 0,0 0-26 0,0 0-4 15,0 0 3-15,0 0-9 0,0 0 6 16,0 0 10-16,4 1-33 0,3-2 16 0,-1 0-14 15,12-3-6-15,-1-1 4 0,-1 1 6 0,-1 0-14 16,-1 0 7-16,-1 3-5 0,-3-1 11 16,1 1-7-16,0 1-16 0,8-2 5 0,-13 2-4 15,8 0 7-15,2 0 2 0,0 0-8 16,-2 0-10-16,3 0 18 0,-2 0 8 0,3 0-21 16,17 12 18-16,-17-8-18 0,-1 0 15 0,0 1 2 15,0-1-18-15,1 1 10 0,-3 0-10 0,-3 0 0 16,3 0 19-16,4 1-17 0,-8 1 11 0,3-1 2 15,2 0-14-15,-5-2 2 0,-2-1 10 16,5 3-9-16,-3-6-10 0,-1 3 19 0,0-2-3 16,-4 1 13-16,4 0-8 0,-3 1 3 15,10-2-31-15,-2-1 24 0,-6 0-9 0,2 0-10 16,3 0 15-16,3 0 13 0,18-18-10 0,-16 15 19 16,2-2-4-16,-3-2-8 0,1-1 2 0,2 1 10 15,-2 0-16-15,0-2 5 0,1 3-9 16,-5 1 7-16,2-2-1 0,-2 2 1 0,3 0-11 15,-4 1 12-15,2-1-8 0,-1 0-1 16,-2 2 7-16,-1 1-10 0,1 1 1 0,-3 1 8 16,8-3-14-16,-8 3 15 0,4 0 14 15,21 11-29-15,-14-8 10 0,-1 1 1 0,-1 3 16 16,2-2-25-16,0 1-2 0,-3-1 6 16,2 1 8-16,-4 0-14 0,5 1 17 0,1 0 6 15,-3-2 1-15,4 3-20 0,-2-1 20 16,1-2-14-16,0 0-2 0,0-1-7 0,2 1 9 15,-1 0-17-15,0-4 6 0,0 1 5 0,2-2 21 16,-14 0-19-16,8 0 5 0,3 0-9 16,2 0 16-16,26-15-25 0,-23 10 1 0,-2 0 17 15,-2-2-4-15,1-1 2 0,-1 1-6 0,-1-1 23 16,-1 0 11-16,-1 2-23 0,0-2 12 0,-5 2 4 16,1 0-23-16,-3-1 10 0,2 1-10 15,-4 2 23-15,-2 0-31 0,-1 0 22 0,2 1-13 16,-2 3 1-16,-1-1-4 0,2-1 3 15,-3 1 1-15,1 1-4 0,-7 0 1 0,6 0-2 16,1 0 5-16,9 0 2 0,18 14 14 0,-15-9-19 16,-4 1-10-16,3 1-13 0,-3 0 18 15,3 0-11-15,0-1 29 0,-2 0-9 0,-1-2-6 16,0 3-6-16,2-4-11 0,0 2 14 0,-1-3 4 16,1 2-15-16,-5-2 0 0,1-2 14 15,-3 0 22-15,6 0-33 0,-1 0 13 0,3 0 1 16,-1 0 1-16,19-13-1 0,-18 5-10 0,2 2 12 15,1-1-20-15,-1-4 30 0,1 4-28 16,-1-1 11-16,2-2 17 0,1 1 1 0,0 3-2 16,-3-2-11-16,0 1-5 0,-2 0-1 0,0 0 6 15,-1 0 0-15,-1 3-6 0,-1-3 18 16,0 2-23-16,-4 3 10 0,-1 2-12 0,-1-2 21 16,0 2-9-16,-9 0-5 0,8 0-14 0,-1 0 10 15,0 0 15-15,7 0-3 0,19 10-2 16,-16-8-15-16,-3 0-4 0,9 2-1 0,-9-2 8 15,3 3 4-15,2-3 20 0,-6 1-21 16,5 2-1-16,1-4-5 0,-4-1 5 0,-15 0 27 16,11 0-25-16,0 0 15 0,-1 0-7 0,6 0 5 15,0 0 0-15,1 0-7 0,19-13 15 0,-16 6-18 16,-1 1-10-16,3-2 22 0,0-3-18 16,3 3 26-16,0-1-5 0,0-2-4 15,0 1 0-15,5 2-1 0,-2 1 17 0,3 1-7 0,-4-1-25 16,3-2 16-16,0 3-5 0,-1-1 1 15,0 1 15-15,1 2 0 0,3-1-15 16,-3 2-10-16,1 1-7 0,0-1 7 0,-2 1-8 16,1-1 23-16,2 3-11 0,-4-1 0 0,-13 1 27 15,5 0-29-15,4 0-5 0,2 0 11 0,26 13 20 16,-25-13-5-16,-3 2-23 0,0 2 2 16,-12-4 17-16,4 0-13 0,4 0 23 15,-1 0-26-15,3 0 0 0,-2 0 13 0,1 0-4 16,1 0 5-16,1 0-18 0,-1 0 24 0,21-6-11 15,-21 2 0-15,0-1 5 0,0 4-1 16,1-5-11-16,-2 3 8 0,3-3-3 0,-2 0 21 16,0 0 4-16,-2-1-22 0,1 1 22 15,1-3-37-15,-3 5-3 0,2-4 23 0,3 2-20 16,-1-1 12-16,2 1-14 0,0 0 22 0,1-1-18 16,-2 2 11-16,2 1-17 0,0-1 26 15,-4 3 5-15,1 0-13 0,0-2 3 0,0 2-4 0,-3 1 21 16,2 1-25-16,-4-1-5 0,-7 1-1 15,0 0-1-15,2 0 11 0,-1 0 8 0,-2 0-9 16,0 0-13-16,0 0 16 0,-3 0-3 16,0 0 12-16,1 0-26 0,-1 0 6 0,-1 0 14 15,1 0-16-15,0 0 17 0,4 0-4 0,13 11-9 16,-13-10-7-16,-2 2 2 0,0-1-3 16,-1-2 12-16,-1 0 7 0,-1 0-13 15,3 2 7-15,7 1 6 0,-9-3 1 0,3 0 6 0,0 0 0 16,4 0-15-16,3 0 8 0,2 0 6 15,17-10-12-15,-16 6-9 0,2 1 15 0,0-2-2 16,4 1-6-16,1 0-5 0,-4-1-5 16,5-2 25-16,-2 1-8 0,0 1 14 0,-1-3-15 15,-3 1-23-15,2 1 34 0,-3 2-5 0,2-3 4 16,-1 0-20-16,-2 1 28 0,1 0-24 0,-3 0 24 16,2-1-24-16,-1 2 11 0,-3 1-26 15,2 1 25-15,-6 2 20 0,0-4-38 0,-3 4-9 16,0 0 25-16,-1-1-13 0,0 0-3 0,-1 1 27 15,-1 1-29-15,1 0 8 0,0 0-8 16,-7 0-8-16,7 0 24 0,0 0 25 0,0 0-42 16,0 0 34-16,0 0-22 0,0 0 6 15,-1 0-11-15,-6 0-3 0,9 0 22 0,8 12-10 0,-11-12 2 16,0 1-4-16,1 1 1 0,0-2-1 16,0 1 3-16,-1 1-7 0,1-2-12 15,1 0 10-15,-1 1 23 0,0 0-3 0,-1-1 3 16,0 0-27-16,1 0 26 0,0 1-10 15,0-1-9-15,-7 0 19 0,13 0 0 0,1 0-4 16,18-12 8-16,-15 9-30 0,0 0 12 0,0-1-4 16,-1 0-2-16,0 0 12 0,-5 1-1 15,0-1 26-15,-2 4-46 0,-3-2 12 0,0 0-9 16,0 0 10-16,0 0 6 0,-1 2 13 0,-1 0 4 16,-1-1-15-16,0 0 5 0,1-1-23 0,-2 1 5 15,1 1-9-15,0-3 22 0,-1 2-8 16,1 0-14-16,-2 0-1 0,2 1 54 0,-2 0-44 15,1-1 1-15,1 0 16 0,-1 1-13 0,-2 0 8 16,0 0 1-16,0 0-7 0,0 0-3 16,0 0 7-16,0 0-19 0,0 0 20 0,0 0 20 15,0 0-27-15,0 0-9 0,0 0 39 0,0 0-20 16,0 0-15-16,0 0 8 0,6 0-4 16,-6 0-1-16,0 0-9 0,8-4 12 0,-8 6-24 15,1-2 20-15,-1 0-3 0,1-2-2 0,-1 2 4 16,0 0 29-16,3 0-28 0,-3 0 9 0,0 0-14 15,0 0 4-15,0 0 14 0,0 2-8 16,0-2-3-16,2-2 12 0,-2 2-10 16,0 2 20-16,0-4-24 0,0 2-16 0,0 0 22 15,0 0-2-15,0 0-3 0,0 0 5 0,0 0-7 16,-1 0-17-16,1 0 14 0,0 0 11 0,1-1-3 16,-1 2-7-16,0-2-12 0,0 1 24 15,0-1-27-15,1 1 44 0,0 0-24 0,-1 0 27 16,0 0-35-16,-1 0-3 0,1 0-5 0,1 0 24 15,-1 0-17-15,0 0 18 0,0 0 1 16,2 0 14-16,-4 0-45 0,2 0 20 0,0 0 1 16,0 0 4-16,0 0 13 0,0 0-13 0,0 0 7 15,0 0 7-15,0 0-32 0,-1 0-10 0,2 0 28 16,-2 0-10-16,1 0-20 0,0 0 11 16,1 0 8-16,-1 0 16 0,0 0 2 0,0 0-4 15,-2 0 5-15,2 0 12 0,1 0-35 16,-1 0 14-16,0 0 16 0,0 1-44 0,0-1 0 15,0-1-1-15,1 1-4 0,-2 0-5 0,0 0-7 16,1 0 8-16,1 0-25 0,-1 0-5 0,0 0 8 16,-1 0-26-16,1 0-12 0,-1 0-1 0,1 0-28 15,-1 0-3-15,1 0-18 0,-1 0 7 16,2 0 12-16,-4 1-137 0,2 0-86 0,-3 1 25 16,-1 0 22-16,0 0 22 0,-1 0 21 15,-10 5 12-15,1-3 10 0</inkml:trace>
  <inkml:trace contextRef="#ctx0" brushRef="#br0" timeOffset="409745.692">4499 8024 692 0,'0'0'200'0,"0"0"-34"0,0 0 17 15,0 0-29-15,0 0-22 0,0 0-9 16,0 0-19-16,0 0-21 0,0 0 16 0,0 0-8 16,0 0-10-16,0 0-14 0,0 0-13 0,0 0-4 15,0 0-18-15,0 0 16 0,0 0 8 0,0 0-12 16,0 0-19-16,0 0 0 0,0 0 0 15,0 0 10-15,0 0-22 0,0 0 14 0,0 0 7 16,0 0 7-16,0 0-7 0,0 0-3 16,2-13 1-16,3 12-3 0,2 1-3 0,-1-1-5 15,3 1-2-15,3 0-1 0,3 0 8 0,1 0 2 16,21-8-14-16,-19 8 13 0,2-2-17 16,-10 2 6-16,6 0-1 0,0 0-11 0,2 0 2 15,0 0-11-15,-1 0 11 0,19-8-2 0,-20 7-7 16,-3-1 3-16,5 2 26 0,2 0-6 15,-1-6-2-15,0 5 9 0,-13 1-20 0,3 0 2 16,0 0 6-16,1 0 3 0,-1 0 7 0,-1 0 1 16,-1 0-24-16,-7 0 1 0,8 0 0 0,-1 0 22 15,-7 0-18-15,7 0-8 0,-7 0 3 16,6 0 13-16,-6 0-5 0,0 0-15 0,8 0-2 16,-8 0-1-16,7 0 3 0,-7 0-10 0,0 0 15 15,12 12-4-15,-12-10 13 0,1 3-11 16,0 0 10-16,-2 0 20 0,0 1 8 15,0 2-31-15,1-1 24 0,-11 18-14 0,3-7-7 16,-2-4 5-16,2 2 8 0,3 2 2 0,-5-2-6 16,0 2-1-16,-2 0-1 0,2 1-17 15,1-5 11-15,-1 4 2 0,-1-1-14 0,2-2 33 16,-4 0-11-16,1 1-18 0,3 0 5 0,-2-1-2 16,1 0 15-16,3 1-17 0,-2-3 8 15,0 0 8-15,0-1 13 0,0 0-28 0,-1 1 11 16,1 0 1-16,2-7-20 0,1 0 26 15,1 1-3-15,1-2-14 0,1-1-4 0,-2 0 7 16,2 0-1-16,1-1-11 0,0 0 18 0,0 1-14 16,0-2 15-16,0 0-2 0,-1 1-2 0,2-1-12 15,0 1-6-15,-1-1 12 0,2 0 11 16,-2-1-14-16,2 2 10 0,0-2-3 0,0 1 15 16,0-2-25-16,0 0 10 0,0 0-6 15,0 0 8-15,13 9 42 0,-8-6-23 0,14 2-13 16,-3 1 38-16,2-5-7 0,1 2-3 15,1 0-40-15,1-2 33 0,0 1-42 0,1-1 34 16,2 2-24-16,0-1-26 0,-13-2 39 0,8 0-38 16,3 0 19-16,2 0 12 0,1 0 3 0,-1 0-14 15,0 0-4-15,-3 0 13 0,0 0-1 0,2 0-3 16,-3 0 0-16,-2 0-2 0,-2 0 7 16,-4 0 1-16,-1 0-4 0,0 0 5 0,-3 0-14 15,-1 0 0-15,-7 0 1 0,7 0-13 0,1 0 13 16,-8 0 19-16,7 0 0 0,-7 0-2 15,7 0-2-15,-7 0-1 0,6 0-1 0,-6 0-29 16,0 0 12-16,9 0 0 0,-9 0-10 16,0 0-5-16,0 0-23 0,6-8-23 0,-6 8-39 15,0 0-36-15,6-13-26 0,-8 9-31 0,1-1 15 16,1-2-250-16,-1 1-6 0,1-4 37 16,0-3 26-16,0-2-5 0,13-17 23 0,-5 18 50 15,2-1-4-15</inkml:trace>
  <inkml:trace contextRef="#ctx0" brushRef="#br0" timeOffset="409978.6464">5539 8419 212 0,'3'3'337'0,"-1"-1"-44"0,-1-1-53 0,1 0-7 16,0 2-13-16,-1-2 8 0,0 0-36 0,0 0 0 15,0 0-16-15,0 1-14 0,0-2-36 0,0 2-8 16,-1-2 10-16,1 1-27 0,0-1-37 0,1 0-19 16,-2 0-20-16,1 0-45 0,-2-1-43 0,-1 0-55 15,1 0 12-15,-2-3-195 0,0 1-90 16,-1-1 16-16,-7-6 29 0,-3-3 9 16,0 0 66-16,-2-6-18 0</inkml:trace>
  <inkml:trace contextRef="#ctx0" brushRef="#br0" timeOffset="425039.5652">11631 11626 304 0,'-1'-5'345'0,"2"1"-85"16,-1 1-39-16,0-2-19 0,-1 2-16 15,2 0-47-15,-1 1-50 0,0 0-43 0,0 0-45 16,-1 1-10-16,2-1 1 0,-3 2-219 0,2 0-108 15,0 0-3-15,0 0 37 0</inkml:trace>
  <inkml:trace contextRef="#ctx0" brushRef="#br0" timeOffset="473788.3841">28298 9801 925 0,'2'-8'286'0,"-2"2"-2"0,0 0-24 15,1 0 8-15,-2 3-34 0,2-1-5 0,-2 1-36 16,2 1-13-16,0-1-47 0,-3 1-26 0,2 1 31 16,0-2-62-16,1 0-43 0,-1 3-21 0,0 0-45 15,0 0-33-15,0 0-48 0,-5-2 10 16,4 2-178-16,0-2-130 0,-1 2 21 16,2 0 41-16,0 0 24 0,0-1 7 0,-2-1 11 15,2 1 3-15</inkml:trace>
  <inkml:trace contextRef="#ctx0" brushRef="#br0" timeOffset="529754.3747">11766 8050 325 0,'0'0'96'0,"0"0"-43"0,0 0 26 0,0 0-18 16,24-7-14-16,-18 7-12 0,1-1-29 0,0 2-6 15,0-3-30-15,-7 2-37 0,0 0-84 16,7 0-59-16</inkml:trace>
  <inkml:trace contextRef="#ctx0" brushRef="#br0" timeOffset="530338.4964">11747 8144 348 0,'-2'0'162'0,"0"0"-29"0,0-1 24 0,0 1-36 16,1 0-2-16,-1 0 2 0,-1-1-11 0,1-3-5 16,0 4-5-16,1 0-1 0,-1 0 3 0,1 0-22 15,-1 0-7-15,2 0 10 0,0 0-5 0,-3-2 1 16,2 4-19-16,1-4-7 0,-2 2 9 16,2 0-3-16,2 0-37 0,-2 0 14 0,4 2-1 15,1-2 7-15,1-2-15 0,15 2 2 16,-10 0 6-16,8 0-1 0,31-8-13 0,-17 4-2 15,4 0 25-15,3 0-20 0,2-2-7 0,6 0 0 16,1 1 6-16,3-1 0 0,-2-1 13 16,0 2-26-16,0-1 0 0,1-1 9 0,-5 2 21 15,0 0-22-15,-7 1 17 0,-3 1-31 0,-6 1 13 16,3-3 2-16,-6 4-10 0,-2-3 6 16,-6 4-10-16,-2-1-7 0,-8-1 7 0,-1 1 1 15,2-2 9-15,-6 3 0 0,-2 0-11 16,1 0-1-16,-1 0-2 0,-2 0 12 0,2 0-14 15,-4 0-10-15,2 0 0 0,-3 0-13 16,-1 3-25-16,0-2-4 0,-2 1-8 0,-11 6-21 16,-1-3 0-16,0 2-28 0,-2 3 11 0,-3-3-147 15,1 0-117-15,-3 5-5 0,3-2 25 16,0-4 16-16,-5 4 20 0</inkml:trace>
  <inkml:trace contextRef="#ctx0" brushRef="#br0" timeOffset="530836.3952">11860 8418 400 0,'-3'0'185'0,"1"3"7"0,-3-2-10 16,3 2-22-16,-1-2-3 0,-1 1-7 15,4-1-16-15,-2 1 0 0,0-1-16 0,1 0-14 16,-1 1 3-16,2-1-7 0,-1 0-13 0,2 0-2 15,0-1-8-15,3 0 16 0,2 0-16 16,0 0-7-16,2 0 0 0,17-1-12 0,-12 1 8 16,8 0-29-16,4 0-3 0,4 0 12 0,3 0-19 15,2 0 18-15,1 0-2 0,0 0-23 16,2 0-12-16,1 0 12 0,1 0-1 16,-1 0 8-16,2 0-21 0,1 0 8 0,-2 0 0 0,0 0 5 15,2 0 0-15,-3 0-14 0,0 0 8 16,-1 0-7-16,-1 0-10 0,1 0 2 0,-3 0 7 15,-1 0-3-15,-5 0 17 0,-1 0 18 16,-2 0-23-16,-2 0 6 0,-4 0 16 0,-4 0 7 16,-3 0 0-16,-1 0-14 0,-5 0 9 15,1 0-14-15,-7 0 9 0,9 0 1 0,-9 0-2 16,7 0-12-16,-7 0 15 0,6 0-22 0,-6 0 9 16,0 0 16-16,7 0-12 0,-7 0-8 0,0 0-3 15,8 0-10-15,-8 0 15 0,0 0-11 16,0 0-1-16,0 0-21 0,8 0-8 0,-8 0-16 15,0 0 4-15,0 0-28 0,0 0-5 16,5 0-23-16,-5 0-18 0,0 0-46 0,0 0 14 16,0 0-135-16,8 0-160 0,-8-7 28 15,8 7 25-15,11-19 36 0,-5 7 22 0,1-2 11 16,0 1 16-16</inkml:trace>
  <inkml:trace contextRef="#ctx0" brushRef="#br0" timeOffset="544412.4672">3468 6940 317 0,'0'0'81'0,"0"0"20"16,0 0 2-16,0 0-16 0,0 0-20 0,0 0-5 16,0 0 16-16,0 0-10 0,0 0-50 0,0 0-14 15,0 0 27-15,15-18 8 0,-12 19-42 16,1 1-2-16,2-1 3 0,-2 1-1 0,1 1 1 16,0 0 28-16,7 2 5 0,0 1-18 0,-4-1 0 15,5 2-1-15,-3-1-2 0,-2-2 1 16,-1 3-3-16,0-6-15 0,5 8-5 0,-3-4 37 15,-1-2-9-15,1 2-31 0,-3-2 36 16,1 0-3-16,0 0 0 0,0-3-2 0,0 3-3 16,1-2-13-16,11 0-6 0,-4 2 1 0,-8-3 34 15,6 0-5-15,3 0 0 0,1 0-4 0,18-11-3 16,-15 7 2-16,-3 1 21 0,0-2-22 0,-2-1 12 16,2 0 5-16,-3-1-26 0,2 2 29 15,-5 1-39-15,-3 0 19 0,8-2 3 16,-2 0-12-16,-6 3 7 0,1 0 5 15,-3 0-13-15,-1 1-1 0,0 1 0 0,0 0 18 16,-1-1-31-16,-1 2 31 0,1-2-7 0,0 2-15 16,0-1-5-16,-4 1-2 0,0 0 12 0,0 0-30 15,9 0-4-15,-1 0 42 0,-8 0-15 16,8 0 17-16,4 0-40 0,10 9 25 0,-16-6 2 16,2 0-16-16,-1 0 16 0,0-3-1 0,-1 1-21 15,-1 1-5-15,0 0 27 0,1-1 0 16,-1 0 9-16,1 1-25 0,-1 1 13 0,2-3 17 15,0 1-25-15,-2 0 19 0,11 5-12 16,-4-2 1-16,-1-1-15 0,-2-2 15 0,7 5-10 16,-3-3 3-16,-3 1-2 0,5 0 2 0,2 1-19 15,-3 1 1-15,-2-3 37 0,3 2 18 0,1 1-29 16,-1-1 2-16,0 4-2 0,-1-5 0 0,1 2-23 16,0 2 32-16,0-3 9 0,0 0-20 15,3 0 1-15,-1 0-1 0,0 0 0 16,-1 0 22-16,3 0-19 0,0-3 17 0,1 1-36 15,-1 0 0-15,-1-1 12 0,1 3-4 0,2-5 31 16,-2 3-27-16,3-2-2 0,-1 0-2 0,-1 1 5 16,1-2 1-16,-6 0 8 0,-4 0-11 15,4 0-2-15,2 0 11 0,0 0-8 0,0 0 29 16,-2 0-43-16,4 0 25 0,0 0-33 16,-2 0 44-16,-2 0-16 0,0 0-15 0,2 0-15 15,-1 0 29-15,2 0-23 0,-2 0 14 0,0 0 17 16,1 0-1-16,2 0 0 0,0 0-23 15,-3 0 28-15,3 0-1 0,0 0-1 0,1 0-18 16,1 0 4-16,21-12 18 0,-20 11-41 16,-13 1 47-16,6 0-25 0,-1 0 3 0,3 0 3 15,-1 0-6-15,-1 0-8 0,-2 0 12 0,-2 0-2 16,-1 0-1-16,-1 0 1 0,-2 0-2 16,-1 0-37-16,-6 0 3 0,9 0 43 15,-9 0 1-15,8 0-23 0,-8 0 1 0,6 0 3 16,-6 0 9-16,0 0 2 0,0 0-62 0,7 0-19 15,0 3-76-15,-8-3-149 0,-1 1 15 0,-2 1-66 16</inkml:trace>
  <inkml:trace contextRef="#ctx0" brushRef="#br0" timeOffset="557773.1925">20878 8219 589 0,'0'0'263'0,"0"0"-34"0,0-13-29 0,0 13-24 15,0 0-25-15,0 0-14 0,-11-24-24 16,11 23-11-16,2-2-6 0,-2 1-8 0,0 2-22 15,0-1 9-15,0 0-32 0,2 1 7 0,-2 0-4 16,0 1-5-16,0 0-11 0,0-1 11 0,-1 5 13 16,-2-4-19-16,3 3 7 0,-3 0 16 15,2 1-24-15,-1 1 11 0,0-1 7 0,-3 11-8 16,4-3-17-16,0-1 22 0,-3 4 10 0,1 0-12 16,-1 2-23-16,2 0 34 0,-2 4-39 15,1-3 26-15,3 1-6 0,0-11 4 0,0 5-16 16,0 1 17-16,0 1-41 0,0-2 8 15,0-2 0-15,0 0 3 0,0-4-1 0,0 2-8 16,0-3 22-16,0 0-10 0,0-1-10 16,0-6 5-16,0 8-8 0,-9 6 11 0,9-9-10 15,0 0-9-15,-1-2 25 0,1 1-4 0,0 0-15 16,0-2-1-16,-1 1-14 0,0-1 3 16,1 0-9-16,0 0-26 0,-2-2-37 0,1-2-40 15,-1 0 4-15,1-1 10 0,-1-3-186 16,-2-9-138-16,3 2 28 0,-4-7 23 0,0-3 25 15,4-2 18-15,1 12-27 0</inkml:trace>
  <inkml:trace contextRef="#ctx0" brushRef="#br0" timeOffset="557935.2955">20837 8094 326 0,'0'-6'239'0,"0"1"-40"0,0 1-48 0,-1 1-48 16,1 1-44-16,-1 0-9 0,-1 1-119 0,0-2-123 16,-1 1-118-16,0 0 1 0</inkml:trace>
  <inkml:trace contextRef="#ctx0" brushRef="#br0" timeOffset="558556.545">21045 8188 386 0,'4'0'275'0,"2"0"-54"0,-2 0-25 15,1 0-27-15,2 0-10 0,0-2-30 0,2 2-10 16,-1 0-7-16,6 0-10 0,22-10-24 15,-16 6-8-15,1-1 5 0,-2 2-6 0,1-1-11 16,-2-2-7-16,-4-1-3 0,4-2 22 0,-4 2-27 16,3-2 9-16,-3-2 10 0,-1 1-4 15,-5-3-7-15,2-1-22 0,0 1-2 16,-4-2-8-16,-2 5 18 0,-1-1-14 0,-2 3 10 16,0-2-9-16,-1 4-3 0,0 6-10 0,0-7 26 15,0 1-1-15,0 6-2 0,0-9 2 16,0-1-19-16,-10-9 22 0,8 12-12 0,1 2-2 15,-1 3-6-15,2-2 5 0,0 3-12 16,-1-1-10-16,-2 1 13 0,1 2-21 0,-1 1 20 16,0 0-6-16,-1 1 4 0,-4 10-19 0,-1-5 5 15,0 7 17-15,2 1 11 0,0 1-22 0,-3 2 11 16,7-1 19-16,-3 1 0 0,6 1-14 16,-4 2 1-16,3 1-7 0,-1 0-4 0,2-11 7 15,0 8 10-15,0 3-9 0,0 2 11 16,13 28-7-16,-8-25 0 0,-2 0-8 0,0-2-13 15,-3-11 5-15,0 5-8 0,0 3 11 0,10 27 1 16,-6-26 6-16,-3-1 5 0,-1-10-15 16,0 2-2-16,0 5-3 0,0-2 13 0,0 3-20 15,-15 17 4-15,11-19 14 0,-2-3-1 16,2-1-9-16,-5 0-9 0,6-4 6 0,-1-3 20 16,-1 7-9-16,0-5-12 0,1-2-3 0,-1-1-4 15,1 0-22-15,-2-3 5 0,-4 5-22 16,6-1-33-16,-3-3-22 0,0-1-14 0,1-3-1 15,6-1-21-15,0 0 10 0,-24-12-213 16,18 4-74-16,0-6 42 0,1 1 14 0,3-1 23 16,1 1-3-16,0 2 3 0</inkml:trace>
  <inkml:trace contextRef="#ctx0" brushRef="#br0" timeOffset="558771.5831">21165 8632 411 0,'0'-14'220'0,"0"-1"-6"16,0 2-27-16,0-1-21 0,15-13-24 0,-7 13-12 15,2 0 1-15,5 0-25 0,-1 0-6 16,3 2-5-16,1-1-6 0,5 2-8 0,3 1-8 15,-3 0 9-15,4 1-16 0,-1 1-22 0,2 0 7 16,-2 2 4-16,1-1 5 0,-1 3-23 16,-1 1-3-16,-3-2-7 0,-1 1-10 0,-3 2 1 15,0 0 12-15,-5 1-1 0,-5-1 2 0,0 1-15 16,-2 0-5-16,-1 1 6 0,-1-2-20 16,-1 2-18-16,-1 0-8 0,0-1-13 15,0-1-37-15,3 2 8 0,-5-1-182 0,2-1-136 16,-1-1 25-16,2-1-3 0,0-1 16 15,9-8 30-15</inkml:trace>
  <inkml:trace contextRef="#ctx0" brushRef="#br0" timeOffset="559577.1269">22334 8142 244 0,'1'-6'330'0,"0"2"-42"0,1 0-19 0,-2 0-33 0,1 0-13 16,1 1-53-16,-1-1-8 0,1 2-32 16,0-1-17-16,0 0-9 0,-1 1 5 0,2 0-26 15,1 2-15-15,0 0-6 0,2 0 2 16,1 2-12-16,2-2-11 0,19 12 9 0,-9-7-1 15,2 3-23-15,-1-1 16 0,-2 1-17 0,1 2-11 16,-1-2 3-16,3 3 24 0,-2 2-12 16,-2-3-10-16,2 1-10 0,-1-1-2 15,0 2 10-15,-2-2-6 0,-1 2-2 0,1 0 5 16,-3-3 8-16,0 1 1 0,-2-2 12 0,0-3 1 16,0 4-14-16,-2-5-13 0,-2 2 13 15,7 3-11-15,-5-5 0 0,-3 0 17 0,-1 1-17 16,0-2-6-16,0 0 6 0,0 0-14 0,0 0-23 15,-1-3-5-15,-2 4-14 0,0-4-21 0,0 2-12 16,0-1-20-16,-1-1-39 0,0 0 14 16,-1 0-184-16,0 0-99 0,6-11 26 0,2-2 26 15,-8 2 21-15,2-7 12 0,2 4 7 16</inkml:trace>
  <inkml:trace contextRef="#ctx0" brushRef="#br0" timeOffset="559924.4065">22887 8097 239 0,'2'-9'360'0,"-1"1"-85"0,0 0-27 0,0 2-7 15,-3 1-15-15,2 0-24 0,0 0-9 16,0 5-19-16,0 0-37 0,0 0 14 0,0-7-46 16,0 7-13-16,0 0-9 0,0 0 8 0,6-8-34 15,-5 11 10-15,-1 2 6 0,0 2-37 16,2-1 10-16,-1 13-13 0,-1-7-3 0,0 5 7 16,0 2 9-16,0 4-19 0,0 2 14 0,0 0-20 15,-16 31 1-15,13-27-5 0,1 2-3 16,-3-1 10-16,-4-4 19 0,2 2-32 0,3-1 0 15,-5-1-2-15,2-1 7 0,-3 1-19 16,1-3 8-16,2 3 6 0,-4-1-7 0,1-4-6 16,0 1 27-16,0-5-5 0,0-1-19 15,3-1-8-15,-1-1 35 0,0-1-21 0,0-3-3 16,5-3 5-16,-2 2-11 0,2-4 2 16,2 0-8-16,-1-2 23 0,0 0-28 0,-2-1 6 15,3 0 2-15,-1 1-28 0,1-2-7 0,-1 1-30 16,2-2-32-16,0 0-28 0,0-2 11 0,2-3-220 15,8-5-85-15,1-3 30 0,2-1 23 16,4 1 27-16,-1-3-14 0,3-1 5 16</inkml:trace>
  <inkml:trace contextRef="#ctx0" brushRef="#br0" timeOffset="560240.6543">23176 8413 392 0,'9'-4'362'0,"-3"-1"-84"0,-1 4-32 0,-1-1-47 0,0 1-13 16,0 0 10-16,0 3-27 0,-2 0-10 16,2 2 2-16,6 7-9 0,-3 3-42 0,2 0 11 15,-2 3-7-15,-3-1-16 0,2 2 4 0,-3 2-33 16,-1-2-16-16,2 0-9 0,-4 1 7 0,1-3-4 16,0 3-19-16,-1-10 19 0,0 4-2 15,0 2-12-15,-17 19 3 0,9-17-17 0,-1 0 9 16,-2 2 3-16,0-5-11 0,-2 2 4 0,1-2-16 15,-1-3-19-15,-3-1-9 0,-3 0-12 16,5-5-48-16,-5 2-15 0,7-5-33 0,2 2 12 16,10-4-123-16,-10 0-135 0,-1 0-30 15,-11-20 20-15,12 10 26 0,6-6 24 16,-1-3 3-16,3-3 3 0</inkml:trace>
  <inkml:trace contextRef="#ctx0" brushRef="#br0" timeOffset="560412.7483">23091 8315 373 0,'2'-8'323'16,"-1"2"-24"-16,0 2-12 0,-1-2-38 0,0 1-22 15,1 1-30-15,-1 1-14 0,1 0-12 0,-1 1-34 16,1-3-28-16,1 4-23 0,-2 1-53 16,3-5-26-16,-1 5-25 0,0 0-41 0,0 0-44 15,0-1 9-15,2 1-241 0,-1 0-41 0,-3 0 19 16,1 0 23-16,1 0 29 0,1-1 26 15</inkml:trace>
  <inkml:trace contextRef="#ctx0" brushRef="#br0" timeOffset="560774.0271">23534 8257 278 0,'4'0'360'0,"-1"0"-64"0,3-1-37 16,-3 1-21-16,-1 0-28 0,2-2-43 15,-2 1-8-15,1 1-28 0,0-2-10 0,-1 2 4 16,1 2-29-16,0-4-13 0,1 4 6 0,0-1-25 16,1 0 0-16,4-1-7 0,5 0 4 15,18 8 9-15,-14-8-14 0,1 0-8 0,0 5 10 16,2-5-4-16,-12 0-16 0,4 0-8 15,2 0-11-15,0 0 8 0,-2 0 21 0,-1 0 0 16,-2 0-22-16,-2 0 13 0,-1 0-2 0,-7 0-19 16,9 0-2-16,-9 0 32 0,7 0-35 15,-7 0 1-15,7 0 24 0,-7 0-32 0,8 0 5 16,-8 0-28-16,0 0 1 0,7 0-35 16,-7 0-41-16,0 0-16 0,0 0-50 0,7 0 13 15,-1-5-156-15,-5 5 25 0,2-3-153 16,-1-1 26-16,0-1 42 0,-1 1 22 0,10-8 8 15,0-1-3-15</inkml:trace>
  <inkml:trace contextRef="#ctx0" brushRef="#br0" timeOffset="561123.2282">24269 7980 373 0,'2'-2'347'0,"-1"-1"-44"0,1 2-30 15,-1-1-55-15,0 0-31 0,1 1-22 0,0 0-15 16,-2 1-6-16,0 3-29 0,-1 0 11 16,-1 2-23-16,-3 11-17 0,-2 2 0 15,-1 0-10-15,-1 4-9 0,1 1 10 0,2 2-7 16,2 0-9-16,-3 3 1 0,0 0-7 0,0 0 5 16,2 2-1-16,1 1-27 0,-2-3 7 15,1-1-8-15,5-12 15 0,0 8-25 0,0 5-3 16,0-1 6-16,0 3-15 0,0-1-1 15,0-1 9-15,11 22-15 0,-6-24 19 16,4-4 9-16,0-1-6 0,1-3-4 0,2-1-7 16,1-2-13-16,-2 0-21 0,5-2-15 0,-1-3-18 15,-3-1-10-15,3 0-31 0,2-2-45 0,2-3 12 16,-19-4-172-16,14 0 22 0,18-12 24 16,-19 1-143-16,2-3 31 0,-1-5 38 0,-1-3 15 15,-2 1 10-15</inkml:trace>
  <inkml:trace contextRef="#ctx0" brushRef="#br0" timeOffset="561654.0787">24494 8219 708 0,'-1'-8'295'0,"-1"1"-20"0,3 2-33 0,-2-1-23 16,1 3-34-16,-2-1-23 0,4 4-21 0,-2-4-17 15,0 4 4-15,-2 0-31 0,1 3-15 0,0 0 7 16,0 2-4-16,1 1-28 0,-3 11 2 15,-3 2 6-15,3 0-34 0,0 1 9 16,-2-1-8-16,3 3 3 0,0-2 5 0,2-10-19 16,0 4-2-16,0 3 7 0,0 1 2 0,15 13-6 15,-8-18-13-15,0 0 10 0,-2-4 22 16,7-1-16-16,-4-4-12 0,1-1-3 0,0-2-3 16,-9-1 31-16,11 0 1 0,2 0-20 15,17-16-7-15,-8 5 36 0,-5-2-19 0,0-2 25 16,1 1 15-16,-4 0 0 0,-1 0-8 0,-2 3 20 15,-3 0-13-15,1 3 0 0,-4 3-13 0,0-1-5 16,-4 4-6-16,0-2-11 0,0 2-3 16,0 1-4-16,-1 1 14 0,-3 1-24 0,0 3 6 15,0 0 0-15,-6 9-26 0,3 0-19 16,0 1 25-16,0 1-1 0,2-5 21 0,3 2 4 16,1-1-2-16,0-11-26 0,0 11 0 15,12 15 0-15,-3-14 1 0,2-1 0 0,1-3 3 16,4-1-1-16,-1 0-6 0,2-3 3 0,-2-4-1 15,-6 0 17-15,5 0 1 0,18-13 7 0,-13 7-2 16,-1-3-48-16,0-3 3 0,-4 0 35 16,1-1 7-16,-2-2-1 0,-2-1 3 0,3 1-16 15,-7 2 6-15,2-1-2 0,-5 3-23 0,-3-1-1 16,-1-1-28-16,0 6 21 0,0-2-39 0,-14-14-31 16,7 6-19-16,-7 3-47 0,1 0-16 15,0 1-32-15,-3-4 18 0,0 4-253 0,2 3 13 16,2-6 31-16,4 2 50 0,1-3 3 15,5 7 4-15,2 1 17 0,0-4 9 0</inkml:trace>
  <inkml:trace contextRef="#ctx0" brushRef="#br0" timeOffset="561928.1">25030 7946 392 0,'0'-4'350'0,"2"-2"-36"0,-1 2-50 0,1 0-32 16,0 0 5-16,2-1-65 0,13-3 5 0,-4 3 2 16,3-2-55-16,-1 1 6 0,5-1-23 15,-2 3 13-15,0 1-27 0,3-1-39 0,-1 3 1 16,2-4-2-16,-3 2 20 0,-2 0-32 0,2 3 5 16,-6-2-10-16,-4-1 20 0,2 2-46 15,-4 0 24-15,-1 0-31 0,-2 0-11 0,-1 1-7 16,2-1-35-16,-3-2-51 0,0 2-32 0,-2-1 12 15,0 2-157-15,0 0-148 0,0 0 47 16,-13-4 23-16,8 4-4 0,-1 0 3 16,-1 2 19-16</inkml:trace>
  <inkml:trace contextRef="#ctx0" brushRef="#br0" timeOffset="562170.2645">25205 7885 310 0,'-4'1'241'0,"2"1"-60"0,0 2 20 0,1-1 9 16,-1 1-26-16,2 0-8 0,0 0-9 0,0 3-10 15,0 0-29-15,0 0 28 0,0 1-29 16,0 8-4-16,11 17-12 0,-9-21-3 0,5 8-25 16,-4 2 12-16,-1 0-10 0,-2-1-23 0,2 1-9 15,0-1 8-15,-2-10-13 0,0 4 3 0,0 3 14 16,0 1-34-16,0-1 4 0,0 1 2 16,0 0-19-16,0-1-19 0,0-2-29 0,0-1 6 15,0-1-54-15,0 3-39 0,0-3-27 16,0-3 12-16,-6-1-271 0,6-2-1 0,0-1 29 15,0-7 24-15,0 5 18 0,5 3 31 0,1-7 2 16</inkml:trace>
  <inkml:trace contextRef="#ctx0" brushRef="#br0" timeOffset="562863.3446">25661 8249 380 0,'5'-9'347'0,"2"3"-16"16,-1-6-41-16,1 3-29 0,-4 1-31 0,0 3-47 16,0-2-9-16,-3 2-23 0,2-1-8 0,-2 6-32 15,0 0-3-15,0-6 5 0,0 6-35 0,0-8-10 16,-21-7-4-16,10 9 4 0,-8 3-5 16,3-2-27-16,-9 2 5 0,8 1-17 0,10 2-3 15,-5 0 4-15,-3 0 5 0,-23 10-6 16,16-5 7-16,3 3-27 0,2 1 18 15,-2 1-21-15,1 2 27 0,7 3-19 0,-2-3 9 16,-2 5-18-16,5 1-3 0,1 0 0 0,-1 0 24 16,4 2-23-16,-1 0 3 0,5 3 10 0,0 0-3 15,0-1-13-15,2-12-2 0,0 6 3 16,0 2 30-16,15 19-29 0,-6-16 5 0,1-5 22 16,3 3-18-16,3-3-13 0,-1-1 6 15,4-2 14-15,0-3 5 0,2 0-23 0,1-1 12 16,1-3 23-16,-2-2-26 0,3 0 21 0,1-1-1 15,0-3-14-15,-13 0-16 0,7 0 38 0,23-12-20 16,-17 3 4-16,-4-2 6 0,2-2 3 16,0 0-16-16,0-3-11 0,-6 0 28 0,-1-5-4 15,-3-1-8-15,2 3 8 0,-2-3 3 0,-3-3-30 16,-2 2-2-16,-4-2 9 0,-2 0 19 16,-2 11-20-16,0-3 11 0,-16-25-9 0,7 20-18 15,-2 3 10-15,0 0-8 0,0 4 11 0,-2-1 25 16,1 5-31-16,-1-2 11 0,-1 5-7 15,5 0-14-15,1 4 13 0,-2-1 4 0,3 4-5 16,3 1-6-16,-3-3 1 0,7 3 35 0,0 0-19 16,-20 15-4-16,11-2 3 0,-2-1-27 0,2 4 10 15,2 2 28-15,3-2-20 0,0 2 16 16,-1 1 8-16,3 3-15 0,-1 1-19 0,1-1-3 16,2-11 19-16,0 6-2 0,0 4 1 15,0 1-17-15,0 1 21 0,0 1-4 0,0 0 4 16,12 23-16-16,-10-24 17 0,0-2 0 15,0-1 1-15,-2 0-23 0,0-1 10 0,0-5 13 16,0-4-10-16,0 2 4 0,0 2-5 0,0-1-14 16,0 1-21-16,-11 10-6 0,11-17-36 0,-2 2-17 15,-1-3-15-15,1 2-47 0,2-3 14 0,0-2-134 16,-1 1-118-16,1-4 3 0,0 0 34 16,0 0-3-16,8 3 24 0,-6-4 44 0,11-6 3 15</inkml:trace>
  <inkml:trace contextRef="#ctx0" brushRef="#br0" timeOffset="563257.2966">26261 8116 394 0,'-2'-6'297'0,"0"-1"-55"0,-1 1-26 0,3 3-26 15,-2-1-26-15,0 0-14 0,-3 4-2 16,3 0-14-16,-2 2-35 0,0 1-3 16,-5 9-14-16,-3-1-1 0,3 4-16 0,0 3 8 15,-4-2 9-15,4 6-4 0,2 2 0 0,-2-1-14 16,2 1 2-16,3 1 14 0,1 0-29 0,-1-1 21 16,2 2-25-16,-2 1 24 0,4 0-10 15,0-13 9-15,0 5-5 0,0 3 5 0,11 26-28 16,-5-24 22-16,-2-1 10 0,1-2-35 0,0 1 13 15,1-3-10-15,1 2-12 0,-2-2-4 16,1-2 18-16,2-1 3 0,-4-5-30 0,4 2 4 16,-3 0-10-16,3 2 31 0,0-6-47 15,-6-2-19-15,5-1-24 0,-3-1 14 0,0-3-43 16,1 1-9-16,0-3-62 0,2 1 14 0,-7-1-217 16,8 0-102-16,13-17 31 0,-12 4 28 15,4-1 45-15,-2-4 3 0,-2-5 12 0,2 2 6 16</inkml:trace>
  <inkml:trace contextRef="#ctx0" brushRef="#br0" timeOffset="563521.0143">26402 8341 356 0,'0'-6'355'16,"1"2"-96"-16,1 2-11 0,0 1-31 0,3-1-6 15,-1 2-28-15,-1 0-3 0,3 3-10 0,-2 0-31 16,13 8 0-16,-4 1-18 0,3 1 5 15,-5 1 3-15,2 4-45 0,3 0-8 0,-1-3-1 0,1 2 1 16,-5-3-19-16,3 3-11 0,-5-2 17 16,0 1-16-16,3-2-23 0,-4-2 17 0,1 1-1 15,-1-1-29-15,2-1 6 0,-5-4-7 16,-1-1-24-16,0 0-24 0,-3-3-34 16,1 0-25-16,0-2-9 0,-2 0-12 0,3-1 11 15,-3 0-203-15,0 0-103 0,2-8 35 0,0 2 7 16,3-10 27-16,-5-1 30 0,0 7 19 15</inkml:trace>
  <inkml:trace contextRef="#ctx0" brushRef="#br0" timeOffset="563721.5835">26657 8414 819 0,'-3'-6'252'0,"3"1"-53"0,0 1-5 15,-2-1-21-15,0 2-34 0,1-1 2 16,-1 2-28-16,0 1 4 0,0 2-4 0,-2 1-2 16,1 2-12-16,-7 6-2 0,-4 3-4 0,3 1 4 15,-1 2-8-15,3-1-36 0,-4 1 17 16,1 2-10-16,-1 1-1 0,1-1-16 0,1-1-2 15,-2-1-3-15,1 1-21 0,2-2-15 16,1-1-14-16,-3-2-35 0,1-1-53 0,0 0-31 16,4-3 11-16,2-2-184 0,1-1-108 15,2-2 39-15,2 0 46 0,-2-3 24 0,2-2 13 16,2-1-11-16</inkml:trace>
  <inkml:trace contextRef="#ctx0" brushRef="#br0" timeOffset="564070.1054">26643 8110 775 0,'2'-6'345'0,"0"-1"-20"0,-2 4-46 0,2-3-32 16,1 4-66-16,-1 1 35 0,1-1-57 0,-1 2-31 15,3-1 6-15,8 10-29 0,1 0 14 16,-1 4-39-16,3-2 7 0,-3 8-3 0,0 2-19 15,-1 1-16-15,1 1 1 0,-1 0 26 0,-1 2-19 16,-1 0-2-16,2 6 1 0,-1 0-34 16,-4-1 18-16,2-1 4 0,-2 1-23 0,-3-1 19 15,-2 2-2-15,1-2-33 0,-1 0 36 16,-2-4-18-16,0-13 3 0,0 6-15 0,0 2 15 16,-13 22-9-16,8-24-9 0,-5-1-9 0,2-2 14 15,-3-2-33-15,-1 0 8 0,1-3-25 16,0-1-8-16,0-4-5 0,-2 1-16 0,-4-2-13 15,6-1-17-15,11-3-36 0,-13 0-36 16,4 0 14-16,-12-12-232 0,10 2-48 0,5-3 44 16,4 1 39-16,0 0 24 0,2 2 21 0,0-8-18 15,12-23 0-15</inkml:trace>
  <inkml:trace contextRef="#ctx0" brushRef="#br0" timeOffset="564335.5045">26971 8305 470 0,'0'-4'326'0,"0"2"-64"16,2 0-30-16,-2-1 11 0,0 2-43 0,2-1-33 16,1 0-4-16,1 1-22 0,2 0 6 0,-1 0-28 15,4 1-33-15,-2 0 6 0,4 0 4 0,5 0-10 16,2 0-20-16,0 0-9 0,3 0-16 15,-4 0 21-15,-1 0-36 0,-1 0 14 0,0 0-36 16,-1 0-24-16,-4 0-13 0,7-8-42 16,-12 4-29-16,-3 1 10 0,2-2-146 0,2-8-131 15,-4 2 9-15,0 1-9 0,-2 0 32 0,0 10 11 16,-12-19 56-16</inkml:trace>
  <inkml:trace contextRef="#ctx0" brushRef="#br0" timeOffset="564578.8517">27128 8157 383 0,'-2'0'251'15,"-2"0"-19"-15,2 0-63 0,1-1 7 0,-4 1-30 16,3 0 22-16,0 0-22 0,2 3 0 16,-2-1 1-16,2 4 26 0,-2-1-39 0,2 2-12 15,0 2-11-15,0 0-12 0,0 7-8 16,0 3 8-16,0 2-4 0,0 0-21 0,0-2-9 16,0 3-10-16,0 0 11 0,0-2-15 0,0 1-8 15,0 0 13-15,0-1-20 0,0-1-4 16,0-1-5-16,0 1-7 0,0-2-8 0,0-5-12 15,0 2-7-15,6-6-36 0,-6 3-49 16,0-4-21-16,0 0 9 0,0-7-169 16,0 6-133-16,0-6 16 0,0 0 26 0,0 6-4 15,12 2 20-15,-10-11 44 0,3-2 0 0</inkml:trace>
  <inkml:trace contextRef="#ctx0" brushRef="#br0" timeOffset="565205.6855">27361 8172 242 0,'3'-4'371'0,"-2"0"-104"15,-1 1-38-15,1 2-26 0,0-2-22 16,-1 3 1-16,2 2-30 0,-2-1 0 16,2 2-38-16,0 2-12 0,4 9-3 0,-5-3 2 15,3 7-21-15,0-1 7 0,-3 2-15 0,0 2-16 16,0-3-2-16,-1-7 28 0,0 4-26 15,0 2 16-15,0 1-40 0,0 1 17 16,0-4-9-16,-12 19 8 0,11-20-16 0,-1-5-10 16,2 3-1-16,-3-5-7 0,3-1 20 15,0-1-14-15,0-1 8 0,0 0 6 0,-2 0 14 16,0-2 35-16,2 2-10 0,0-2 34 0,0 0-11 16,0-3-9-16,-2 0-3 0,4 0-3 0,-2-4-9 15,2 1-5-15,7-10 6 0,0-1-29 16,2-2-1-16,0 2-4 0,2 1-4 0,1 0-9 15,-1 0-4-15,1 3-4 0,1 2-2 0,0 1 3 16,2 2-10-16,-3 2 1 0,-5 3 1 16,0 0 12-16,2 1-7 0,-4 0-2 0,17 10-24 15,-11-2-6-15,4 2 12 0,-6 1-2 16,-2 2 10-16,0 1 0 0,-2 3-29 0,-1-2 2 16,-1 2 34-16,-3 0-1 0,-2-4-21 0,0-5-3 15,0 5-5-15,-14 16 2 0,3-13 2 16,-2-2 2-16,-1-2 12 0,-4 1 0 15,-2-4 0-15,0-2 0 0,0 1 0 0,1-3 8 16,-5 2-21-16,4-2 2 0,-1-2 43 0,4-1-12 16,3-1-13-16,1 0 31 0,4 1-4 0,0-2-22 15,2 2 18-15,1-2-3 0,6 0-2 16,0 0-23-16,-7 0 3 0,7 0 15 0,0 0-29 16,-10 0 34-16,10 0-2 0,-6 0-17 0,6 0-17 15,0 0 17-15,-7 0 2 0,7 0-3 0,0 0 0 16,0 0-32-16,0 0-17 0,0 0-16 15,-9 0-37-15,10-1-5 0,-1-2-57 0,2 1-64 16,0-1 21-16,0-1-278 0,0-1 36 0,7-8 31 16,1 0 15-16,-2-5 24 0,1 2 27 15,2-2 18-15,1-1 14 0,3 4 34 16</inkml:trace>
  <inkml:trace contextRef="#ctx0" brushRef="#br0" timeOffset="566636.0891">28428 8262 320 0,'12'0'276'0,"-12"0"-23"0,0 0-30 16,0 0-6-16,0-13-6 0,0 13-17 15,0 0-37-15,27-21-11 0,-25 19-8 0,-2 0-23 16,1 0 5-16,-1 2-25 0,0-2-8 15,1 1 8-15,2 0-23 0,-6 1-21 0,3 0 9 16,0-2 1-16,-2 4-28 0,-2-2 0 0,-3 2 8 16,-6 7-5-16,-5-3 0 0,3 2-9 15,-2 0-14-15,-1 3 25 0,0-1-29 0,0 0 7 16,0 1-9-16,-2 0-12 0,0 3 26 16,0-4-30-16,2 3 26 0,-3 0 0 0,4-2-9 15,1 0-11-15,0 0 19 0,2-1 0 0,-1 0-17 16,4 0 14-16,-1-3-5 0,1-2 2 0,9-1-13 15,-1 1-8-15,-2 0 10 0,3-3 20 16,0 3 21-16,2-5-13 0,0 0 5 0,14 20 5 16,-5-8-18-16,9-1 5 0,1 0 44 15,1 3-35-15,0-3 25 0,4 1-27 0,1 0-10 16,1 0 2-16,1 2 25 0,-1-1-32 0,2-2 20 16,-4 0-7-16,4 0-2 15,-4-1 11-15,0-1-35 0,0 3-6 0,0-3 24 16,-4 0-26-16,-3-2 22 0,0 5-11 0,-2-6 27 15,-5-2-29-15,-3 0-15 0,2 1 36 16,-2-4 9-16,-1 3-43 0,-3-3 22 0,1 0-3 16,-2 0-23-16,2 0 10 0,-2-1 20 0,2 1-18 15,-2-1-4-15,0 0-38 0,-2 0-22 16,0 0-18-16,1-4-28 0,-3 3-18 0,-1-2-42 16,3-1 17-16,0 1-240 0,-2-1 31 0,2-2 27 15,2 0-37-15,5-9 23 0,1 1 25 0,-1 5 20 16,6-6 9-16</inkml:trace>
  <inkml:trace contextRef="#ctx0" brushRef="#br0" timeOffset="567195.799">28922 8401 368 0,'1'-5'324'0,"1"1"-23"0,-1-1-31 0,-1 0-57 0,1 1-22 15,0 0-21-15,-1 0-30 0,2 0-12 16,-2 1-7-16,-1 0-23 0,-1 2-18 0,0 0 1 16,2 0-24-16,-4 3 6 0,-1-1-10 15,-1 2-2-15,1-1-3 0,-10 7-8 0,-1-1-16 16,0 1-3-16,4-1-1 0,-3 4 26 0,1-2-26 16,0 1 7-16,2 1-7 0,-1-1 3 15,3 3 11-15,-1 1-17 0,-1-2-2 0,4 1 16 16,3 1 4-16,1 0-25 0,-2 0 26 0,0 1-21 15,6-5-8-15,0-3 10 0,0 1 14 16,0 1-18-16,12 15 10 0,-6-17 8 0,-2 0 26 16,3 4-29-16,5-4 20 0,0 0 2 15,5-2-19-15,-7-2 19 0,2 2 5 0,8-4 1 16,-7 0-32-16,0-2-2 0,-2 0-3 0,-11 0-2 16,14 0 77-16,2 0 10 0,17-14-14 0,-17 8-1 15,-3-1 4-15,1-2-1 0,-1-1-2 16,-4 0 8-16,1-1-19 0,0 0 3 15,-4 2-9-15,2-3 3 0,-4 1-18 0,0 2-5 16,-2 0-5-16,-1 1-26 0,-1 1 15 0,0 7-11 16,0-9-4-16,0-3-7 0,0-2 9 0,-15-14-13 15,9 14 18-15,1 3-18 0,-3 2-16 16,2-3-5-16,-1 3 1 0,2 2-28 0,1 2 6 16,0 0 3-16,0 2-12 0,1-2 8 0,0 3 2 15,1-1 4-15,-1 1 2 0,1 0-64 16,0 1-4-16,0-1-26 0,0 1-17 0,-2 0-7 0,1-1-19 15,-1 1-17-15,-1-1-12 0,3 1 21 16,-5-3-226-16,2 2-42 0,1-1 22 0,-6-5 37 16,3-1 26-16,-4-2 22 0,5-4 9 15,3 4 15-15,-1 1 2 0</inkml:trace>
  <inkml:trace contextRef="#ctx0" brushRef="#br0" timeOffset="598331.2979">13050 5910 251 0,'0'0'21'0,"0"0"33"15,0 0-9-15,0 0-31 0,0 0 4 16,0 0 4-16,0 0 20 0,0 0-15 0,0 0 5 15,0 0-19-15,0 0 1 0,0 0-7 16,0 0 3-16,0 0 51 0,0 0-31 0,0 0-12 16,0 0-16-16,5 15 23 0,-1-15 3 0,2 2-15 15,-1-1 24-15,2 0 0 0,2 1 6 16,-4-1-23-16,3 1 10 0,11 2-1 0,1-1 0 16,-5-2 7-16,-4-1-33 0,-1 0-17 15,1 2 3-15,-5-1 20 0,4 0 23 0,-4 0-22 16,1-1-22-16,0 1 35 0,0 1-9 0,-1-2-3 15,1 1 0-15,-1 1-2 0,-3-2 7 16,3 0-8-16,0 0 0 0,0 1-1 0,-1-1-9 16,1 0 21-16,-2 1-10 0,1-1 8 15,0 0 2-15,-1 1-18 0,-1-1-1 0,-1 1 0 16,-2-1 23-16,0 0-7 0,0 0-11 0,0 0 3 16,0 0 1-16,0 0 3 0,6 0 1 15,-6 0-4-15,0 0-18 0,7 2 5 0,-9-2 1 16,1 0-1-16,-3 1-14 15,-2-1 34-15,1 1-1 0,-1 1 5 0,-2-1-7 0,-9 2-1 16,3 0-1-16,3-1 0 0,0-1-2 0,1 1-1 16,0-1-1-16,-7 1 22 0,2-1-24 0,4 2 1 15,-1-3-1-15,2 2 7 0,3-2-3 16,-1 0-1-16,0 0-8 0,1 0 0 0,1 1 0 16,6-1 16-16,0 0 16 0,-8 0-25 15,0 0 3-15,8 0-1 0,-7 0 3 0,-1 0-19 0,8 0 1 16,-8 0 24-16,8 0 2 0,-9 0-27 15,9 0 5-15,-6 0 25 0,6 0-1 16,0 0-4-16,0 0-10 0,-7 0 0 0,7 0 2 16,0 0-3-16,-7-8-2 0,10 6 0 0,-1 2-3 15,0-1 7-15,2 1-11 0,1-1 14 16,3 0-10-16,-1 1 2 0,11-2-21 16,-9 2 5-16,5 0 17 0,18-6-23 0,-13 5 30 15,2-1-11-15,-13 2 1 0,7 0-8 0,2 0 10 16,3 0-3-16,-3 0-2 0,-2 0 13 0,-1 0-2 15,-3 0 3-15,2 0 7 0,3 0-19 16,-5 0-6-16,1 0-10 0,-4 0 27 0,-1 0-29 16,-1 0 14-16,-6 0-17 0,10 0 1 0,-10 0-3 15,7 0 2-15,-7 0 31 0,0 0-2 0,6 0-1 16,-6 0-1-16,0 0-10 0,0 0-6 16,0 0 11-16,7-8 3 0,-10 8-15 0,1 0 10 15,-2 0 16-15,0 0-2 0,-1 0 0 16,-2 0-4-16,0 1-15 0,-4-1 20 0,-1 0-15 15,-19 7-2-15,12-4-21 0,0 0 20 16,2 0 2-16,-2-1-18 0,-1 2 11 0,2-1 5 16,0 0 1-16,5-1 1 0,1-1-12 15,3 0 1-15,-1-1 2 0,1 2 37 16,-1-2-13-16,4 1-9 0,-1-1 3 0,1 2 10 16,0-2-18-16,0 0-5 0,2 1 8 0,-1-1-15 15,1 0-5-15,-1 1 42 0,3-1-41 16,-3 1 34-16,1-1-1 0,3 1-20 0,-1-1-7 15,0 0 8-15,0 0-6 0,-2 1 4 0,2-1-3 16,1 0 24-16,-1 1-23 0,0-1 2 0,0 0-2 16,0 0 26-16,2 0-40 0,0 0 20 0,0 0-1 15,0 0-31-15,0 0 5 0,0 0 28 16,0 0-7-16,0 0 27 0,-3 2-3 0,3-2-3 16,0 1 1-16,3 1-51 0,-1-1 5 0,0 0 18 15,0 1 11-15,1-1-10 0,3-1 5 16,-2 2 24-16,3-2-21 0,0 0 20 0,13 2-1 15,-4-2-1-15,4 0-4 0,0 0-37 16,-13 0 3-16,3 0 17 0,5 0 17 0,-1 0 0 16,-1 0-18-16,-2 0 0 0,0 0-8 15,-2 0-4-15,-2 0 3 0,-7 0 41 0,9 0-18 16,-9 0 14-16,13-8-9 0,-10 8-5 0,-1 0 27 16,-2 0-13-16,0 0 4 0,0 0-2 15,0 0-16-15,0 0 7 0,4-4 4 0,-4 3-31 16,-2 0 29-16,0 1 16 0,0-2-24 0,-1 2-3 15,1-1 14-15,0-1-46 0,0 2 32 16,-2 0-6-16,3-1-11 0,-4-1-9 0,3 2 2 16,2 0 2-16,-2 0 1 0,0 0-80 15,0 0 6-15,1 0-92 0,1 2-138 0,0-1-15 16,0 0 1-16</inkml:trace>
  <inkml:trace contextRef="#ctx0" brushRef="#br0" timeOffset="618883.4687">17476 7763 474 0,'2'-3'253'0,"-1"-1"-46"0,0 1-9 16,1 0-27-16,-2 0-22 0,-1-1-8 0,1-1-6 16,-1 2-36-16,-1-1-3 0,-1 1-3 0,-2-1-3 15,1 2-29-15,-1-2-16 0,-11-1 14 16,1 0 0-16,-3 1-23 0,4 3 0 0,0 1-12 15,2 0 19-15,3 0-22 0,-5 0 14 16,-1 0-14-16,-16 12-7 0,16-6 12 16,0-1-14-16,-1 1 6 0,0 2-13 0,1 1 15 15,6-3-10-15,1 0 13 0,-3 5 4 16,-1-1-6-16,3 1-6 0,-1 0-12 0,3 2-10 16,-1-2 29-16,3 0-11 0,1-1-8 0,2-2 12 15,-1 1-18-15,2 0 11 0,1 0 4 0,0 1 7 16,0 3-21-16,13 23-6 0,-6-18 6 15,2 0 24-15,4 2-9 0,3-3-10 0,0-1-1 16,2 1-6-16,0 0 14 0,3-2-2 16,-1-2 1-16,1-2-7 0,3 3 5 0,0-3-5 15,-2-2-2-15,3 1 7 0,-1-2-7 0,-2 1 3 16,3-4-3-16,-1-2 16 0,0-1-26 16,0-2 27-16,-2 2-16 0,-12-2 15 0,6 0-1 15,3 0-10-15,19-15-2 0,-17 5 7 0,1 4 5 16,-3-5-11-16,1-1-6 0,-2-5 14 15,-3 1 5-15,-2-3-14 0,1 0 18 0,-5 1 1 16,-1 0-17-16,-2 0 13 0,-4-3-9 0,-1 3 12 16,-1 8-19-16,0-4 15 0,-12-16-11 15,5 12 9-15,-4 0-21 0,-1 1 16 0,-1 2-7 16,1-1 4-16,-3 1 13 0,-1 3-14 16,-2-1-7-16,4 3 1 0,-3 1 3 0,2 1 7 15,0 0-4-15,-1 2-14 0,0 3 2 16,3 0 4-16,2 0-6 0,3 3 16 0,8 0 6 15,-8 0-24-15,0 0 1 0,2 0 3 16,-15 15-4-16,9-9 11 0,2 4-9 0,-2 1 5 16,5 0-3-16,-1 3 10 0,2-2 1 0,-1 2-9 15,3 1 15-15,0 2-9 0,4-2 12 0,-2 5-22 16,1-1 1-16,-2 1 16 0,3-10-2 0,0 5-8 16,0 4 11-16,0 3 4 0,13 23-19 0,-7-21 11 15,-3 0-5-15,1-1-14 0,-1 2 22 16,1-3-7-16,-1 0 6 0,3 3 0 0,-4-1-19 15,0 0 6-15,-2-13 6 0,0 8-2 0,0 0 11 16,0 1-10-16,0 0 13 0,0 0-7 16,0 0-13-16,-10 17 14 0,9-21-1 0,-1-3 3 15,1-2-22-15,1-11-15 0,0 8 8 0,0-1-21 16,0-1-22-16,0 1-13 0,0-7-29 16,0 8 10-16,0-8-168 0,0 0-131 15,0 0 35-15,12 9 3 0,-4-12 25 0,5-8 16 16,4-3 8-16</inkml:trace>
  <inkml:trace contextRef="#ctx0" brushRef="#br0" timeOffset="619343.6614">18081 7675 385 0,'3'-3'291'0,"-1"0"-34"15,-1 0-41-15,0 0-14 0,-1 1-52 16,2-2-11-16,-1 4-15 0,0 0-20 0,-1 0-12 16,0 2-1-16,-1-1-21 0,0 3 10 0,-3 0 0 15,-2 7-24-15,-3 3 1 0,-2 0 2 16,-2 3-23-16,4-1-7 0,-4-1 14 0,3 2 5 15,1 2-15-15,1-3-15 0,2 5 7 16,-1-2-9-16,3 0 11 0,0 1 1 16,-1 0 0-16,2 2 7 0,3-3-11 0,-1 2 12 15,1-10-4-15,0 5-22 0,12 24 14 0,-7-22-6 16,3 3 4-16,-1-4 8 0,3 3-8 16,0-2-8-16,0-2 4 0,2 0 1 0,1-1-10 15,2-1 1-15,0 0 14 0,0 0-2 0,-2-6-11 16,0 3-6-16,0 1 15 0,-3-5-24 15,4-1-4-15,-5-2-4 0,0-1 4 0,-1-2-11 16,-1 0-20-16,-7-1-30 0,0 0-32 0,9 0 11 16,15-11-131-16,-13 0-90 0,-1-1-94 0,-3-3 38 15,1-2 26-15,-1-2 17 0,0-1 18 16</inkml:trace>
  <inkml:trace contextRef="#ctx0" brushRef="#br0" timeOffset="619661.2105">18315 7858 599 0,'-1'-4'277'0,"1"-1"-45"15,2 2-39-15,-2 0 7 0,0-1-41 16,2 1-24-16,-2 2-15 0,3 1-3 0,-2-2-12 16,3 2-5-16,1 0-2 0,0 3-2 0,2-1 2 15,8 7-18-15,-1 0-18 0,1 1 13 0,0 3 11 16,1-3-9-16,0 3-22 0,2-1 6 15,-4 2 13-15,-3 0-7 0,4 0 2 0,-1 0-26 16,0-1-8-16,0 3 2 0,0-6-11 16,-1 5 14-16,-1-3-19 0,-2 1 15 0,1-1-24 15,-2 1-2-15,3-2 25 0,-3-2-13 0,-3-2-1 16,-1 0-16-16,-1-2-8 0,0 0-21 16,-1-1 0-16,0-1-34 0,-1 1-11 0,1-3-9 15,-3 1-1-15,0-2-22 0,1 0-32 16,-1 0 12-16,1-3-275 0,-2-2-13 0,0 0 34 15,1-3 32-15,-3-10 23 0,-3-3 15 16,3-2 7-16</inkml:trace>
  <inkml:trace contextRef="#ctx0" brushRef="#br0" timeOffset="619976.0526">18536 7828 371 0,'-4'-3'257'15,"4"2"-42"-15,-2-2-30 0,0 0 7 0,0 2-38 16,0-2-30-16,1 2-8 0,-2 1-14 15,2 3 13-15,-2-2-29 0,2 1 6 0,-1 1 6 16,0 3-14-16,0-2-16 0,-1 0-10 16,-3 14 16-16,-2-3-28 0,1 0 15 0,-1 1-9 15,1 1-6-15,-1 2 14 0,2 1-23 16,-4-4 14-16,1 2-27 0,0-1 1 0,1 0 3 16,0 2-5-16,0-4-6 0,-1 3-1 15,1-1 1-15,0-2 2 0,1-1-6 0,-2 0-9 16,3-1 12-16,2-1 11 0,-1-2-15 0,1-3 1 15,-1 0-14-15,2-2-3 0,1 1-25 16,0-3-15-16,0 1-20 0,0-1-25 0,1 1-12 16,1-3 9-16,0-1-178 0,0 0-116 0,7 0 21 15,0-1 26-15,7-5-15 0,3-5 14 16</inkml:trace>
  <inkml:trace contextRef="#ctx0" brushRef="#br0" timeOffset="620283.7234">18895 8003 367 0,'3'0'341'0,"1"-2"-52"0,-1 2-59 0,-1-2-32 0,2 2-2 16,-1 1-34-16,-1-1-20 0,0 0-21 15,-1 3 8-15,1 0-28 0,-2 0 18 0,2 2-17 16,-3 2-8-16,7 8-19 0,-4-2 1 15,-2-13-13-15,0 11 4 0,0-2-13 0,5 19-8 16,-5-20 15-16,0 4-16 0,0 0-10 0,0 0-12 16,0 0 5-16,0-2-1 0,0-1-4 0,0-1 20 15,0 0-7-15,0-2-17 0,0 1 18 16,0-1-20-16,13 17-17 0,-13-15 18 16,2 0-26-16,-2-3-6 0,0 0 0 0,0-2-20 15,1 0-15-15,-1-3-48 0,1-1-52 0,0-3 12 16,0 1-258-16,0-2-20 0,1-3 28 0,-1-13 26 15,1 0 20-15,-2 8 15 0,0-6 0 16</inkml:trace>
  <inkml:trace contextRef="#ctx0" brushRef="#br0" timeOffset="620477.0677">18847 7856 478 0,'-4'-7'270'0,"1"1"-12"0,1 1-29 0,0 0 2 15,0 1-20-15,0 3-14 0,2-3-13 16,-2 1-29-16,1 0-24 0,0-1-14 0,0 1-24 15,0 3-13-15,2-4-9 0,-2 4-17 0,1 0-46 16,0 0-28-16,0 0-24 0,0 0-30 16,0 0-24-16,0 0 9 0,0 0-172 0,0 0-134 15,0-7 38-15,0 7 49 0,0 0-28 16,0-6 12-16</inkml:trace>
  <inkml:trace contextRef="#ctx0" brushRef="#br0" timeOffset="621007.5321">19249 7668 571 0,'4'-2'305'0,"0"0"-44"15,-1 1-18-15,0-1 0 0,1 2-29 16,-2-2-11-16,1 2-52 0,-1-2-9 0,2 4-9 15,-2-1-36-15,2 2 4 0,0 0-30 0,7 9 4 16,-1-2-7-16,1 5-7 0,-1-3-6 0,1 3-19 16,-1 2 27-16,1 3-25 0,-2-1 2 15,-2 2-8-15,1 0-16 0,0 1 7 0,1-2-3 16,-5 5 3-16,0 1-10 0,-2 0 1 16,-1-1 8-16,-1-12 6 0,0 8-6 0,0 4-11 15,-10 30 13-15,4-28-28 0,-1 1 9 0,-3-1 1 16,2 0-6-16,-2 0-6 0,-3 0 5 15,1 0 7-15,0-2 4 0,-2 0-5 0,-1-1 6 16,-1 0-4-16,-3-2-11 0,3-1 24 0,0-3 10 16,-2-2-12-16,-1 1-13 0,1-1-4 15,-2-1 11-15,2-3 14 0,3-1-14 0,-2-2 19 16,6-1 7-16,-1 0-15 0,2-2 2 16,5-3-2-16,-1 1 19 0,1-1 1 0,1-3-12 15,1 5 13-15,-2-4 8 0,2 0-7 0,1 1-16 16,0-2 4-16,0 0-14 0,0 2-1 15,0-1-1-15,0 0-2 0,1-1-10 0,-1 0 26 16,1 2 2-16,0-1-32 0,1-1-12 0,-1 1 5 16,0 1-5-16,0-2-24 0,-1 0-7 15,2 0-19-15,0 0-41 0,0 0-33 0,0 0-77 16,0-8 20-16,1 2 17 0,3-8 16 0,1 1 13 16,1 0 15-16,1-3 11 0,0 1 12 0,-3 6-289 15,4-5 6-15,-4-1 52 0,-4 15 10 16,0-9-2-16,0 0 71 0</inkml:trace>
  <inkml:trace contextRef="#ctx0" brushRef="#br0" timeOffset="636226.7094">18858 8132 296 0,'0'0'132'0,"0"0"-19"0,0 0-15 0,0 0-21 16,0 0-9-16,0-12 14 0,0 12-5 0,0 0-8 15,0 0-7-15,0 0-6 0,0 0-6 16,0 0-4-16,0 0-6 0,0 0-3 0,0-13-5 16,14 0 5-16,-14 12-26 0,0-1 25 15,1 1-9-15,-1-1 20 0,1 2-30 0,0 0 18 16,0-2-5-16,-1 1-39 0,0-1 44 0,1 0 22 15,-1 0-25-15,0-1-4 0,2 2-25 16,-1 0 30-16,-1-1-8 0,1-2-4 0,0 2 21 16,0-1-14-16,-1 1-5 0,0 1-2 15,1-2-8-15,0 2 10 0,-1-1-28 0,0-1 29 16,0 2-14-16,1 0 10 0,-1-1 12 0,0 1-21 16,2-1-2-16,-2 1 17 0,0-1-10 15,1 0 6-15,0 1-3 0,-1-1-4 0,0 2-3 16,1-1 8-16,-1 1 6 0,0 0-13 15,0 0 8-15,0 0-9 0,0 0 10 0,0 0-10 16,0 0-6-16,0 0 12 0,0 0-18 16,0 0 14-16,0 0-1 0,0 0-6 0,1-9-7 15,-1 8 14-15,0 0 10 0,0 1-28 0,1 0-11 16,1 0 14-16,-2 0-3 0,0 0 17 16,0 0-31-16,-2 0 23 0,4 0-10 0,-2 1 13 15,0 0-7-15,0 1-1 0,0-2-12 0,0 1 26 16,1 1-30-16,-1-1 21 0,1 3-20 15,-3-4 11-15,3 3-12 0,0 1 17 0,-1-1 22 16,0 0-17-16,1-1 5 0,0 3-13 16,0-1-8-16,0-3 13 0,0 4 1 0,-1 0-2 15,0-5 2-15,0 0-7 0,0 5 17 0,0-5-2 16,4 17-12-16,-4-13 2 0,0-4 4 0,0 0 12 16,0 8-13-16,0-2 5 0,0-6 6 15,0 9 0-15,0-1-25 0,0-2 25 0,0-6 6 16,0 9 3-16,0-3-3 0,0 1-12 0,0-7-2 15,0 7 5-15,0-1 4 0,0-6-9 16,0 9 2-16,0-2-3 0,0-7-17 0,0 8 29 16,0-4-12-16,0-4-5 0,0 9-2 15,0-2-1-15,11 4-1 0,-11-11 0 0,0 0 22 16,0 7-23-16,0 0 3 0,0-7 4 0,0 9 3 16,0-2 4-16,0 1-5 0,0-2 10 15,0 1-22-15,0 0 6 0,0-1 6 0,0 6 3 16,0 0-18-16,0-2 7 0,-10 11 4 0,9-11-11 15,-1-4 5-15,2 1 9 0,-2-1-2 16,1 0-2-16,0-1-8 0,1 0 14 0,0 1-9 16,-1-1 10-16,0 0-16 0,0 1 5 15,0-1-3-15,1-1 11 0,-1 1-10 0,1 0 3 16,0-1 13-16,-3 1-1 0,2 0-16 0,-1-1 0 16,0 0-6-16,1-1 9 0,-2 1-12 15,1 0 14-15,-2 0 16 0,0-1-13 0,-1 0-4 16,-7 4 10-16,1 1 2 0,1-3 3 15,-1-3-21-15,2 1 16 0,0-1 0 16,1 2 1-16,1-3 9 0,2 1 5 0,-12 2-20 16,7-2 4-16,-1-2 4 0,4 1 18 0,-2 1-10 15,3-2 6-15,1 0 9 0,-2 0-5 0,4 0 2 16,-2 0 18-16,0 0-11 0,1 1 0 16,4-1-6-16,0 0-18 0,0 0 15 0,-6 0-12 15,6 0 5-15,0 0 14 0,-7 0-10 0,7 0-11 16,0 0 1-16,-8 0 1 0,8 0-7 15,0 0 20-15,0 0-11 0,0 0-13 0,-7 0 2 16,7 0 1-16,0 0-8 0,0 0-23 0,0 0-1 16,0 0-35-16,-7 0-35 0,7 0 8 15,0 0-151-15,-6-15-151 0,7 11-26 16,2-2 38-16,6-9 40 0,3-3 15 0,4 1 14 16,0 0 7-16</inkml:trace>
  <inkml:trace contextRef="#ctx0" brushRef="#br0" timeOffset="637586.0043">18900 7849 339 0,'1'-2'135'16,"-1"2"-20"-16,-1 0-15 0,0 0-12 0,0 0-10 15,0 0 31-15,-1-1-38 0,-1 1-8 16,1 1-7-16,0-1-5 0,0 0-20 15,1 0 19-15,-1 0-7 0,-1 0-4 0,2 0-3 16,-1 0 10-16,1-1-6 0,-1 1 0 0,1 0-13 16,0 0 0-16,0 1 1 0,0-1 13 0,1 0-21 15,0 0 40-15,0-1-12 0,0 0-5 16,1 0-14-16,0 1 11 0,0-1-20 0,1-1 2 16,-1 0 15-16,1-1-8 0,0 2-7 15,0-2-16-15,1 2 38 0,-2-2-15 0,1 3-11 16,0-3-3-16,0 2 7 0,1-2-1 0,-2 1-6 15,1 0 5-15,-1-1-8 0,0 2 1 0,0-1 7 16,-2 2-24-16,3-1 6 0,-2-2 12 16,2 3-14-16,-3 0 8 0,0 0-3 0,0 0 0 15,0 0-22-15,0 0 13 0,-1 0 9 0,0 0 7 16,-1 0-3-16,1 0-17 0,0 0 6 16,0 3-2-16,1-2-1 0,0-1 9 0,0 0-4 15,-1 2 8-15,1-2 0 0,-1 1-9 0,2 2-10 16,-1-2 18-16,1 0-18 0,0-1 19 15,1 3-21-15,-1-1 18 0,0-2-4 16,3 0-8-16,-1 1 18 0,0-1 1 0,1 0-23 16,1 0 22-16,0 0 5 0,-2 1 8 15,2-1 0-15,-2-1-5 0,0 1 9 0,0-1-19 16,0 1 8-16,1-2 1 0,-2 4-29 0,0-4 25 16,-1 2-11-16,0-1 4 0,0 1-7 15,-3-2-4-15,0 2-12 0,0-1 21 0,-1 1 8 16,0 0-15-16,-2-2 1 0,2 2 4 0,-1 0-9 15,-1 1 3-15,2-2-1 0,-1 2 9 0,2 0-3 16,3-1 12-16,0 0-19 0,0 0-2 16,0 0 11-16,-8 0-6 0,8 0-3 0,0 0 4 15,-14 10-8-15,13-10 15 0,1 3-13 16,-1-2 12-16,1-1-3 0,1 1 15 0,1 2-24 16,-1-3 3-16,1 0 12 0,1 0 0 0,0 3 0 15,-1-3-3-15,1 1 19 0,-1-1-3 16,0 0-13-16,2 0 7 0,0 0 5 0,-2-2-4 15,0 2 12-15,0-2-18 0,0 2 18 16,0 0-13-16,-1 0-11 0,1-1 2 16,-2 1-7-16,0-2 7 0,-2 1-7 0,0 2 12 15,0-1-18-15,-2-1 14 0,0 2-8 0,0-1 0 16,-2 2 4-16,1-1-4 0,0-1 17 16,1 0-22-16,1 2-5 0,-1-2 17 0,1 2-8 15,0-2-10-15,3 0 11 0,0 0 5 16,-8 3-13-16,7-3 13 0,1 1-5 15,0 0 7-15,1 0-15 0,3 0 14 0,2-1-12 16,0 0 2-16,0 0 4 0,3-1-5 0,-3 0-11 16,2 1 22-16,-8 0 2 0,7 0 8 0,-1 0-5 15,-6 0 17-15,8 0-11 0,0 0 0 16,-8 0 10-16,8 0 0 0,-8 0 13 0,16-9-13 16,-14 9-8-16,1 0 8 0,1-1-14 0,-2 1-5 15,-1-2 8-15,0 2 7 0,0-1-11 16,-1 1 2-16,1 0 1 0,-1-1-1 0,0 1-6 15,0-2-7-15,0 1 2 0,0 1-16 16,-1 0-39-16,1 0-3 0,0-2-35 0,0 1-16 16,1 1 11-16,-1-1-308 0,0 1 4 15,3-3 67-15,1 0 11 0,1 1 8 0,6-7 32 16</inkml:trace>
  <inkml:trace contextRef="#ctx0" brushRef="#br0" timeOffset="699808.27">7403 2799 406 0,'0'0'196'15,"0"0"-19"-15,0 0-14 0,0 0-17 0,0 0-2 16,0 0-22-16,0 0-4 0,0 0-2 0,0 0-36 16,0 0 23-16,0 0-26 0,0 0-19 0,0 0 2 15,0 0 10-15,0 0-20 0,0 0-16 16,0 0 4-16,0 0-5 0,0 0-4 0,0 14-14 16,0-14 6-16,-24 21 2 0,22-15-8 15,-2 12-5-15,-2-1 8 0,0 2 4 0,0 2 6 16,-2 3-13-16,-4-3 8 0,3 3-5 0,-4 0 11 15,1-2-8-15,-1-1-5 0,-4-2 19 0,2 0-13 16,-4 0-5-16,3-1-4 0,-1 0-3 16,0-2 6-16,2 0-5 0,0-1 5 0,4 1 13 15,1-6-14-15,-3 2 5 0,4-2 2 16,4-3-22-16,-1 0 11 0,0-1-12 0,4-4 30 16,-1 1-11-16,0-1 17 0,1 1-2 15,1-2-7-15,-1 2-15 0,0 0 19 0,1-2-23 16,-1 0 14-16,1 0-24 0,0 1-23 0,-1-1-18 15,0 1-74-15,0-1 11 0,-2 2-108 16,-1-1-158-16,-8 7 26 0,-3-3 23 0,-2 1-19 16,-3 1 31-16,1-1 23 0</inkml:trace>
  <inkml:trace contextRef="#ctx0" brushRef="#br0" timeOffset="700536.5811">6223 3538 368 0,'1'-3'274'0,"0"2"-50"16,0-1-26-16,0 2-39 0,1-2-19 0,0 1 11 0,1 1-41 15,2 3-13-15,0-3 14 0,8 6-27 16,1 4 4-16,0-1-13 0,2 3 6 0,2 3-27 16,-2 1 1-16,4-1 6 0,-1 2-10 15,1 2-13-15,-2-2-2 0,0 2-5 0,-1 1-4 16,2-1 1-16,0 0 11 0,-3 0-7 0,2 1-23 15,-3-1 24-15,0 2-5 0,-2-1-17 0,2-3 2 16,0 1-19-16,2-2 28 0,-5-1-9 16,-3-2-2-16,2-1 4 0,-3-6-21 15,-2 1 18-15,-1-2-9 0,-1-1-10 0,-2-2 27 16,3 0-10-16,-4 1 38 0,1-1 14 0,0 0-25 16,0 0 36-16,-1-1-20 0,0-1 11 15,-1 0 4-15,-1 0-17 0,0-2-8 0,-1-1 17 16,1 0-22-16,-3-1 26 0,0 0-29 0,-8-7-9 15,2 2 18-15,4 2 6 0,-1 2-23 16,2-2-9-16,-6 0 2 0,2 1 9 0,2 2-12 16,2 0 32-16,1 2-49 0,-1 1 13 0,-2 0 1 15,7 1 1-15,0 0-16 0,-14 0-5 0,-15 14 9 16,12-5 19-16,-1 0-35 0,2 0 7 16,-3 5 6-16,0 4-12 0,1-2 44 0,-2 0-8 15,4 3-35-15,-1 0 27 0,-2-2-19 0,3 1 5 16,-2-1 5-16,3-2-16 0,3 0 13 15,-2 1-18-15,1-4 38 0,-3 1-16 0,7-3-5 16,-2 1-2-16,1-3 0 0,4-1 6 16,0-1-10-16,4-1 11 0,-3-2-7 0,2-1-10 15,1 0 13-15,0 0 2 0,1-1-19 0,-1 1 4 16,0-1-1-16,1 1 10 0,-1 0 3 0,1-2-41 16,-1 0-5-16,0 2-20 0,1-2 9 15,0 1-36-15,0 0-25 0,1-1-27 0,0 0 15 16,-1-7-189-16,2 5 27 0,1-4 23 15,1 1-125-15,11-12 24 0,0-4 24 0,0 3 20 16,1-3 11-16</inkml:trace>
  <inkml:trace contextRef="#ctx0" brushRef="#br0" timeOffset="701417.8574">7027 3579 742 0,'2'-3'260'0,"-1"0"-30"0,0-2-9 15,1 2-8-15,0 1-19 0,-1 0-29 16,-1 0-2-16,2 0-34 0,-1 2-15 0,1-3-6 15,-2 2-16-15,1 0 20 0,2 1-36 16,-2 0-16-16,0-1 14 0,-1 2-35 0,1 1 6 16,1 1-15-16,0 0-1 0,0 2-2 0,-2 1 21 15,3 11-12-15,1-2-9 0,-1 3-3 16,0 2-12-16,3-1-9 0,-4 3 17 0,0-3 3 16,1 0 3-16,1-1 6 0,-3-4-29 0,2 1 28 15,0 2-17-15,-2-5-9 0,2-1-6 16,-1-1 10-16,1-1 2 0,-3-3-18 0,1-2 9 15,1 1-6-15,-1-3 14 0,1 3 14 0,-1-2 22 16,1-1-18-16,0 1 5 0,1 0 36 0,-1-3-13 16,0 1 3-16,-2-1 0 0,0 0-31 15,22-15-9-15,-9 2 31 0,1-1-7 0,-1-3-3 16,-1-2 7-16,0 1-10 0,-3 2-3 0,2 2-4 16,-4-3-3-16,0 2 18 0,-2 5 11 15,-1 2-34-15,0 0 27 0,0 3-5 0,-2 1-12 16,0 1-14-16,-1 0-6 0,2 1 1 0,-1 0-24 15,0 2-15-15,-1-1 3 0,1 1 2 16,-2 0 3-16,0 0 39 0,0 0-12 0,9 10-1 16,-1 1-1-16,0 1 0 0,0 2-13 15,0 1-11-15,0 1 6 0,1 0 13 0,-3-1 1 16,2-2 0-16,2 4-6 0,-2-3-14 0,0-2 3 16,1-1 1-16,0-1-3 0,-1 1 2 15,2 0 40-15,1 1-4 0,-4-1-3 0,0-6-11 16,1 1-22-16,-2-5 1 0,1 1 29 0,1-2-2 15,0 2 21-15,1-2-5 0,2 0-12 0,20-16-12 16,-13 10 2-16,1-8-3 0,1 3 1 16,-3-4-1-16,0 0 16 0,0-1 3 0,-1-2 4 15,-2 2 17-15,-3-3-22 0,0 4 15 0,-1 0 7 16,-3-1-23-16,-1 1 19 0,-3 5 9 16,0-5 1-16,-2-3 0 0,0 6-18 0,0 2 17 15,-1 0-12-15,0 10-2 0,0-8-1 0,0-1-5 16,0 1-10-16,0 2 10 0,0 0-10 15,0 6 2-15,0-9-14 0,0 1 16 16,-11-4-14-16,9 8 15 0,1-1-22 0,1 1 15 16,-2 0-16-16,2 1 10 0,-2-2-16 0,2 2-9 15,-1-1-17-15,-2 1-16 0,3 1 2 0,-1 0-13 16,1 2 4-16,0 0 7 0,0 0 4 0,0 0-58 16,0 0-16-16,0 0-20 0,0-6-20 15,0 6-19-15,0 0-16 0,0 0 17 0,0-8-86 16,0 8-148-16,0 0 32 0,10-14-94 0,3 3 38 15,1 1 35-15,-1 3 16 0,-1-1 21 16,-2 2 32-16,-4 3-4 0</inkml:trace>
  <inkml:trace contextRef="#ctx0" brushRef="#br0" timeOffset="704490.4864">8493 3819 345 0,'19'0'125'16,"24"11"-20"-16,-34-11-29 0,5 0-8 0,19-7-7 15,-17 3-14-15,-9 4-5 0,3 0 15 16,-2 0-30-16,0 0-19 0,-1 0 31 0,0 0-38 16,-7 0-43-16,7 0-21 0,-7 0-27 15,7 0-82-15,-7 0-105 0</inkml:trace>
  <inkml:trace contextRef="#ctx0" brushRef="#br0" timeOffset="704885.7337">8564 3677 342 0,'-2'-1'171'15,"1"-1"-46"-15,-1 1-11 0,0 1-5 16,2 1-13-16,-1-1 5 0,0 3-32 0,1-1-11 16,0 3-3-16,1 2-4 0,-2 0-26 15,1-1 20-15,0 5-6 0,0 3-14 0,0 3-19 16,0 2 44-16,10 19-23 0,-10-28 0 0,0 4-5 16,0 1 0-16,0 3-19 0,0 0 29 15,0 0-10-15,0 0-2 0,0-1-3 0,0-4 8 16,0 2-5-16,0-1-9 0,0-1 11 15,0-1-2-15,0-1-14 0,0-4 29 0,0 0-24 16,0 1 11-16,0-8-1 0,0 7-8 16,0-7-7-16,0 7 12 0,0-7-4 0,0 8-12 15,0-8 4-15,0 6 19 0,0-6-20 16,0 0-5-16,0 7 1 0,0-7 30 0,0 0-24 16,0 7-27-16,0-7-21 0,-2 6 2 0,0-7-303 15,2-3 23-15,-2-1-43 0,-2-8 25 16</inkml:trace>
  <inkml:trace contextRef="#ctx0" brushRef="#br0" timeOffset="746931.3236">31439 8136 386 0,'0'0'167'0,"13"0"-24"0,-13 0-17 0,0-12-9 16,0 12-5-16,0 0-15 0,0 0-18 16,0 0 26-16,0 0-25 0,0 0-11 0,0 0-44 15,0 0 33-15,0 0 17 0,0 0-2 16,14 0-6-16,-14 0-3 0,0 0 4 0,0 0 6 15,0-14-8-15,0 14-28 0,14-13-4 16,-13 13 9-16,-1 0-5 0,1 0 1 0,-1 0-4 16,1 0-6-16,-2 0-6 0,1 0 11 0,0 0-11 15,-2 0 8-15,-1 0-19 0,-3-2 3 16,-1 2 10-16,0 0 5 0,-11 0-21 0,7 0 0 16,-5 0-4-16,-3 0-11 0,-2 0 12 15,-1 0 9-15,-1 0-1 0,0 0 8 0,1 0-10 16,-1 0-2-16,0 0-8 0,1 0 2 0,-22-9-2 15,33 9-8-15,-2 0 19 0,-3 0-13 0,1 0 1 16,2 0-8-16,0 0 9 0,4 0-4 16,0 0-16-16,2 0 26 0,7 0-7 15,-9 0-21-15,9 0 27 0,-8 0-1 0,8 0-1 16,-8 0-12-16,8 0 5 0,0 0 2 16,-7 0-2-16,7 0 4 0,0 0-5 0,-8 0 12 15,8 0-4-15,0 0-17 0,0 0 14 16,-7 0-3-16,7 0-1 0,0 0 5 0,0 0-2 15,0 0-12-15,0 0 11 0,0 0 4 16,-12 11-2-16,11-5-1 0,1-1-1 0,-2 0 13 16,2 2-2-16,0 1-1 0,0-2-4 0,0 4-8 15,0 3 15-15,0 4 5 0,0 2-19 16,0-1 8-16,0 1-2 0,0 2 3 0,0 2 6 16,0 0-22-16,0 2 16 0,0-2 5 15,0 3-3-15,0-1 0 0,0 1 11 0,-6 24-11 16,2-25-12-16,0-3 14 0,-1 2 4 15,-1-4 19-15,3 1-28 0,1-2 6 0,-5 4-1 16,-1-5 1-16,0 0-15 0,4-2 20 0,-1 0 11 16,2 0-9-16,-3 3-2 0,3-1-8 15,-1-1 6-15,0 1-6 0,1 1 17 0,-2-1-16 16,0 1-1-16,1-2 12 0,-1 3-14 0,2-2-4 16,-1 2 15-16,1-1-14 0,1 3-1 0,1-4 0 15,-1 2 9-15,-3-1-15 0,2-1 0 16,1 2 9-16,0-2 4 0,0 1 22 0,-1 4-17 15,2-4-7-15,-1 0-3 0,1 2 7 0,-4-2-13 16,3 1 7-16,-4-1 13 0,4 2-28 16,1 1 9-16,-1-3 12 0,-3 0-8 0,2 0 19 15,-1 0-27-15,-1-1 10 0,3 0 29 0,2 0-27 16,-4 0-18-16,2-3 14 0,0-2 15 0,-1 4-21 16,0-1 14-16,1-3 5 15,-3 2-15-15,-1-1-8 0,4-1-3 0,1 5 23 16,-1-6-16-16,1-1 12 0,0-2-6 0,1 1-10 15,-3 4 18-15,1-1-7 0,-1-2-11 0,1-1 11 16,2-1-6-16,-2-2 0 0,2 1 12 16,-4 7-11-16,3-3 11 0,1-12-23 0,0 8 6 15,0 0 9-15,0 1-6 0,0-2 9 0,0 0 6 16,0-1-10-16,0 0 12 0,0 5-10 0,16 16 19 16,-7-15-3-16,0 2 1 0,1-2 18 15,4 1-48-15,4 1 30 0,2-3 1 0,1 0-15 16,5-3-8-16,2 3-2 0,1-4 10 15,1 2 34-15,-3-3-37 0,3 1-13 0,0 1 40 16,-1-3-36-16,-1 1 13 0,-2 0-8 0,-5 0 32 16,5-3-20-16,-6 1-18 0,0-1-10 15,-5-1 24-15,-4 0 4 0,-3 0-11 0,0 0-12 16,-2 0 33-16,0-1-15 0,-2-1-10 0,0 1 11 16,0 1-19-16,0-2 7 0,-1 0-11 15,1 0 24-15,0 0-31 0,-1 1-3 16,0-1 9-16,0 0-47 0,-3 0-11 0,0 0-37 15,0 0-63-15,7-11 16 0,-7 4-275 0,4-10 19 16,-4-7 69-16,2-4 23 0,2-2-73 0,-4-4 20 16,0 0 106-16</inkml:trace>
  <inkml:trace contextRef="#ctx0" brushRef="#br0" timeOffset="748038.1333">31390 8394 595 0,'0'-5'197'0,"1"3"-16"0,-1-3-4 15,0 2-17-15,1-1-6 0,-1 1-6 0,2 0-34 16,-2 0 1-16,-1 1-17 0,0 1-11 0,1-2 16 16,0 1-14-16,2 1-8 0,-2 0-33 15,1-1 30-15,-2-1-5 0,2 1-21 0,0 2 9 16,-2 0-38-16,1-2 21 0,1 4-29 0,-1-4 14 15,1 2-4-15,-1 0 1 0,0 0-8 16,2 0-3-16,-1 2-16 0,2 0 24 0,-3 1-2 16,3 1-14-16,-1 1 10 0,0 1-2 15,4 8-4-15,-3 2-5 0,3 0 3 0,0 0-1 16,-1 3 2-16,-3-2-5 0,3 1 9 16,-2-2 12-16,1 4-14 0,0-3-15 0,0 1 17 15,-1 0-20-15,0 0 11 0,1-3 9 0,2 0 10 16,-3 1-21-16,0-3-4 0,-3-2 19 15,1-2-3-15,2-1-5 0,-2-2-10 0,0 0-5 16,-1-1-2-16,0 0 6 0,1-2 3 0,1 2-6 16,-2-2 31-16,3 1-13 0,-2-1 21 15,0-1 7-15,-1 1 30 0,3-1-9 0,-2 0 13 16,-1-2-22-16,0 0-19 0,0 0 57 0,7 0-6 16,13-14-52-16,-6 4 11 0,-3 1 15 15,3-2-7-15,-1-1-26 0,0 0 29 0,-1-1-31 16,2 1-1-16,-6-1 30 0,0 2-2 15,1 0-4-15,-2 3-4 0,-3 0-14 0,0 2-4 16,0 2-10-16,-2-1-2 0,0 1 49 0,0 1-5 16,0-1 2-16,0 2-26 0,-1-1-2 0,1 1-4 15,-2 1-20-15,3-2 1 0,-1 3-1 16,-1-3 0-16,0 3-2 0,-1 0 1 0,0 0-4 16,0 0 0-16,0 0-9 0,3 12 16 15,-2-6-17-15,0 0 2 0,-1 1-2 0,0-1 3 16,0 1 25-16,0 2-2 0,0 4-29 0,0-1 1 15,10 13 1-15,-7-9 9 0,1-5-5 16,-1-2 24-16,6 3 0 0,-5-4-4 0,1-2 0 16,0 0-2-16,1-2-13 0,0-1 2 0,0-1 0 15,7 5 0-15,0-6-1 0,-2-1-1 16,-2 0 2-16,4 0-5 0,19-14 8 0,-15 8 4 16,0-3-16-16,-1-1 11 0,1 0-21 0,-2-2 35 15,-1-2 10-15,-2 3 4 0,1-1-12 16,-2 3-2-16,-2-3 11 0,0-1-7 0,-1 1-3 15,-3 2-4-15,-1 0 7 0,-2 2-6 0,2 1 2 16,-3 0-28-16,1 0 15 0,0 1 18 0,-1 1-3 16,0 1-27-16,0-2 14 0,-1 1-23 0,1 2-6 15,0-3-6-15,-1 3-18 0,0 3 4 16,0 0-9-16,0 0-27 0,0 0-46 0,0-7-18 16,0 7-18-16,0 0-12 0,0 0 17 0,-2-10-10 15,-3 14-40-15,-4 5 17 0,-2 4-50 16,0-2-22-16,-2-1-126 0,0 6 6 15,-4-3 8-15,0 3 11 0,0-2 35 0,2 2 27 16,-4-3 9-16</inkml:trace>
  <inkml:trace contextRef="#ctx0" brushRef="#br0" timeOffset="748747.3677">31704 8972 513 0,'-1'0'270'0,"0"0"-13"0,0 2-21 15,2-2-22-15,-1 1-53 0,0-1-14 0,-1 1 12 16,0-1-57-16,1 2 8 0,-1-1-26 0,1 2 17 0,1-1-18 16,-1 2-22-16,0 1 5 15,1 1-19-15,-1 2 5 0,0 1-16 0,0 6 2 16,0 3 0-16,0 1 5 0,0 1-15 0,0 4-5 15,0-2 4-15,0 1 16 0,0 2-24 0,0-1 15 16,0-1-2-16,-5 26 4 0,2-26-6 16,0 0-23-16,-2-4 17 0,2 0-3 15,-1 0-14-15,-1-4-5 0,2-1 5 0,-1-3-8 16,2 0 23-16,1-3-22 0,-1-3 3 0,2 0 6 16,-2-1 21-16,1-1-7 0,0 0 18 15,1-3 22-15,0 0-18 0,0 0 36 0,0 0-10 16,0 0-7-16,0 0-8 0,0 0-4 15,-1 9 35-15,1-10-13 0,2-4-8 0,1 0-20 16,4-10-35-16,3 1-1 0,-1-2-2 0,0 0 1 16,4-2-1-16,-1 2 33 0,-2 2-3 0,3-1-4 15,-2 2-4-15,0 1-2 0,-2 6-6 16,-1-1-10-16,8-2-24 0,-5 4 2 0,-1 2 28 16,1 2-6-16,5-3-7 0,-16 4-3 15,12 0 2-15,14 10 3 0,-11-1-2 0,-3 1 0 16,3 0-14-16,-3 3 4 0,-1 1 1 0,2 0 0 15,-6 6 19-15,-2-7 2 0,0 1-1 0,0 3-2 16,-1 0 0-16,-2-3-22 0,-1-4 10 16,-1-10 0-16,0 15-1 0,0-1-17 15,0-1 12-15,0 1-22 0,-18 14-6 0,11-16 21 16,-2-2-7-16,-3 1 16 0,1-3 8 16,-2 0-24-16,-1-1 26 0,-2 0-3 0,4-5-30 15,-2 0 20-15,-4 0-1 0,-2-1 1 0,10-1 2 16,-3 0-1-16,-2 0 26 0,-2 0-24 0,-17-10-14 15,16 8 16-15,2-2-24 0,4 0 24 16,-2-1-19-16,-1 1 28 0,7 0-15 0,1 0-12 16,0 3 8-16,2-4-33 0,1 3-16 0,1 0-7 15,0-2-41-15,1-1-43 0,0-1-39 0,2 6 17 16,0-11-293-16,0-3 33 0,0-2 30 16,15-20 33-16,-4 12 11 0,2 5 73 0,1-8-45 15,3-1 25-15</inkml:trace>
  <inkml:trace contextRef="#ctx0" brushRef="#br0" timeOffset="749803.3019">32172 8072 269 0,'-1'-4'179'0,"-1"4"27"0,0-2-30 15,0 1-5-15,1-3-23 0,-1 4-50 0,1-3 7 16,0 3-25-16,1-1 6 0,-1-2-24 0,1 2-30 16,0 1 21-16,1 0 17 0,0 0-9 15,2 0-10-15,0 0-2 0,1 0 17 0,2 1-21 16,12 2 25-16,-5-3-24 0,-4 0 3 0,19 6 4 16,-9-6-12-16,0 0-12 0,1 3 36 15,-12-3-23-15,6 0 2 0,0 0 18 0,1 0-5 16,1 0-11-16,0 0 16 0,-2 0-28 0,-2 0 12 15,-1 0-6-15,2 0-3 0,3 0-6 16,-3 0 19-16,-1 0-27 0,-3 0-9 0,-1 0 11 16,-2 0 9-16,-6 0-30 0,10 2 0 15,-8-4 2-15,1 5-3 0,1 2 8 0,-1 0-14 16,1 1 16-16,-1 3-9 0,0-2-4 0,1 2 18 16,3 5-20-16,-2-4-3 0,0 5 11 0,-1 0-19 15,4 2 23-15,-1-1 13 0,-3 0-34 0,1 0 35 16,-3 2-24-16,2 3 10 0,1 1-10 15,-3 0-6-15,-2-8 8 0,0 5 5 0,0 5 2 16,0 0-8-16,0 1 18 0,0 2-9 16,9 27-10-16,-8-27 19 0,1 0-19 0,-2-14-6 15,0 6 12-15,0 3-21 0,0 3 15 0,0 0-9 16,0 3 12-16,0-3-8 0,0 4-4 16,0 3 24-16,0 2-8 0,0-1 13 0,0 3-16 15,-10 34 11-15,9-32-17 0,0-2-1 16,0-1 19-16,-3-1-31 0,4-18 20 0,0 9 8 15,0 4 1-15,0-1 11 0,0 3-5 16,0-2-6-16,0 0-3 0,0-3 14 0,0 0 6 16,0-1-18-16,0 2 4 0,0-2 38 0,8-2 8 15,-8 1-36-15,16 23 2 0,-10-20 24 16,0-6-47-16,1 3 38 0,-3 2-4 0,2-3-32 16,3 0 23-16,-9-1 16 0,7 1 7 15,-3-2-26-15,-3 0-4 0,-1 2-18 0,3 1 15 16,-3 0-18-16,0-16 30 0,0 4-30 0,0 3-12 15,0 2 24-15,0 0 25 0,0-1-58 0,0-1 26 16,0-1-27-16,0 2 4 0,0-3 45 16,-10 12-15-16,7-16-15 0,-3-1 6 0,0 1-25 15,-6-1 10-15,4 0 24 0,0 1 20 16,-3-2-14-16,-4-6-19 0,1 6-26 0,0 0 16 16,-4-5 4-16,-4 0 3 0,9-2 15 15,-7 0-8-15,-5 0-5 0,-3 0 3 0,-4 0-13 16,-30-13 20-16,31 8-8 0,0 0-21 0,0-1 14 15,4 2 3-15,2-1 16 0,5 3 14 0,1-2-20 16,5-3 18-16,5 7-10 0,0-3-17 16,2 3 2-16,2-1 8 0,1-1 13 0,-1 2-2 15,1-2 11-15,1 1-2 0,0 1-4 16,1-2-3-16,-1 2-2 0,1 0-9 0,1 0-3 16,-1 0 2-16,0 0-9 0,1 0-20 0,-1 0-12 15,1 0-10-15,1 0-23 0,0 0 5 16,0 0-49-16,1-1-8 0,2 1-29 0,0-1-61 15,1 1 19-15,0-1-230 0,3 1 0 0,-3-1 13 16,-1-1 15-16,0 4 22 0,-3-4 26 0,0 2 37 16,-3 3-5-16</inkml:trace>
  <inkml:trace contextRef="#ctx0" brushRef="#br0" timeOffset="750330.2614">31197 10426 406 0,'-8'-2'189'16,"0"2"-37"-16,1 0-20 0,3 0 2 0,0 0-17 16,1-2-18-16,-1 1-6 0,1 1 3 0,1 0-6 15,-2 0-31-15,1 1 38 0,1-1-33 16,1 0 42-16,1 0-19 0,0 0 21 0,0 0-30 16,0 0-10-16,0 0 23 0,0 0-8 0,0 0-11 15,0 0-11-15,0 0 36 0,-9 3-42 16,13-3 27-16,-1 0-32 0,5 0 28 0,0 0-17 15,1 0 2-15,0 0-22 0,8 0 17 16,0 0-1-16,3 0-8 0,0 0-24 0,-2 0 23 0,1 0-2 16,0 0-7-16,19-10-6 0,-24 10 9 15,-2-2-33-15,-1 2 17 0,-11 0-16 0,8 0 3 16,0 0-8-16,-1 0 13 0,0 0 22 16,-7 0-16-16,7 0-24 0,-7 0 5 0,8 0 24 15,-1 0-12-15,-7 0-20 0,0 0 4 16,7 0-6-16,-7 0-21 0,0 0-24 0,7 0 2 15,-7 0-34-15,0 0-37 0,0 0-39 0,0 0 0 16,7 0 17-16,-3-6-164 0,-6 5-94 16,-4 1 26-16,0-1 27 0,-12 3 24 0,3 3 13 15,-1 2 6-15</inkml:trace>
  <inkml:trace contextRef="#ctx0" brushRef="#br0" timeOffset="750631.7784">31074 10537 411 0,'-2'0'202'0,"1"2"-5"0,1-1-12 0,1 0 5 16,0 0-12-16,2 0-11 0,4-1-24 15,-1 1-6-15,3-1-3 0,12 0-23 0,-8 0-4 16,8 0 5-16,1 0-28 0,2 0-7 16,1 0 2-16,1 0-4 0,1 0-1 0,-2 0-2 15,1 0 1-15,-1 0-10 0,-2 0-10 0,-2 0-15 16,-1 0 30-16,-3 0-29 0,-2 0 14 15,-2 0-18-15,-2 0 12 0,-3 0-13 0,0 0 16 16,-1 0-32-16,-7 0 9 0,8 0-5 0,-8 0 15 16,6 0-34-16,-6 0 21 0,7 0-12 15,-7 0-33-15,0 0 5 0,0 0-34 0,7 0-28 16,-7 0-46-16,0 0 10 0,0 0-315 16,10-12 32-16,-11 11 9 0,-1-4 21 0,0 1 24 15,-3-9 15-15,-7-3 68 0</inkml:trace>
  <inkml:trace contextRef="#ctx0" brushRef="#br0" timeOffset="780697.9721">6437 4407 412 0,'0'0'92'0,"0"0"-11"16,0 0 64-16,0 0-23 0,0 0 6 15,0 0-41-15,0 0 21 0,0 0-20 0,0 0-25 16,13 0 18-16,-13 0-3 0,0 0-14 0,0-14-6 16,0 14 2-16,0 0-11 0,0 0-2 15,21-22-12-15,-19 18 2 0,1 1 20 0,0-1-28 16,0 1 1-16,2-1-17 0,-1-1 22 16,5-4 2-16,0 0-25 0,1 0 5 0,-1-1 0 0,1 0-2 15,4 1-5-15,-4 1 6 0,-3-1-4 16,2 3-13-16,-3 1 22 0,-2 0-4 15,9-1-14-15,1-2-15 0,-4 2 14 0,-1 2 2 16,1 1 0-16,-2 1 2 0,0 1 7 0,-1-1-8 16,1 2 9-16,-1 0-14 0,1 0-2 15,2 0 11-15,2 0-30 0,-1 0 15 0,1 0 8 16,2 0-4-16,16 12 16 0,-19-9-3 0,5 1-15 16,-8-2 6-16,4 1-10 0,3 0 1 15,-5 0 14-15,0-1-9 0,0-1 6 0,-2 0-3 16,1-1 1-16,-1 0 14 0,1 0-11 15,3 0-2-15,22-10-1 0,-18 5 5 0,5-2 20 16,0 0 2-16,-4-4 1 0,3 1-3 0,1-2 3 16,-2 1-15-16,3-6-9 0,-3 6 8 0,2-1 19 15,-4 1-20-15,-1 0 10 0,-1-1-9 16,1 1-1-16,-5 2 11 0,-3 3-17 0,-1 2-14 16,-2-2 32-16,1 3-21 0,0-1 8 15,-2 2-6-15,-1 0-8 0,1-1 4 0,-1 2 0 16,1-2 10-16,2 0-7 0,-2-1-20 15,3 4 15-15,5-7-7 0,-3 3 14 0,6 0-9 16,-6-2 9-16,0 2 15 0,-2 4-19 16,-1-3-12-16,1 1 14 0,-1-2-6 0,9-1 17 15,-4 1-18-15,-2 1 1 0,0-1-3 0,5-3 1 16,-2 6-7-16,-3-3 7 0,4-2 12 0,-4 3-7 16,-1-2 19-16,2 2-17 0,-4 0 12 15,1 0-2-15,0 1 5 0,-2-1 9 0,1 2-14 16,-2-1 8-16,1-1 7 0,1 2-6 0,-2-2 17 15,0 3-12-15,1-2 11 0,-1 1 15 16,-1-1-22-16,0 2 11 0,-3 0-9 0,0 0-6 16,0 0 1-16,0 0-3 0,0 0 13 0,0 0-20 15,0 0 5-15,0 0-1 0,7 0-8 16,-7 0 9-16,11-10-19 0,-11 10-9 0,2-1 15 16,0 1-1-16,-2-1 15 0,0 1-26 15,2-1 8-15,-1 1-13 0,-1 0 15 16,0 0-34-16,0 0-6 0,0 1-2 0,2-1-1 0,-2 0-40 15,0-1-5-15,0 0-10 0,1 1-33 16,-1 0 13-16,-1 1-4 0,1 0 11 0,-2 2-70 16,1-3-87-16,-1 2-128 0,-1-1 18 15,1 2 23-15,-1 0 13 0,0-1 7 0</inkml:trace>
  <inkml:trace contextRef="#ctx0" brushRef="#br0" timeOffset="798920.6424">16542 3382 452 0,'0'0'199'0,"0"0"-41"16,0 0 0-16,0-13-19 0,0 13 2 15,-13 0 0-15,13 0-15 0,-18-24 1 16,15 23-18-16,1-2-18 0,1 0 8 0,-1 1-14 16,1 0 10-16,0 0-11 0,0 2-9 0,0-1-1 15,0-1-9-15,0 1 3 0,1 0 8 16,-1 1-29-16,1 0 4 0,-1 0-1 0,0-1-1 16,1 0-7-16,0 0-22 0,-1 1 0 15,1-1-4-15,-2 2-6 0,1-1 9 0,1 0-8 16,3 1 12-16,-3 0-8 0,1 0-12 0,1 1 9 15,0 3 5-15,1-2-6 0,1 1 13 16,7 7-11-16,2 3 13 0,-1-2-17 0,1 1 1 16,0 0 21-16,0 1-4 0,1 2-18 0,2-1 7 15,-1 0 0-15,1 1-7 0,2 2 6 16,-4-1-9-16,5-3 13 0,0 3-16 0,-3 0 8 16,-1 1 6-16,3-1-1 0,-1-2-10 15,-1 1-2-15,0 0-5 0,-3-2 15 0,5 0 1 16,-4-1-14-16,1 2 19 0,-3-2-15 0,0-2 20 15,3 3-14-15,-5-4-4 0,0-2-9 16,1 2 1-16,-4-3 10 0,-2 0-16 0,0-1 3 16,0-1 17-16,-1-1-11 0,1 1 2 0,-2-2-10 15,1 2-9-15,-1-1 12 0,-2-1 0 0,2 0 13 16,3 1-16-16,-5-2 4 0,3 1-5 16,-2-1-10-16,0 2-18 0,-1-3-13 0,1 1 16 15,-1 0-15-15,2-1-3 0,-3-1-54 16,0 0-27-16,0 0 12 0,0 0-187 0,7-12-84 15,-2-3 6-15,-1 3 24 0,-2 1 24 0,2-5 2 16,-2 5 3-16</inkml:trace>
  <inkml:trace contextRef="#ctx0" brushRef="#br0" timeOffset="799421.5724">17089 3429 557 0,'0'-5'322'0,"0"0"-44"15,0 1-38-15,0 1-21 0,-1 0-13 16,1-1-9-16,1 1-35 0,-1 1-31 0,-1 0-18 16,2 0-10-16,-3 0-5 0,2 0-10 0,-1 2-21 15,2 2-7-15,-3-2 6 0,2 2-8 16,-1 4-5-16,-1-1-18 0,0 1 12 0,-3 13-12 16,3-3-7-16,-3 3-7 0,1 1 11 0,-1 2-13 15,1-2 5-15,1 3-8 0,-1-1-6 16,0 4 17-16,-4-3-4 0,7-1-10 0,-2 0-8 15,2 3 17-15,-2-1-2 0,3-1-7 0,0-11 7 16,0 5-1-16,0 5-5 0,0 2 22 0,0 0-24 16,0-1-11-16,0 1 13 0,0 1-11 15,-10 25-3-15,8-25 13 0,-3 0 2 16,3-1-14-16,-3-3-8 0,1 0 11 0,-1-1 10 16,0-2-14-16,1 0 16 0,-2-4-18 15,-2 0 35-15,3-1-17 0,-6 0 4 0,1 0 18 16,0-2 1-16,-2-3-8 0,0 1 27 0,0-2-22 15,1-2 9-15,2-2-8 0,1 1 10 0,0-2 2 16,-1-2-5-16,2 1-5 0,0 0-3 16,0-1-1-16,0 0 5 0,7 0 5 0,0 0-11 15,-10 0-3-15,2 0-3 0,1 0-2 16,7 0-44-16,-9 0 26 0,2 0-3 0,0 0-33 0,-5-11 7 16,6 11-10-16,1-3-18 0,0 2-23 15,-1 0-20-15,1-1-6 0,-1-1-36 0,3 1-25 16,-2-1-28-16,2 0 17 0,-2-1-194 15,2 0-54-15,2 0 7 0,2-3 26 0,-1 7 6 16,0 0 25-16,13-29 61 0,-2 13 3 0</inkml:trace>
  <inkml:trace contextRef="#ctx0" brushRef="#br0" timeOffset="799888.5584">17176 3862 272 0,'4'-3'320'0,"-1"1"-80"0,0 1-8 0,-1-1-44 15,2 1-27-15,-2 0-1 0,1 0-34 0,-1 0 0 16,1 1-29-16,0 0-8 0,-1 1-7 0,0-1-1 15,1 2 4-15,0 2-31 0,0-1 7 0,1 1-5 16,8 8-15-16,-5-2 15 0,1 2 0 16,1-1 12-16,0 0-14 0,-1 3-11 0,-4-3 0 15,3 3 13-15,2 2-23 0,-2-3 3 16,0 2 1-16,-2-1-11 0,1 3 6 0,0-5-2 16,-1 5 4-16,-1-2 9 0,-1-3-11 0,0-3-21 15,0 6 5-15,-2-3 26 0,0-1-26 0,3-2-2 16,-3-2 0-16,0 0 3 0,0-1-5 15,-1-1 8-15,0-5-3 0,0 0-12 16,0 7 15-16,0-7-12 0,0 7 2 0,0-7 4 16,0 7-1-16,0-7 18 0,0 6-18 0,0-6 5 15,0 0-9-15,0 6 2 0,0-6-38 0,0 0-23 16,5 5-14-16,-7-8-54 0,1-1 12 16,-6-10-214-16,5-3 27 0,-4-4 23 0,1-1 20 15,0-5 22-15,2 0-110 0,-3 1-5 0,1 1 16 16,-2-2-19-16</inkml:trace>
  <inkml:trace contextRef="#ctx0" brushRef="#br0" timeOffset="800094.1659">17259 3764 247 0,'0'-2'270'0,"-1"-1"-31"15,1 1-47-15,-1-1-10 0,2 1-36 0,-1 1-11 16,0-2-5-16,0 3-28 0,0-2-24 0,0 0-56 15,0 0-8-15,1 2-4 0,-1 0-103 16,1-1-111-16,-1 0-147 0,0 0 24 0,0-1 18 16</inkml:trace>
  <inkml:trace contextRef="#ctx0" brushRef="#br0" timeOffset="800521.3429">17737 3757 232 0,'3'2'294'0,"-2"-1"-70"0,-1-1 2 15,3 2-44-15,-1-1-21 0,-2 0-28 16,3 1-12-16,-2-1-11 0,2 0-14 0,2 0 4 16,0-1-24-16,1 1 11 0,2-1-26 0,3 0-1 15,5 0-16-15,4 0-3 0,0 0 0 0,2 0-2 16,1 0 7-16,0 0 17 0,24-10-14 16,-25 9-12-16,-1-1-4 0,0-2-3 0,-2 3-5 15,0 1 13-15,-4 0 2 0,-3-1 6 0,-1 0 12 16,-2-1-14-16,-1 2-3 0,-1 0 11 15,-1-2-15-15,-2 1 22 0,1 1 1 0,1-1 3 16,-2 0-30-16,0 0 6 0,0 1-6 16,-2 0-10-16,2 0 2 0,-2 0 7 0,1 0 4 15,0 0-5-15,-1-1 1 0,0 1-16 0,0 0-2 16,0 0-6-16,0 0 5 0,-1-1-35 16,0 0-22-16,-1 1-11 0,0 0-39 0,0 0-37 15,0 0 12-15,0 0-302 0,8-11 20 0,-6 6 26 16,0-1 25-16,0-10 16 0,5-1 51 15,-1-6-12-15</inkml:trace>
  <inkml:trace contextRef="#ctx0" brushRef="#br0" timeOffset="806000.3693">19588 3238 383 0,'0'0'119'0,"0"0"-36"0,0 0-17 0,0 0-7 16,0 0 30-16,0 0 5 0,0 0-24 0,0 0 25 16,0 0-3-16,0 0 4 0,0 0-21 15,0 0 15-15,0 0-6 0,0 0-9 0,0 0-13 16,0 0-4-16,0 0 25 0,0 0-2 16,0 0-24-16,0 0-6 0,0 0 15 15,0 0-11-15,0 0 2 0,0 0-23 0,0 0 26 16,0 0-21-16,0 0 7 0,-6 0 1 0,-8 7-13 15,0 1 10-15,-4 2 6 0,2-3-4 16,-3 2-12-16,1 0-4 0,-3 4 21 0,3-1-24 16,-2-2 6-16,-4 1 6 0,5 1 5 0,-3 2-8 15,1-1 9-15,0-1-17 0,1-1-1 16,-3 2 1-16,2-1-14 0,0 1 4 0,4 1 10 16,0-1-10-16,4-3-18 0,-6 1 9 15,8-2 12-15,2-1-14 0,-4 0 17 0,7-2-14 16,2-2-10-16,-1 0 10 0,1 0 3 15,4-2-7-15,-2 3-8 0,1-3 9 0,1 0 5 16,0-2 6-16,0 0 9 0,0 0 3 0,0 0-5 16,0 6 5-16,14 4 10 0,-1-3 12 15,6 1-19-15,-1-2-23 0,-2-3 6 0,3 3 21 16,1-3-24-16,0 0 9 0,2 1-27 0,-4-1 21 16,3 0 6-16,-2 0-10 0,-7-1 13 15,6 4-17-15,-1-2 10 0,-3 0-19 0,0-1 7 16,-5 1-8-16,3-1-17 0,-5 1 23 0,-4-1-6 15,1-1 9-15,-1 2-7 0,0-2 5 16,0 2 2-16,-2 1 4 0,-1 1-12 0,0-6 1 16,0 0 12-16,0 14-19 0,-14 17 11 15,5-13-2-15,-2 1 15 0,0-1 4 0,-5-1-41 16,-1 2 14-16,-1 1-2 0,0-3-9 0,1-1 16 16,0 1 5-16,-2-1-18 0,1 0 0 0,-3 2 8 15,0-3 7-15,3 0-2 0,-1 1 0 0,-1 0 0 16,0 0 3-16,3 0 4 0,1-2-15 15,1 0 4-15,5 3-3 0,-3-7 32 0,-1 1-21 16,5 0 9-16,1-3-9 0,6 0-19 16,-1-1 27-16,1-3-11 0,1 1 9 0,1 0-17 15,0-5 18-15,0 0 0 0,0 7 11 0,18 13 18 16,-10-16-34-16,6 5 41 0,3-2-1 16,2-2-14-16,2 2-14 0,1-2 5 0,3-2-6 15,1 0-7-15,-3-2-9 0,-9-1 11 0,6 0-2 16,2 0-3-16,3 0 19 0,-2 0-10 15,1 0-18-15,24 10 18 0,-27-9 22 0,-2-1-31 16,-3 0 22-16,-4 2-34 0,-1-1 38 16,-3-1-31-16,-3 0 19 0,1 0-27 0,-3 1-23 15,4-1-17-15,-4 0-40 0,1 0-12 0,-1 0-18 16,-2 2-58-16,0-1 16 0,-4 0-146 16,-2 2-122-16,-10 4 9 0,-1 0 27 0,-1 0 24 15,-3 1 32-15,-1 3 13 0,1-2 8 16</inkml:trace>
  <inkml:trace contextRef="#ctx0" brushRef="#br0" timeOffset="806375.6534">19030 4645 340 0,'-2'3'367'0,"1"0"-57"16,0-1-44-16,1 1-36 0,-1 0-28 0,0-3-32 15,0 2-7-15,0 1-10 0,1 0-3 16,0 0-19-16,0 0-1 0,0 2-11 0,1-1-2 16,1 0-32-16,-1 2-1 0,-1 3-15 15,0 3 4-15,0 2-11 0,0 1-4 0,0 2 20 16,0-3-3-16,11 20-17 0,-11-20-15 0,0-1 11 16,2 4-15-16,-1-2 0 15,-1-6 15-15,0 2-30 0,0 4 22 0,0 0-9 16,0-1-28-16,0-2 20 0,0-1 20 0,0-1-14 15,0-1-29-15,0-2 6 0,0 0 3 0,0-1 16 16,0 1-7-16,0-7-30 0,0 8 30 16,-7-2-17-16,0 4 19 0,7-5-37 0,-1-2-17 15,1 0-18-15,-1-1-24 0,-1-2-34 0,-2-1-73 16,-1-3-25-16,-5-5 19 0,4-4-176 0,1-7 28 16,2-4-116-16,0 2 27 0,3 10 51 15,0-8 55-15,0 0 12 0,0-1-43 0</inkml:trace>
  <inkml:trace contextRef="#ctx0" brushRef="#br0" timeOffset="806597.3966">18986 4654 451 0,'0'0'251'0,"0"-8"-14"0,0 1-46 0,11-3-5 15,-10 6-30-15,-1 0-31 0,2 0-5 0,-1 1-13 16,1 0-1-16,0-1-22 0,0 1-48 15,1 0-16-15,-1 0-11 0,2 0-45 0,1-1 4 16,0 1-184-16,6-5-120 0,-2 2 23 16,1 2 16-16,-3-2 11 0</inkml:trace>
  <inkml:trace contextRef="#ctx0" brushRef="#br0" timeOffset="806814.9883">19255 4576 756 0,'3'2'271'0,"-1"-1"-30"15,1-1-14-15,1-1-21 0,-1 2-12 16,1-1-33-16,2 0-10 0,-1 0-16 0,-2-1-15 16,15-4 5-16,-18 5-39 0,10 0 18 0,1 0-13 15,9-5-5-15,-10 4-25 0,-3 0-12 16,0 0-22-16,-1 0-19 0,2 0-34 0,-1 1-28 0,-4 0-32 15,-3 0-37-15,0 0 14 0,7 0-61 16,-7 0-86-16,0 0-83 0,8 9-24 0,-11-6 24 16,-6 7-3-16,-1 1 34 0,-4 0-4 15</inkml:trace>
  <inkml:trace contextRef="#ctx0" brushRef="#br0" timeOffset="807003.314">19208 4775 388 0,'-2'4'236'0,"0"-1"-8"0,3 1-1 15,-1-1-18-15,0 0-25 0,1 2-6 16,1-3 9-16,2 2-14 0,-2-4-29 0,2 2-7 16,2-1-12-16,1 0 0 0,2-1-32 0,8 4-22 15,-7-4-9-15,3 0-49 0,0 0-31 16,20-13-57-16,-16 6-37 0,4 1 11 0,-3-3-89 16,2-3-40-16,4-1-69 0,-4 4 21 15,-1-7-100-15,2 0 15 0,-2 1 55 0</inkml:trace>
  <inkml:trace contextRef="#ctx0" brushRef="#br0" timeOffset="807234.2116">19616 4601 577 0,'2'-3'368'0,"2"2"-68"16,-2-1-24-16,-1 0-15 0,2 1-54 15,-1 0-33-15,0 0-19 0,1 2-24 0,-2-1 0 16,1 0-25-16,-1 1 7 0,-1 3 10 0,0 1 4 16,0 1 5-16,0 1-21 0,1 10-21 15,-1-9-8-15,0 6 24 0,-13 18-11 0,7-13-44 16,3 0-12-16,-2 0 9 0,2 0 19 0,-2 1-9 15,3-1-5-15,-3-3-18 0,2-1-23 16,1-2-36-16,0-1-20 0,0-2-9 0,1-3-51 16,-1-1-38-16,1-1-16 0,0-1-24 15,1-3 18-15,-1 0-294 0,2-2 32 0,0-4 28 16,0-1 41-16,3-11 42 0,1-10-14 16,3-3 26-16</inkml:trace>
  <inkml:trace contextRef="#ctx0" brushRef="#br0" timeOffset="807982.6117">19235 2917 643 0,'0'-4'267'15,"1"-2"-50"-15,-2 1-29 0,1 1-8 16,1 0-12-16,-1-2-3 0,1 1-14 0,0 0-25 16,1 2-2-16,-2-2-16 0,0 5-8 15,0 0-5-15,7-13-7 0,-5 8-31 0,0 1 4 16,1 1 8-16,0 0-25 0,0 0-6 0,0 2-1 16,2-1-14-16,-1 2 17 0,1 1-20 15,-1 0 3-15,3-1-21 0,11 17 9 0,-9-3 22 16,0 5-15-16,-1-4 0 0,0 3 6 0,-2 2-1 15,-2 0 1-15,0 1-18 0,-3-2 14 16,-1 1 4-16,0-10-10 0,0 3 4 0,0 3-7 16,0 1-3-16,0-2-13 0,0-1 24 0,0-1-10 15,0-5-11-15,0 0 18 0,0-1-16 16,0-1 7-16,0-6 0 0,0 8 11 0,0-8-1 16,0 7 16-16,13 3-14 0,-9-8 21 0,1 0-19 15,0-2 26-15,2 2-12 0,-2-1 1 0,-1 0-3 16,1 0 23-16,-1-1-39 0,1 2 31 15,-5-2-27-15,0 0 26 0,0 0-51 0,9 0 40 16,-9 0-52-16,7 0-14 0,-7 0-20 0,0 0 0 16,6 0-24-16,-6 0-25 0,0 0-13 15,7 0-27-15,-7 0 15 0,10 0-110 0,-4 0-120 16,1 0-68-16,5 0 30 0,4 0 10 16,1 0 0-16,-1 0 25 0,3 0-3 0</inkml:trace>
  <inkml:trace contextRef="#ctx0" brushRef="#br0" timeOffset="808404.3536">20051 3196 295 0,'0'0'427'0,"8"0"-114"0,-8 0-32 15,7 0-30-15,-7 0-39 0,0 0-11 16,6 0-30-16,-6 0-24 0,0 0-24 0,0 0-12 15,8 0-30-15,-8 0 12 0,0 0-12 0,9 14-23 16,-9-7 17-16,0 0-23 0,0 15 5 16,0-11-1-16,0 7-6 0,0 3 3 0,0 3 5 15,0 2-7-15,0 2 4 0,0 0 5 0,0 4-35 16,0-3 22-16,0 1-6 0,0 1 8 16,0-1-12-16,8 32 3 0,-3-33 5 0,1-3-1 15,-3 4 26-15,1-2-28 0,2-1-3 16,-3-2-25-16,1-3 17 0,-1 3-19 0,-1-4 8 15,0-2-10-15,-1-3 10 0,1 2 10 16,0-4-10-16,0-4 6 0,-2 1-29 0,0-3-6 16,1 0 38-16,-1-8-37 0,0 6 11 0,0-6 8 15,0 8 1-15,0-8-9 0,0 6 21 0,0-6-27 16,0 7-19-16,0-7-31 0,0 0-2 0,0 0-26 16,-1 11-59-16,1-14-61 0,-1-1 19 15,1-4-271-15,3-13 7 0,-3 8 36 0,10-22 27 16,-2 9 5-16,1-2 26 0,-1 3 56 0,6-2 13 15</inkml:trace>
  <inkml:trace contextRef="#ctx0" brushRef="#br0" timeOffset="808867.5775">20429 3442 252 0,'6'-7'364'15,"-3"1"-68"-15,-2 1-44 0,2 0-1 0,-3 2-23 16,-1 0 29-16,2 0-42 0,-1 0-23 0,2 1-7 15,-2 0-30-15,2 1-28 0,-1-2 8 16,-1 0-16-16,1 3-41 0,-3 0 25 0,1 0-35 16,-3 0-3-16,-1 2-22 0,-1 1 3 0,-8 3-2 15,-2 2 7-15,1 1-18 0,-3 1 9 0,0-1 8 16,0 2-40-16,1 1 25 0,4-2-5 16,-4 1-28-16,-1 1 18 0,6-1 5 0,-1 2-9 15,0-2-13-15,1 1 19 0,1 1-13 16,3-4 1-16,1 5-20 0,0 0 32 0,3-3-26 15,2-1 12-15,1 0-11 0,1-2 19 0,0 3-9 16,10 13 25-16,0-8-17 0,1 0-16 16,3-1 39-16,2 0-8 0,3-1-5 0,0-1 22 15,3 1-28-15,0 0-16 0,-1 1 6 0,0-3-12 16,4 1 13-16,-1-1-14 0,-1 0 25 16,-1-1-1-16,-1 0-2 0,-2-2 15 0,1 1-3 15,0-2-24-15,-4 1-6 0,0-1-14 0,-2 0 33 16,0-2-1-16,-4-1-20 0,-2-1-13 15,0-1 0-15,-2 0 4 0,-1 1 10 0,1-2-3 16,-4-1 0-16,3 1-18 0,-1 0 24 0,0-2-30 16,-1 2-25-16,-1-1-13 0,-2-1-13 15,0 0-41-15,0 0-67 0,6 0 17 0,11-22-232 16,-4 8-44-16,0-1 31 0,3-4 27 16,-4-1 29-16,2-2 25 0,0-1-43 0,3-3 0 15</inkml:trace>
  <inkml:trace contextRef="#ctx0" brushRef="#br0" timeOffset="809290.3899">21039 3269 526 0,'1'-6'326'0,"-1"0"-19"0,0 1-55 0,1 1-24 16,-1 1-28-16,0-1-18 0,0 1-1 0,0 0-35 15,-1 2-14-15,2-2-30 0,-2 1-17 16,1 3-11-16,-2 0 3 0,1 2 7 0,-1 1-17 16,-1 2-22-16,-2 10 2 0,0 0 2 15,0 2-3-15,0 3 6 0,2 2 17 0,0-1 13 16,0 2-35-16,0 2 45 0,2 2-41 16,1-15 20-16,0 9 0 0,0 1-30 0,12 33-5 15,-8-24 29-15,2-3-6 0,0-2-7 0,-1 0-3 16,3-2-5-16,-1 0 27 0,1 3-9 15,-1-2-5-15,1-2-11 0,-1 4-4 0,5-3-3 16,-2-2-4-16,-1-1-21 0,0-2-4 0,0 1 19 16,0-6 4-16,-1 2-3 0,0-1-4 0,1-6-25 15,-1 7 22-15,3-9-24 0,-6-1-4 16,-3 1 0-16,4-4-84 0,-1 1 31 0,1-4-45 16,-6-1-40-16,0 0-22 0,26-8 16 15,-12-8-212-15,1-1-100 0,2-2 27 0,-3-1 30 16,-1-1-15-16,-1-3 27 0,2-1 66 15,-3 0-2-15,-1 0 2 0</inkml:trace>
  <inkml:trace contextRef="#ctx0" brushRef="#br0" timeOffset="809617.7264">21324 3451 331 0,'-1'-10'320'0,"1"3"-43"0,0-3-13 0,-1 3-28 0,2 2 18 16,-1 0-31-16,0 5-8 0,0 0-40 15,0-8-18-15,0 8-2 0,0-8-25 0,16-12-17 16,-11 12-6-16,8-1-4 0,0 1-21 0,1 3-10 16,2 1-5-16,-2-1-30 0,-1 5 9 15,-2 0 2-15,-2 0-21 0,3 0 17 0,-1 0-13 16,19 14 1-16,-15-4-11 0,0 1 9 16,2 4 1-16,-5-1-14 0,0 4 22 0,-1 2 7 15,-3-2-30-15,-1 1-10 0,-3 3 26 0,-2 1-27 16,-2-12 33-16,0 4 3 0,0 6-28 15,-17 18 9-15,8-17-17 0,-3-3 3 0,0 1-11 16,-2-6 2-16,0 3-33 0,-2 1 12 0,2-5-6 16,-4-2-20-16,5 1-3 0,0-6-33 15,0 1-23-15,2-2-40 0,0-3 11 0,4-1 14 16,7-1-178-16,-7 0-140 0,-2-10 28 16,6 3 0-16,-4-10 25 0,3-2 87 0,4-5-14 15</inkml:trace>
  <inkml:trace contextRef="#ctx0" brushRef="#br0" timeOffset="809969.2884">21613 3313 715 0,'3'-8'295'16,"1"3"-22"-16,-1 1 0 0,-1 0-7 0,-1 0-49 16,0 2-19-16,0 1 2 0,1 0-35 0,-1-2-45 15,-1 0-15-15,0 3 3 0,0-1-39 16,0 2 7-16,0 1-5 0,-2 2-18 0,0 0-6 15,-5 10 1-15,-1 1 8 0,2 2 3 16,-1 0-21-16,0 1 20 0,1 1-25 16,2 0-14-16,1 0-14 0,1 0 5 0,-1-1-2 15,3-8 1-15,0 5 15 0,0-1-8 0,10 18 26 16,-1-15 4-16,-2-1-28 0,4 1-5 16,4-3-1-16,-2-1 13 0,0-1 5 0,0-1-13 15,2-3 13-15,-1 1-21 0,1-3 19 16,-5-1 9-16,6 0 4 0,-9-3 4 0,1 2-28 15,-1-2-6-15,-1-1-6 0,0-1-41 0,-2 0-13 16,-4 0-38-16,0 0-18 0,0 0-24 16,13-10-44-16,-9 7 16 0,-2-3-119 0,0 1-101 15,4-8 28-15,-2 3 26 0,-3 0-64 0,2 3 66 16,0-3-2-16,0 4 12 0,6-4 2 16</inkml:trace>
  <inkml:trace contextRef="#ctx0" brushRef="#br0" timeOffset="810233.1295">21919 3518 424 0,'3'-1'342'0,"1"0"-68"0,-2 1-38 16,2 0-37-16,-2 0-12 0,0 0-8 0,-1 1-33 15,1 1-10-15,3 0 8 0,-3 3 14 0,-1-1-34 16,7 10 22-16,-2 1-45 0,0 0-1 0,2-1 8 16,1 5-23-16,-4-1-10 0,0 0-6 0,0 2 25 15,2-1-43-15,-1-1-2 0,-1-1 16 16,-5 1-20-16,5-2-8 0,-1 0 25 0,3-1-47 15,-4-4 24-15,-2-1-24 0,1-2-7 16,-1-2-39-16,0 0 0 0,1-1-32 0,-2-1-16 16,2-2 1-16,-2-2-30 0,-4 0-37 15,2-2 12-15,-1-2 14 0,3-3-353 0,-3-11 32 16,2-6 74-16,0-3 25 0,1-2 22 0,0 12 12 16,0-10-32-16</inkml:trace>
  <inkml:trace contextRef="#ctx0" brushRef="#br0" timeOffset="810388.5091">22007 3411 553 0,'-6'-21'308'0,"0"0"-70"0,5 2-25 0,-3 3-12 16,-1 6 7-16,3 1-36 0,0 3-12 0,2 0 5 16,0 6-25-16,0 0-32 0,0-7-5 0,0 7-23 15,0 0-20-15,0-5-27 0,0 5-2 16,0 0-47-16,0 0-14 0,0 0-54 0,-8-9-12 16,8 12 8-16,0 0-178 0,2 0-124 0,0 1 25 15,-1 2 25-15,2 10-18 0,-3-5 3 16</inkml:trace>
  <inkml:trace contextRef="#ctx0" brushRef="#br0" timeOffset="810718.5024">22261 3768 413 0,'2'5'319'0,"0"-2"-40"0,2 0-55 0,-1 2-17 16,1-1 10-16,-1-1-42 0,1 1 1 0,4 10-31 16,-2-6-14-16,3 4 13 0,-1 1-36 15,-4-2-1-15,1 5-15 0,1-1-6 0,-3 2 8 16,-1 0-32-16,0-1 30 0,-2-8-38 0,0 7 14 16,0 1 1-16,-15 20-4 0,6-17-12 15,-3-2 10-15,3 1-9 0,-5-2-32 0,2 1 7 16,-5-4 0-16,4 1 4 0,-3-1-45 15,6-3 16-15,-5-1-32 0,3-1-11 0,4-3-31 16,1-2-19-16,0-3-53 0,2 2 14 0,5-2-175 16,0 0-106-16,-11-14 29 0,9 8 25 15,2-15 15-15,0 9 29 0,0-9-5 0,11-26 52 16</inkml:trace>
  <inkml:trace contextRef="#ctx0" brushRef="#br0" timeOffset="811085.9881">22495 3376 532 0,'1'-5'317'0,"-2"0"-26"0,1 2-19 15,0-1-31-15,0-2-36 0,1 3-9 0,-1-1-23 16,4 2-22-16,-1-2-10 0,2 1-9 0,1 1-29 15,9-4 4-15,-3 4-35 0,-1 0 17 0,-11 2-27 16,12 0-2-16,1 0 9 0,2 0-19 16,-1 0-6-16,15 11-16 0,-18-3 12 0,2 0 12 15,-4 3-36-15,1 3 2 0,1 3-2 16,-4 0 18-16,-3 0 23 0,3 1-40 0,-3 3 36 16,-1-3-15-16,0 4-13 0,-3-13 8 0,0 4-5 15,0 3-8-15,0 2-11 0,-17 15 1 16,9-16-1-16,1 2-32 0,-4-9 18 0,4 4-13 15,-4-4-35-15,4-1-26 0,1-5-16 16,0 1-31-16,1-2-9 0,0-1-12 16,4-2 15-16,1 0-216 0,0 0-73 0,0 0 42 15,-4-15 2-15,8-2 42 0,1-5-3 0,4 0 16 16</inkml:trace>
  <inkml:trace contextRef="#ctx0" brushRef="#br0" timeOffset="811398.6279">22798 3344 249 0,'2'-7'349'0,"-1"2"-60"16,1 0-18-16,1 1-26 0,-2 1-3 0,0 0-27 16,1 0-17-16,-2-1-22 0,1 1-48 15,0 1-18-15,0 1-6 0,1 1-17 0,-4 1 2 16,2 1-23-16,-3 4 12 0,-6 7-11 0,1-2-21 16,0 3-11-16,1 1 10 0,-1 1 2 15,-2 3-13-15,2-3 2 0,1 2-6 0,-1 1-16 16,1 0 0-16,2 1 14 0,0 1-6 0,1-3 3 15,4 2-11-15,-5-2-7 0,5 3 21 16,0-2-10-16,0-9 11 0,0 4-5 0,12 17 15 16,-6-12-22-16,1-3 4 0,2-1 8 0,-3-3-12 15,3 1-9-15,1-3 7 0,2-1-15 16,0-2-4-16,0-3-29 0,-3-1-8 0,-9-3-25 16,7 0-35-16,5 0-58 0,17-16 14 15,-16-1-154-15,1-2-123 0,-2-3 20 0,1-4 25 16,-1-1 26-16,1-1 19 0,-1-1 9 0</inkml:trace>
  <inkml:trace contextRef="#ctx0" brushRef="#br0" timeOffset="811765.589">22980 3062 665 0,'-2'-3'252'16,"2"2"-16"-16,0-1-29 0,0 0-34 15,2 2-14-15,1 3 2 0,1 0-37 0,11 6-12 16,-3 3 1-16,2 1 0 0,2 1-5 16,1 4-21-16,-3 0-17 0,2 1-16 0,-3 2 15 15,1 1 14-15,0 0-28 0,-3 2 3 0,3 0-6 16,-3 0 12-16,1 2-11 0,-1-1-8 16,-1 1-16-16,-1 0 6 0,-2 3 4 15,0-2-11-15,-1 0 17 0,-5 4-3 0,3 0 9 16,-3-3 4-16,1-2-11 0,-2 1-10 0,0-14 17 15,-11 24-8-15,2-15-3 0,-1 0 24 0,-1-2-11 16,3 0-17-16,-3-4-28 0,-2 0 21 16,1-1-19-16,0-2 10 0,1-2 31 0,1-3-41 15,-2 1-12-15,2-3-19 0,2-3-8 16,-9 3-5-16,9-3-14 0,8-3-33 0,-7 0-26 16,-1 0-47-16,-5-10-34 0,4-3 17 0,3 1-269 15,0-5 31-15,6 7 0 0,0-6 20 0,0-5 43 16,18-23 11-16,-8 20 7 0</inkml:trace>
  <inkml:trace contextRef="#ctx0" brushRef="#br0" timeOffset="812653.4621">23365 3192 249 0,'1'-4'322'0,"2"3"-87"0,-2-2-20 16,0 1-14-16,1-2-24 0,-1 3-34 0,0-1 1 16,1 0-28-16,-2 0 7 0,1 0-41 15,1 2 2-15,-2 0-14 0,1 0 8 0,0 0-26 16,-1 0 1-16,1 2-14 0,0 0 5 0,1 1-2 15,-2 0-12-15,2 2 6 0,-2 3 12 16,0-2-7-16,0 5 2 0,0 1-15 0,0 5 10 16,0-2-14-16,0 3-16 0,0-1 5 15,0 1 5-15,0 3 20 0,0 0-20 0,11 22-7 16,-9-21 24-16,1-1-18 0,-1-3-2 0,2 1 0 16,2-1-1-16,0 0-8 0,1-2 9 15,-2 0 16-15,1-1 11 0,-2-3-5 16,3-1-1-16,3 2 6 0,-2-4-3 0,1-1 18 0,-1-3-16 15,-1-1-9-15,1-2 9 0,1 0 18 16,-1-2-27-16,0 1 0 0,-8-1-1 0,12 0 2 16,19-10 5-16,-13 2 4 0,0-3-21 15,3-2-7-15,-5 0-6 0,-1-3 23 16,1-5-23-16,-4 2 4 0,3-1 21 0,-4-2-18 16,-5 0 12-16,1-1-2 0,0 3-3 0,0-1-2 15,-2-1 40-15,2 2-6 0,-3 1-5 16,-2 1 4-16,-2 4-2 0,0 14-5 0,0-12-4 15,0 2-1-15,0 0 7 0,0 2-12 0,0 3 1 16,0 5 7-16,0-9-13 0,0 9-3 16,0-8-41-16,0 8 1 0,0-7 29 0,0 7-3 15,0 0-9-15,0-7 25 0,0 7-30 16,6-6 20-16,-6 8-21 0,-4 1 5 0,4 2-1 0,-3-1-2 16,-5 14 5-16,-1 3-5 0,-1-4 11 15,2 2-15-15,-1 0 8 0,2 1-14 0,-2 2 2 16,3-5 0-16,0 4 0 0,0 1 6 15,1-2 22-15,0 0-25 0,2 0 2 0,-1 1 4 16,2-1 0-16,1-1 2 0,0-1 0 0,1-4-1 16,0-14 0-16,0 15-5 0,0-3-7 0,11 16 1 15,-5-18-13-15,7-1 11 0,-2 0-7 16,-4-2 7-16,2-2 1 0,0-3 11 0,7 2 16 16,-1-1-2-16,-2 0-3 0,-2-3-1 0,0 0 2 15,-11 0 3-15,9 0 6 0,-1 0-9 16,-1 0 8-16,0 0 0 0,-7 0-2 0,10 0 15 15,-3 0-4-15,6-10-12 0,-7 8 16 16,-2 0-19-16,0 2 4 0,0-3 2 0,0 1-7 16,-1 1-8-16,1-2 12 0,-2 2-51 0,2-2 6 15,-2 2 7-15,0-2 1 0,0 0-79 16,1 1 2-16,-1 0-42 0,-1-2-29 16,0-1-22-16,-1 5-27 0,0 0 22 0,0-8-176 15,0 2-99-15,0 0 34 0,0-7 29 0,-17-13 26 16,16 13 8-16,0 2 23 0,0 1 11 15,1 2 30-15</inkml:trace>
  <inkml:trace contextRef="#ctx0" brushRef="#br0" timeOffset="813182.8637">24036 3485 328 0,'0'-1'300'0,"2"-1"-32"0,-4-1-20 15,2 2 0-15,0 0-24 0,0 0-18 0,2 1-10 16,-2 0 21-16,1-1-35 0,-4-1-31 16,5 0-9-16,-4 2-15 0,2 0-27 0,0 0-24 15,0 0-14-15,-1 2 14 0,2-2-1 16,-1 2-37-16,2 0 32 0,-1 1-32 0,-2 2-9 16,2 1 11-16,-1-1-6 0,2 13 6 15,-2-12-4-15,0 6 6 0,0 4-15 0,8 18 4 16,-6-18-12-16,0 2 6 0,-1 1-5 15,2-2 40-15,-2 1-33 0,-1-10-9 0,0 6 6 16,0 1 4-16,0-1-22 0,0 0 41 0,0-3-29 16,0 0-12-16,11 16-1 0,-10-15 19 0,1-2-21 15,0-3 4-15,-2-2 6 0,0 0 22 16,1 0-15-16,0-1-33 0,-1-4 37 0,0 0-32 16,0 0 0-16,0 0 8 0,0 0-27 15,0 0-18-15,0 0-12 0,-1 9-46 0,0-12-36 16,0-1-59-16,0-2 20 0,-2-13-118 15,0-5-80-15,2-4-19 0,1 13 29 0,0-8-17 16,0-4 25-16,0 0 54 0,14-31-6 16</inkml:trace>
  <inkml:trace contextRef="#ctx0" brushRef="#br0" timeOffset="813376.2184">24092 3399 487 0,'0'-5'257'0,"1"-1"-21"0,0 2-45 0,0-1-28 15,0 2 6-15,-1-2-9 0,1 3-4 0,-1-1-19 16,1 0-7-16,-2 2-22 0,2-2-13 15,-1 1-16-15,2-1-28 0,-2 2-46 0,1 0-37 16,-1-1-52-16,0 2 8 0,0 0-257 0,0 0 23 16,0 0 22-16,0-6-49 0,0 6 13 15,0-9-1-15</inkml:trace>
  <inkml:trace contextRef="#ctx0" brushRef="#br0" timeOffset="813667.8493">24258 3305 274 0,'4'2'290'0,"-1"1"-58"15,1-3-5-15,2 0-28 0,0 3-24 0,1-2 3 16,1 1-37-16,13 1-8 0,-2 1-2 0,0 0-7 15,0-2-15-15,-2 1-5 0,1-1-19 16,1-1-11-16,-7 1-16 0,1-1 1 0,-2-1 6 16,7 4 19-16,-5-2-14 0,-1-2-5 15,-4 1-11-15,0-1 9 0,1 0-16 0,-9 0 0 16,0 0 6-16,8 0-41 0,-1 0-3 16,-1 0-9-16,1 0-41 0,-7 0-35 0,17-11-32 15,-11 6-19-15,8-3 11 0,-8 0-151 0,-4-4-88 16,-2 12-23-16,0-7 18 0,0-2 28 15,0 1 30-15,0 8-31 0</inkml:trace>
  <inkml:trace contextRef="#ctx0" brushRef="#br0" timeOffset="813933.3911">24524 3194 226 0,'-2'-2'274'0,"1"1"-44"16,0-1-36-16,0 1-16 0,0 1-24 0,1 1-3 15,-2-1-4-15,2 2 13 0,0 1-16 16,2-1-22-16,-2 4-8 0,1-1-1 0,3 11-17 15,6-4 3-15,-10 3-7 0,6 1 3 0,0 0-5 16,0 2-10-16,-1-1 0 0,-1 0-12 16,1 0-12-16,0 1 1 0,0-2 18 0,0 1-15 15,3 0-16-15,-1 1-10 0,-7-1 6 0,3 0 8 16,1-2-13-16,-1 1-5 0,0-3-10 0,-3-3 7 16,2-1-17-16,-2-1 15 0,1-2 12 15,0 1-19-15,0 0-34 0,-1-2-8 0,1 1-29 16,-1-2-4-16,0-4-27 0,0 0-8 15,0 0-26-15,0 7-31 0,0-7 14 0,0 0-217 16,-4 8-45-16,5-12 22 0,2 0 35 16,6-10-5-16,-1-2 13 0,2-6-8 0</inkml:trace>
  <inkml:trace contextRef="#ctx0" brushRef="#br0" timeOffset="814681.0258">24898 3038 371 0,'1'-3'272'16,"1"3"-75"-16,-2 1-31 0,1 0-14 0,0 0-7 16,-1 1-12-16,2 2-12 0,2 0-11 0,1 9-5 15,-1 3-17-15,-2-4-3 0,0 3-12 0,-2-8 24 16,0 6-21-16,0 2-12 0,0 3 0 15,0 1 13-15,13 21-2 0,-12-21-21 0,1 1 10 0,-2 2-4 16,2-1-7-16,-2 0-22 0,0-2 18 16,0-9-23-16,0 4 8 0,0 1-5 0,0 2 11 15,0-4-18-15,0-1 3 0,0-2-7 16,0-1 0-16,0-1 18 0,0-2-9 0,0-6 10 16,0 8 11-16,0-8 26 0,0 7 1 15,0-7 27-15,0 7 9 0,0-7-12 0,0 0 32 16,0 8-10-16,0-8 17 0,-11 6-11 0,11-9-29 15,3 2-6-15,-1-4-7 0,-1 1-6 16,9-11-2-16,-5 1-28 0,3 0 0 0,0-4 2 16,1 4-17-16,3 0-21 0,0 2 12 0,-4 7-7 15,2-7-1-15,1 3-1 0,-2 3 2 16,2-5 1-16,-2 6-9 0,0 0-15 0,0 4 8 16,-2 1 8-16,-7 0-16 0,9 0 17 15,-2 0-13-15,4 0 4 0,15 14-1 0,-17-9-20 16,1 0 27-16,3 5-4 0,-1 5-21 15,-4-3 14-15,0 1-15 0,0 2 26 0,-2-1-18 16,-1 4 2-16,-2-2 0 0,-3-2 1 0,0-1-12 16,0-4 11-16,0 5-1 0,-18 16-14 0,6-15 22 15,-4 0 9-15,-1 0-8 0,-4-1 9 16,-2-3-16-16,0 0-1 0,-2-3 11 0,0 0 5 16,1-4-7-16,-1 0 5 0,4 2-2 0,1-2 7 15,1-4 15-15,5 2-20 0,3 1 24 0,1-3 2 16,4 0-10-16,1 2 7 0,5-2 8 15,0 0 12-15,0 0 12 0,-8 0-10 0,8 0 14 16,-8 0-2-16,8 0 4 0,0 0-7 16,-7 0 14-16,7 0-24 0,0 0 18 0,0 0-16 15,-7 0-2-15,7 0-26 0,0 0 14 0,0 0-24 16,0 0 10-16,-7 0-21 0,7 0-24 16,0 0-31-16,0 0-14 0,0 0-9 0,-8 0 7 15,8 0-123-15,0 0-52 0,-7 0 22 16,-17-14-254-16,6 4-80 0,-5-2 44 0,-4 1 45 15,-4-1 34-15,-9 0 1 0,0 0 28 16,-4-3 57-16,-11 0 45 0,-6 1 1 0,-2-3 31 16</inkml:trace>
  <inkml:trace contextRef="#ctx0" brushRef="#br0" timeOffset="815749.4351">16091 3484 283 0,'0'0'271'0,"15"0"-21"0,-15 0-67 0,0 0-15 16,0 0 6-16,0 0-42 0,0 0 12 0,0 0-11 15,13 0-18-15,-13 0 1 0,26 4-11 16,-21 10 17-16,2 5-29 0,-5 1 8 0,5 2-30 16,-1 3 9-16,-1 3-8 0,-1-2-11 0,2 2 5 15,-2 0-11-15,1 1 11 0,0 3-17 16,-3 0 6-16,4 0-16 0,1 2 9 0,-2 1 5 15,2-1-11-15,-1 1 13 0,-1-1-11 16,1 1-3-16,1-2 16 0,-3 2-10 0,1-1 14 16,-2 0-22-16,2-1 26 0,-3-1-3 0,0-2-17 15,3 0-9-15,-3 2-19 0,1-1 7 0,-3-1 19 16,0-4-3-16,0-1-5 0,0 1-17 16,0-15 17-16,0 3 15 0,0 1-51 0,0 0-1 15,0 0 1-15,0-4 33 0,0-2-3 16,0-1 9-16,0-1-20 0,0-7 10 0,0 7-7 15,0-7-15-15,0 7 21 0,0-7-9 0,0 0-7 16,0 6-1-16,0-6 0 0,0 0-7 16,0 6-1-16,0-6-42 0,0 0-25 0,0 0-32 15,0 0-19-15,-2 12-36 0,5-15 14 0,5-9-235 16,5-5-70-16,6-3 25 0,4-5 7 16,5-4 47-16,8-5 25 0,5-2 20 0,8-6 11 15,6-5 1-15</inkml:trace>
  <inkml:trace contextRef="#ctx0" brushRef="#br0" timeOffset="816752.453">25428 2871 209 0,'3'-2'147'0,"1"2"-30"0,0-2-16 0,-1 0-6 16,-3 2 21-16,6-3-23 0,-2 1 5 15,-1 0 14-15,-1 1-45 0,0-2 46 0,-1 1-24 16,-1 1 16-16,2-1-17 0,-2-1-5 0,2 3 20 16,-2-1-18-16,0 0 13 0,2-1 1 15,-2 0 0-15,2 2-23 0,-2-1-4 0,-2 1 0 16,4-1-15-16,-2 1 6 0,0 0-30 0,1 0 5 15,0 0 1-15,-1 0 2 0,-1 1-6 16,1 2-11-16,-1-1 8 0,-1 2 3 0,0 1-14 16,0 1 0-16,-5 8 15 0,2 5-14 0,1-1 7 15,-1 2 7-15,1 4 21 0,-1-1-28 16,2 1 12-16,0 2 0 0,-2 2 5 0,1 0-5 16,-3-1-10-16,5 4 9 0,-5 2-22 15,3 2 13-15,-4 1 7 0,8 3 6 0,-6 0-20 16,1 3 27-16,1 2-18 0,4-2 18 0,-2 1-13 15,-2 1 13-15,2 2-13 0,0-1 22 0,-2-3 5 16,2 0-9-16,2-3-7 0,-2 1-3 16,1 4-7-16,0-1 33 0,0-4-14 15,0 2-5-15,0-6-6 0,1-18 16 0,0 9-6 16,0 2-42-16,0 2-1 0,0-1 7 0,0 0 31 16,-11 24 4-16,9-32-15 0,2-7 1 15,0-14 3-15,0 11-3 0,0-2-4 0,0-2 13 16,0 0-27-16,0-7 15 0,0 7-5 15,0-7-21-15,0 7 14 0,0-7 15 0,0 7-24 16,0-7-14-16,0 0 0 0,0 0-3 0,0 0-35 16,1 11 4-16,2-12-73 0,0-3-44 15,-1-2-27-15,4-6-56 0,1-5 20 16,-3 7-237-16,-4 3-41 0,0-5 33 0,-24-19 32 16,6 12-4-16,-9-3 26 0,-9-3 23 0,-6-3 11 15,-7 0-8-15</inkml:trace>
  <inkml:trace contextRef="#ctx0" brushRef="#br0" timeOffset="819595.6486">17243 3684 247 0,'0'0'147'0,"0"0"-24"0,0 0 0 0,0 0-9 15,0 0-2-15,0 0-30 0,0 0 1 0,0 0-10 16,0 0-8-16,0 0-7 0,0 0-8 16,0 0-18-16,0 0 10 0,0 0-6 0,-2 15-33 15,3-12 0-15,1-1 51 0,0 1 12 16,0-1-15-16,0-1-1 0,2 2-26 0,-1-2 24 16,-1 0 4-16,2 0-9 0,1-1-12 0,-2 0 22 15,1 0-26-15,0 0 15 0,0 0 4 0,-4 0-15 16,0 0 6-16,0 0 13 0,7 0 10 15,4-9-16-15,-9 5-9 0,2 3 17 0,-2-3-14 16,1 4 11-16,-2-3 2 0,1 1 0 16,-2 0-20-16,1-1 16 0,-1 2-10 0,1-1-11 15,-1 1-11-15,-1-1-4 0,-1 4-5 16,1-2-5-16,-1 1 7 0,0 1 4 0,-2 0-18 16,1 1 7-16,1 1 4 0,-1 1 0 15,1-2 9-15,1 2-16 0,-1-4 5 0,1 3-3 16,0-1-17-16,1 0 13 0,-1-2 9 15,3 2 4-15,-2 0 13 0,4-2-15 0,-1 0 13 16,-1 2-8-16,1-3 2 0,1 0 12 16,-1-1-9-16,-1-1 26 0,0 2-12 0,1 0-12 15,0-2 2-15,-2 2 16 0,2-4-10 16,0 2-10-16,-2-1 4 0,1 1-5 0,-2 0 13 16,1-1-1-16,-2 1-2 0,1-1 0 0,0 0-20 15,0 1 1-15,-1-1 10 0,0 1 1 0,-1 0-18 16,2 0 11-16,-2 1-12 0,-1-1 15 15,2 1-16-15,-1 0-10 0,2 0-2 0,-2 0 1 16,0 0-16-16,2 1-20 0,-2-2-21 0,2 1-56 16,-1-1 14-16,2 5 9 0,-1-3-169 15,0 0-116-15,2-1 26 0,0 1-19 0,2-3 21 16,2 2 8-16,8-9-7 0</inkml:trace>
  <inkml:trace contextRef="#ctx0" brushRef="#br0" timeOffset="821058.2058">23988 3313 265 0,'0'0'229'0,"0"0"-48"0,13 0-16 15,-13 0-3-15,0 0-28 0,0 0-2 0,0 0-6 16,19-22-17-16,-18 19 9 0,1 1-9 16,-1 0-7-16,0 0-24 0,0 2-3 0,0-1-26 15,-1 0 4-15,1 2-9 0,-1-2 1 0,0 1-12 16,0 0-9-16,-2 1 0 0,1 0-13 16,-1 1 14-16,1-1-5 0,-1 2 18 0,1 0-18 15,-2 0 3-15,1-1-13 0,0 0 0 0,0 1 10 16,0-2-4-16,2 1 0 0,-1 1-5 15,1-1-5-15,-2 0-11 0,1 0 22 0,-1-1-10 16,2 1 6-16,1 1-3 0,0-2-8 16,2 0 10-16,-3 1 10 0,1-2-14 0,1 0 15 15,-1 0 2-15,0 1-4 0,1-1 15 0,0-1-1 16,-1-1 5-16,0 2 3 0,1 0 13 0,-1-1-17 16,0-2-6-16,0 2 22 0,-1-1-7 15,1 1-8-15,-2-1-4 0,-1 1-14 0,2 0 19 16,-1-1-22-16,0 2-2 0,-1-1-11 15,1-1 13-15,-1 1-13 0,1 1 21 0,0-1-14 16,1 2-20-16,-2-2 12 0,2 1-1 16,-3 0 4-16,1 0-19 0,2 0 7 0,0-1-9 15,-1 1 29-15,1-1-3 0,-1 0-5 0,1 0-15 16,-2 1 13-16,2-2-10 0,-1 2 15 0,1 0-21 16,-2 0-6-16,4 0-3 0,-3-1 12 0,1 1-6 15,1 0-2-15,-1 0-29 0,0 0 2 16,0 0-41-16,0 0-11 0,0 0-20 15,0 1-16-15,-1-1 13 0,0 0-197 0,1-1-81 16,0 1 28-16,-1 0 18 0,0-1 18 0,-1 1 7 16</inkml:trace>
  <inkml:trace contextRef="#ctx0" brushRef="#br0" timeOffset="834586.2649">3142 11961 664 0,'2'-3'184'0,"-2"3"5"0,2 0-31 15,-1 0-2-15,-2 1-23 0,3 2-1 0,0 1 7 16,-2 1-13-16,5 14-22 0,-2-1-6 16,-1 0-11-16,-1 4 12 0,3 1-9 15,-2 0-12-15,-2-9 0 0,0 5 18 0,0 4-17 16,0 1-9-16,0 2 4 0,0 1 8 0,0 1-19 15,0 0-2-15,-14 29 15 0,11-26 0 0,0-1-25 16,-1 2-5-16,-1-4-8 0,2 0 12 0,-1-1-12 16,-3 0-7-16,2-1 4 0,0 1 16 15,0-1-20-15,-1-1-9 0,2-1-5 0,-1-2-4 16,1 0 2-16,1 0 12 0,-2-3-9 16,0-2-19-16,3-3 30 0,-1-5-17 0,1 1-8 15,0-2-3-15,0-2-6 0,1-1 3 0,-1-1 21 16,2 0-8-16,0-1 19 0,0-3-42 15,0 0 26-15,0 0-36 0,0 0 3 0,0 0-5 16,0 0-42-16,-2 11-25 0,1-14-52 16,2-1 13-16,1-3-184 0,1-14-119 0,4-2 21 0,4-1 26 15,-4-4 2-15,4 3 23 0,-1 2 50 16,-1-2 3-16</inkml:trace>
  <inkml:trace contextRef="#ctx0" brushRef="#br0" timeOffset="834952.3277">3389 12145 347 0,'1'-6'365'16,"0"1"-70"-16,1 2-34 0,-1-1-21 0,0 1-7 16,0 0-50-16,-1 1-28 0,2 1-5 15,-1-1 1-15,1 2-26 0,3 0-12 0,-1 2 2 16,1-1-9-16,8 7-7 0,5-1-17 0,0 4 2 15,2 0-10-15,0 1-5 0,1 1-7 16,0 0 16-16,2 1-30 0,-5 0-4 16,1 1 18-16,1 1 12 0,-2-1-50 0,4 1 3 0,-2 0 15 15,-4 0 11-15,1-1-36 0,-2-1 20 16,1 1-15-16,-5-1 14 0,2 1-8 16,-3-2-24-16,0-1 10 0,0-1-22 0,-2 0 32 15,2 2-19-15,-4-4 1 0,-2-3-2 0,0 0 8 16,-1-1-33-16,-1-1-12 0,-1 0-5 15,1-1-18-15,-1 0-4 0,1-1-39 0,-1-2-17 16,0 0-30-16,-1 0 14 0,0-2-249 16,0-4 30-16,5-11 27 0,-2-3-74 0,0-3 22 15,-1-1 26-15,3-3 15 0,0 0 4 0</inkml:trace>
  <inkml:trace contextRef="#ctx0" brushRef="#br0" timeOffset="835354.9431">3901 12015 380 0,'-1'-6'364'0,"1"0"-58"0,0 1-47 16,0 1-11-16,0 0-48 0,-1 1-21 0,1 0-21 0,0 1-9 15,0-1-28-15,-1 4 0 0,1-2-18 16,0 4-16-16,1-1-9 0,0 4 21 0,-1 1-14 16,1 12-27-16,-1-9 11 0,0 7 9 0,0 4-18 15,0 1 11-15,8 27-10 0,-8-35-17 16,0 8 1-16,0 4-14 0,-11 30 5 0,7-27-3 15,-2-1 11-15,3 2-7 0,-4-2 3 16,1 1-22-16,-3 4 5 0,0-5-5 0,3 0 7 16,-4 0-24-16,-1-2 18 0,1 0 20 15,1-2 2-15,-4 0-42 0,3-1-5 0,-1 1 6 16,3-2-5-16,1-2 28 0,-2-5-21 16,3 2 7-16,0 1 21 0,1-5-29 0,1-2 5 15,1-4 14-15,0 0 1 0,1-2-13 0,0-1-16 16,2-1 37-16,-1-1-34 0,1 1 37 15,0-3-20-15,0 0 11 0,0 0-4 16,0 0-26-16,0 0 13 0,0 0-22 0,0 0-16 16,0 0-24-16,-6 10-47 0,6-12-35 0,-2 0-68 15,4-3 19-15,0-1-220 0,5-8-15 0,1-3 31 16,2 2-30-16,1-2 25 0,1-1 63 16,2 4 3-16,1-3-2 0</inkml:trace>
  <inkml:trace contextRef="#ctx0" brushRef="#br0" timeOffset="835769.8689">4166 12500 401 0,'3'-3'403'0,"0"3"-60"15,-3-2-64-15,0 0-21 0,3 0-45 0,0 2-21 16,-1-1-17-16,-1 0-21 0,1 1-16 0,0 1-27 15,0 0 10-15,0 1-48 0,0 0 16 0,1 2-11 16,1 0-3-16,5 9 1 0,-2-1-28 16,1 0-4-16,0 2 13 0,0-2 4 0,-2 4-22 15,0-2 0-15,0 4 7 0,-1-3-13 16,0 2-6-16,-1-3 15 0,0 1 5 0,-3-1-6 16,0 4 22-16,-1-10-18 0,0 5-17 0,0 0 18 15,-12 23-4-15,4-20 26 0,-1 0-18 16,1 0 11-16,-5 2-17 0,3-3-3 0,-3-2-41 15,-3 0 26-15,4-1-22 0,-1-2-1 16,1 0 19-16,2-6-17 0,1 1 15 0,-1-2-16 16,3 0 0-16,0-2 1 0,7-1-5 15,0 0-37-15,-8 0 9 0,0 0-27 0,-11-16-67 0,9 3-23 16,1-1-47-16,3-5 17 0,1-1-226 16,1-5-51-16,3-2 56 0,1 0-2 0,0 12 22 15,0-6 60-15,0-2 18 0,0-2 11 16</inkml:trace>
  <inkml:trace contextRef="#ctx0" brushRef="#br0" timeOffset="836002.3671">4099 12375 621 0,'0'-4'286'0,"0"1"-56"16,1 0-38-16,-1 0-21 0,0 0-38 15,-1 1-50-15,1-2-48 0,0 3-65 0,0-1 3 16,0 2-82-16,1-1-157 0,-1 1-70 0,1 1 2 16,0-1 22-16</inkml:trace>
  <inkml:trace contextRef="#ctx0" brushRef="#br0" timeOffset="836406.5443">4455 12409 371 0,'3'0'360'0,"0"-1"-78"0,1 2 1 0,-2-1-52 0,2 0-3 15,-1 0-31-15,-1 0-10 0,2 0-41 16,0 0-7-16,0 0-9 0,0 0-8 0,2 0-12 15,-1-1-22-15,-5 1-8 0,8 0 7 0,6 0 0 16,3 0-4-16,1 0-17 0,3 0 7 0,-1 0-6 16,2 0-26-16,1 0 11 0,22-11-2 15,-23 9 9-15,1 0-23 0,2 0 5 16,-11 1 24-16,5-2-43 0,-6 0 19 0,-1 2 2 16,-3 1-7-16,-3-2-2 0,1 2-24 0,-2 0 16 15,1-3-3-15,-2 3-1 0,0 0 13 0,-1 0-3 16,0-1 10-16,0 1 30 0,-1 0-4 15,1 0 11-15,-1-1-22 0,-2 1 11 16,0 0-17-16,0 0-15 0,0 0 8 0,0 0-20 16,0 0 11-16,8 0 9 0,-8 0 3 0,0 0-18 15,0 0-7-15,7 0-30 0,-7 0 14 16,0 0-38-16,0 0 9 0,0 0 3 0,0 0-90 16,0 0-46-16,9-10-94 0,-11 8 23 0,1 2-276 15,-2-5 16-15,-1 3 53 0,2-3 24 16,-2 0 26-16,0-9 24 0,0 0 47 0,4 2 23 15,0 2-8-15</inkml:trace>
  <inkml:trace contextRef="#ctx0" brushRef="#br0" timeOffset="837752.2407">6748 11584 351 0,'0'0'276'0,"0"0"-30"16,0 0-40-16,0 0-10 0,0 0-36 0,0 0-13 15,0 0-3-15,0 0-20 0,0 0-26 16,0 0-4-16,0 0-1 0,0 0-16 15,0 0-8-15,0 0 2 0,0 0 4 0,0 0-17 16,0 0 8-16,0 0-16 0,1 9 5 0,-4-4 4 16,0 0 6-16,-5 10-6 0,-6 0 13 0,1-2-15 15,-4 3 11-15,0-2-13 0,-3 3 2 16,1-2-13-16,1 1 12 0,-2-1-12 0,0-1-7 16,-3 2-10-16,1 2 1 0,-1-4 10 0,1 3 11 15,-2-1-11-15,1 3-4 0,1-4-5 16,1 0 19-16,0 3-46 0,0-3 21 0,2-3 0 15,-2 4 17-15,1-2-39 0,4 1 11 16,-1-2 7-16,5-1-14 0,-3 0 23 0,4-1-32 16,1 1 30-16,3-5-18 0,1-1-9 0,1 0-3 15,2 0 27-15,-1 0-21 0,0-2 10 16,3-1-16-16,1 1 37 0,0-4-19 0,0 0 6 16,12 18 7-16,-3-8 22 0,4-1-13 0,0 0 5 15,5-2-6-15,4-6 5 0,1 7-4 16,2-1-11-16,3-2-18 0,1 2-9 0,0-4 17 15,0 2-1-15,-3-1-15 0,3 0 1 0,-1 0 35 16,2-2-3-16,-8 3-20 0,2-1 1 16,1 2-3-16,-2-2-2 0,-3 2 12 0,-2-1-3 15,-6-1-41-15,1-2 2 0,-3 0 2 16,-1 1 15-16,-1-1 0 0,-2-1 1 0,0 2 13 16,-1-1 2-16,-1-1-3 0,-1 1 11 0,0 0-3 15,1-1-11-15,-1 2-7 0,-1 0-11 16,0-1-4-16,-2-2 30 0,0 0-28 0,0 9 2 15,0 2 32-15,-18 17-3 0,7-14 0 0,-2 2-2 16,-2 1-2-16,-4 0 19 0,1-1-3 0,-2 1-27 16,1-1-19-16,-2 0 23 0,-1 2-1 15,-2-1 0-15,1 2 0 0,-2-1 0 16,-2 2-2-16,2 0 1 0,1-2 3 0,2 0-1 16,0-1-5-16,1 1-10 0,4-1-16 15,0-1 16-15,-1 4 12 0,4-6 0 0,2 1 0 16,-1 0-1-16,5-2-2 0,0 1 1 0,3-5 0 15,1-2 4-15,3 1-8 0,1-1 1 16,0-7 18-16,0 0 11 0,0 8-10 16,23 10 2-16,-9-10-2 0,2-1-2 0,3-7-4 15,1 5 12-15,3-3 25 0,3-2-22 0,2 1-16 16,-14-1 13-16,8 0 17 0,5 0-8 0,1 0-18 16,1 0-12-16,0 0 13 0,29-10-3 15,-31 6-13-15,-2 2 12 0,0-1-14 0,-3 1 18 16,1 1-1-16,-3-2-2 0,-1 1-20 15,-1-1 27-15,0 2 3 0,-5-1-17 0,-1 1-5 16,-4 0 11-16,-1-1 0 0,-1 2-7 0,1-2-17 16,-3 2 0-16,-1-1-34 0,1 1-31 0,-4 0-20 15,0 0-11-15,0 0-25 0,0 0-18 16,0 0-45-16,6 0 17 0,-1-6-187 0,-7 6 31 16,-2 1 27-16,0 0 25 0,-3 0-156 0,-11 5 42 15,-2 1 21-15,-2 1 23 0,2 2 41 16,-4 1 27-16</inkml:trace>
  <inkml:trace contextRef="#ctx0" brushRef="#br0" timeOffset="838219.0037">6234 13377 232 0,'-3'0'408'15,"0"-3"-85"-15,2 1-20 0,-1 2-43 0,0-1-22 16,-1 0-33-16,3 0-16 0,-1 1-8 16,0-1-5-16,1-1-41 0,-1 5 8 0,0-1-34 15,1-1 19-15,2 1-22 0,-2 2-29 0,2 0 11 16,0 0-11-16,-1 1-23 0,1 1 34 0,2 11-18 15,-1 0-5-15,0-1 0 0,1-1-11 0,-1 1-17 16,3 1 0-16,-4 2 5 0,0 0-4 16,-1 0-9-16,1 1 9 0,0-2-4 15,-2-4-4-15,0 7-4 0,0-12-9 16,0 5 13-16,0 2-2 0,0-2-15 0,0-1-18 16,0-1 1-16,0-3 0 0,0-2 18 15,0-7-2-15,0 9-1 0,0-3-1 0,0-6 32 16,0 7-2-16,0-7-2 0,0 0-5 0,0 0-5 15,-11 11-56-15,9-15-47 0,0 1-41 16,-5-11-25-16,-1-2-50 0,2-2-20 0,3-6 20 16,0-2-157-16,2 2 27 0,0 0 26 0,1-1-113 15,-1 1 26-15,-2 2 25 0,2 4 24 0,-3-1 12 16,2 2 4-16</inkml:trace>
  <inkml:trace contextRef="#ctx0" brushRef="#br0" timeOffset="838426.3678">6184 13353 283 0,'0'-3'312'0,"0"0"-31"0,0 0-35 0,0 0-31 16,1 2-23-16,1-2 3 0,-1 2 7 15,-1-2-35-15,0 1-30 0,1-1-12 0,0 1 3 16,1-1-35-16,1 1-26 0,1-1-18 0,0 0-35 16,2 0-31-16,7-4-21 0,-4 1-12 0,3-2-45 15,0 0 9-15,-4 0-242 0,7 1 25 16,-2 0-99-16,1-1 28 0,-1 2-5 0,-3 3-13 15</inkml:trace>
  <inkml:trace contextRef="#ctx0" brushRef="#br0" timeOffset="838652.2223">6475 13264 433 0,'5'0'359'0,"-3"0"-58"0,1 1-18 0,-2-1-3 16,2 0-23-16,-1 0-31 0,-1 0-42 0,3 1 16 15,-1-2-32-15,1 0-24 0,2-1-12 16,0 1-21-16,1 0-20 0,11-4 6 0,1 3-5 16,-1 0-21-16,0-2 3 0,-6 2-27 0,8 0 12 15,1-2-31-15,-4 4 2 0,-6-2-12 16,1 1-21-16,-1 1-34 0,-2 0-34 0,-9 0-18 16,0 0-46-16,6 0 6 0,-6 0 14 0,9 11-128 15,-11-5-107-15,-4 6-48 0,-3 3 26 16,-2-1 24-16,-3 6 25 0,-1-4-47 15,0 0-1-15</inkml:trace>
  <inkml:trace contextRef="#ctx0" brushRef="#br0" timeOffset="838861.3905">6523 13536 436 0,'-2'5'214'16,"2"0"27"-16,-1-1-18 0,1-1-2 0,0 1-13 16,0-1 6-16,0-1-22 0,2 0-18 0,0 0-5 15,0 0-28-15,2-1 13 0,1-1-46 16,1 0 4-16,0-1-15 0,14 1-33 0,-10 0-3 15,20-9-44-15,-10 2-24 0,-1 1-37 0,-2-1-48 16,6-1 8-16,-2 1-108 0,-2-8-71 16,4 1-111-16,-2 0 25 0,2 2-27 0,-3-4 8 15,3 4 29-15,0 1-9 0</inkml:trace>
  <inkml:trace contextRef="#ctx0" brushRef="#br0" timeOffset="839084.1846">6988 13377 573 0,'4'-2'316'0,"1"1"-55"0,-2-1-31 16,0 2-5-16,-2-1-34 0,2 0-7 0,-1 0-4 15,0 1-4-15,0 1-36 0,0 0-19 16,0 0 20-16,0 0-18 0,-1 3 7 0,1 0-20 16,3 0 2-16,-3 1-19 0,5 7-7 0,-2 0-9 15,-1 3-21-15,1 0 20 0,0 0-36 0,-3-2 23 16,1 6 11-16,0-1-38 0,-1-2 12 16,0 5-6-16,0-3 28 0,-2 0-8 15,0-11-7-15,0 7-4 0,0-2-46 0,0 1 0 16,0-1 42-16,0-2-5 0,0 0-62 0,0-4 9 15,0 0-29-15,0-6 6 0,0 8-2 16,0-8-28-16,0 9-9 0,0-9-15 0,0 0-55 16,0 0-62-16,-13 8 20 0,10-9-260 15,1-5 32-15,-4-12-36 0,-3-6 28 0,2-3 25 0,0-4 21 16,2-7 75-16</inkml:trace>
  <inkml:trace contextRef="#ctx0" brushRef="#br0" timeOffset="839951.289">6296 10782 727 0,'-2'-4'254'0,"2"0"-32"0,0-2-17 0,0 2-4 16,0-3-3-16,0 3-30 0,1 0-33 15,1-2-8-15,1 2-6 0,0 0-34 0,1 1-9 16,-1 1-5-16,2 0 6 0,3 2-16 0,-3 0-9 0,11 5-4 16,-2 4-17-16,1 4 5 0,0 3 14 15,-2 4-6-15,-3 1-7 0,1 1 10 16,-4 2 3-16,0 4-4 0,-3-2-18 0,-2 1 11 16,0 2 8-16,-2-16-19 0,0 7-16 15,0 3 16-15,0 0 0 0,-12 24-12 0,10-23-5 16,1-5 7-16,-1 0-19 0,2-6 18 0,0-3 2 15,0-10-6-15,0 8 1 0,0-1-16 16,0 0 12-16,0-1 21 0,18 12-21 0,-8-14 23 16,-3 1-6-16,2-2 1 0,12-1 18 0,-11 1 2 15,9-2-9-15,-12-1-10 0,7 0 1 0,1 0 8 16,-1 0-20-16,-2 0 4 0,-3 0-1 16,-1 0-10-16,-1 0 28 0,-7 0-4 0,7 0-3 15,-7 0-11-15,7 0-2 0,-7 0-3 16,6 0-19-16,-6 0-11 0,0 0 24 0,7 0-41 15,-7 0-19-15,0 0-27 0,8-6-41 0,-8 6-13 16,0 0-46-16,6 0 16 0,5-15-304 0,-7 14 44 16,8-8 31-16,-5 3-5 0,0 3 44 15,3 1 2-15,8 1 11 0,-7 1 50 16</inkml:trace>
  <inkml:trace contextRef="#ctx0" brushRef="#br0" timeOffset="840620.7032">7435 11716 551 0,'0'-7'349'15,"0"1"-17"-15,0 1-22 0,0 0-28 0,0 1-50 16,0-1-6-16,0 2-21 0,1 0-7 0,-2 0-38 16,1 1-45-16,0 0 35 0,2 0-24 15,-2 2-42-15,0 0 24 0,0 2-50 0,2 2-12 16,-1-1 35-16,6 12 5 0,-4-1-7 0,1 3-10 15,0 2-23-15,0-1-11 0,1 4 3 0,-2-2-6 16,0 5-10-16,1-2-8 0,-4 4 27 16,3-1-15-16,-1 3-1 0,-1-1 24 0,2 2-19 15,3 0 11-15,-5 2-17 0,-1 0 17 16,0-1-18-16,0-14 1 0,0 6-4 0,0 4 14 16,0 1-11-16,0 2 6 0,0-1-1 0,-12 29-23 15,12-45-2-15,0 5 1 0,0 4-2 0,0-2 0 16,0 0-9-16,0-2 0 0,0-4 32 15,0-1-23-15,0-2-1 0,0-3 1 16,0 0 3-16,0-2-1 0,0-6-12 0,0 7-12 16,0-7-15-16,0 8 8 0,0-8-49 0,0 0-20 15,-12 8-36-15,13-12-30 0,0 0-26 16,2-15-27-16,4 0 17 0,-2-4-180 0,6-1-77 16,4-1 63-16,0-1 15 0,4-1 35 15,0-2 16-15,-2 1 15 0,4 0 7 0</inkml:trace>
  <inkml:trace contextRef="#ctx0" brushRef="#br0" timeOffset="841104.0783">7843 11945 323 0,'3'-4'339'0,"-2"0"-56"0,1 0-1 16,0 0-35-16,-1 1 6 0,-1 3-20 0,2-2-23 15,-2-1-28-15,1 1-11 0,0 1-22 0,-1-1-26 16,1 1-9-16,-1 0-3 0,0-1-21 15,-1 2-1-15,-1 2-18 0,-1 0-25 0,-2 0 34 0,0 1-36 16,-9 6 2-16,1 0 24 16,-3-1-10-16,1 3-15 0,0-1-21 0,0 5 20 15,-1-4-22-15,2 0 25 0,-3 2-18 16,4 0 34-16,-1-5-9 0,-3 4-5 0,0 1-22 16,7-2-28-16,0 1 9 0,0 0 37 0,6-2-30 15,-3 1-5-15,-2 2 1 0,3-3-1 16,3-1-8-16,0 0 17 0,2-1-2 0,1 1-14 15,0-9-19-15,0 13 35 0,0 2 5 0,18 16-5 16,-6-12-9-16,1-4-1 0,4 1 0 16,1-1 10-16,3-1-1 0,0 1-3 15,2-3 3-15,3-2-1 0,-2 2-3 16,6 0-14-16,-3-2 8 0,-1 1 0 0,0-1 0 16,1-2 0-16,1 3-27 0,-3-2 3 0,1-1 2 15,-3 1 1-15,-3-1 3 0,-2 3 28 16,-1-5-1-16,1-1-6 0,-7 1-22 0,-2-4 2 15,-1 0-13-15,-1 1-22 0,-1-2 12 0,-3 0-10 16,3 1 13-16,-4-1-7 0,1 0-23 0,-3-1-47 16,0 0-40-16,0 0-28 0,7-11 15 15,-6 5-142-15,0-1-104 0,0-12-9 0,3 0 25 16,0-3 25-16,-1-2-18 0,1-2 18 0,4-1 61 16</inkml:trace>
  <inkml:trace contextRef="#ctx0" brushRef="#br0" timeOffset="841566.2143">8666 11617 620 0,'-2'-9'325'0,"2"2"-55"0,0 2-6 16,0 1-36-16,0-1-25 0,0 2-27 0,0 2-9 15,0-4-35-15,1 3-1 0,-1 1-23 16,0 0-7-16,0 2-18 0,0 0-7 0,0 3-5 16,-1 2-7-16,-1 1-12 0,-2 12-2 15,0-1-10-15,1 2 16 0,-1 1-18 0,-2 0 21 16,-2-1 7-16,4 4-33 0,-1-1 7 0,1 5-12 16,-2-1 31-16,2-2 5 0,-2 2-19 15,2 0 2-15,0 0-22 0,1 0 37 0,1-3-33 16,0 5 5-16,2-15-23 0,0 6 6 0,0 5-2 15,0 0-1-15,0 2 33 0,0-1-18 16,0 1-25-16,0-1 41 0,0 0-49 0,0 1 2 16,0-1-1-16,13 27 10 0,-10-27 16 15,2-2-3-15,-2 1-3 0,5 0-1 0,2-3-1 16,-1-1 10-16,3 0-1 0,1-1-1 0,1-4-16 16,-2 2-4-16,2-2 17 0,1-3-20 15,-1 1-14-15,2-1-27 0,1-3-5 0,3-5-3 16,-8 0-29-16,1-5-20 0,-13 0-28 0,15 0-39 15,19-8-5-15,-14-3 16 0,-1-3-219 16,-1-1 28-16,2-3 28 0,-4-3-58 0,0-1 15 16,-1-4 27-16,-4-1-36 0,-2-1 5 15</inkml:trace>
  <inkml:trace contextRef="#ctx0" brushRef="#br0" timeOffset="841984.8542">8934 11837 577 0,'-2'-6'330'0,"1"0"-13"0,1 0-55 16,-2 2 18-16,2-2-24 0,-1 2-25 0,2 0-27 16,-1 0-1-16,-1 2-23 0,1-1-44 0,-1 0-13 15,1 3 31-15,0 0-15 0,0 0-15 0,0 0-13 16,12-11-66-16,-3 11 9 0,9 2-23 15,-6-2 37-15,20 9-21 0,-12-6-15 0,3 3 23 16,-4 3-50-16,0-1 25 0,0 7-18 16,-6-2-13-16,3-1-3 0,-2 5 45 15,-1-2-27-15,-1 1 27 0,-2-1-33 0,-2 4 0 16,-3 2 4-16,1 3 3 0,-5-3 12 0,-1-10-10 16,0 4-23-16,-14 24 30 0,4-16-2 0,-1-2-3 15,-4 1-1-15,-2-4 5 0,2-1-4 16,-2-1-13-16,-2 1 10 0,2-1-11 0,-4-1 2 15,1-5-34-15,3 0 31 0,0-1-27 16,3-2 18-16,1-1-21 0,4-1-7 0,0-2-15 16,4-2-34-16,-3-1-14 0,8 0-38 0,0 0-17 15,0 0-13-15,0-12 13 0,10-4-175 16,4-7-81-16,2 5-11 0,2 1 28 0,1-2 25 16,1 2 29-16,-1-2 13 0,3 4 13 0</inkml:trace>
  <inkml:trace contextRef="#ctx0" brushRef="#br0" timeOffset="842466.0537">9412 11812 852 0,'8'-11'294'0,"-1"-1"0"0,-4 3-17 16,1 1-36-16,-1 3-1 0,-2 0-28 0,2 1-2 16,-2-1-27-16,0 3-20 0,0-1-17 15,0 1-18-15,0 1-12 0,-1-1-12 0,1 1 16 16,0-1-13-16,-1 1-10 0,0 1-22 0,0 0 8 15,-2 1-9-15,0 3-55 0,-1-1 20 16,-8 8-4-16,0 1 17 0,-1 1-5 0,1 1-5 16,-3 3-5-16,0 0-33 0,3-2-1 0,-2 1 28 15,2 4-2-15,-1-2-4 0,1 1-2 16,0-1-15-16,5 3 0 0,-5-1-1 0,3-2-1 16,3 1 1-16,-3 2 18 0,0-1-2 0,2 0-1 15,2-2-24-15,3 2 3 0,1-2 7 0,0-13-11 16,0 8 9-16,12 15 0 0,-3-11-28 15,0-3 1-15,6 0 4 0,-3-1-4 16,4-2 4-16,2 0-11 0,1-3 29 0,2-2-28 16,-1 0 23-16,1 0-1 0,-3-3-25 0,-4 0 20 15,2-2 4-15,-2 1 10 0,-4-1-17 0,-1-1 1 16,-2 0 58-16,-1 1 9 0,-3-1-20 0,1 0 3 16,0 1 2-16,-4-1 10 0,0 0-2 15,0 0-14-15,0 0 16 0,6 0-18 0,-6 0-6 16,0 0-19-16,11-12-33 0,-9 11 0 15,-2-2-27-15,0 0-27 0,0-2-44 0,-1 2-26 16,0-1-37-16,0 1 17 0,-3-3-183 0,3 0-112 16,-4-8 8-16,2 5 31 0,1 1 28 15,2 3 25-15,-1-1-11 0,1 1 17 0,0 5 50 16</inkml:trace>
  <inkml:trace contextRef="#ctx0" brushRef="#br0" timeOffset="846003.2587">9808 12260 436 0,'0'0'207'0,"0"0"-16"0,0 0-5 16,0 0-18-16,0 0 1 0,0 0 3 15,0 0-10-15,0 0-14 0,0 0 8 0,0-13-27 16,0 13 11-16,0 0-18 0,0 0-24 0,0 0-8 16,0 0 5-16,0 0 4 0,0 0-18 15,0 0 3-15,0 0-15 0,0 0 14 0,0 0-25 16,0 0-9-16,0 0-6 0,0 0 7 0,0 0-17 15,0 0 0-15,0 0-12 0,0 0-1 16,0 0 8-16,0 0-17 0,0 0 8 0,6 4-2 16,-6 1-25-16,0-1 17 0,0 2-10 15,0 0 3-15,0-6 9 0,0 6 10 0,0 2-23 0,0-1 33 16,0 6-3-16,0-1-7 0,0 1 2 16,0-3 3-16,0 2-31 0,0-3 27 15,-11 10-16-15,10-11 0 0,1-3 9 0,-1 2-2 16,0 0-9-16,1-1 9 0,0-1-12 15,0 2 21-15,0-7-20 0,0 0 1 0,0 8 0 16,0-1 11-16,0-7-11 0,0 8 26 16,12 4-44-16,-9-8 12 0,0-1-26 0,0 0-17 15,0-1-28-15,1 0-2 0,0-2-44 0,0 0-62 16,1-3 17-16,-1 0-260 0,-1 0 13 0,-1 1 34 16,-1-4 20-16,0 0 25 0,0-2 15 0,-2 1 29 15</inkml:trace>
  <inkml:trace contextRef="#ctx0" brushRef="#br0" timeOffset="846332.8279">9768 12107 496 0,'0'-4'236'0,"-1"3"-25"0,1-1-24 0,0 1-28 16,-1-1 7-16,1 1-19 0,-1-2-21 16,1 1 3-16,0 2-8 0,0-1-39 0,0 0-1 15,0 1-6-15,1-2 0 0,-2-1-23 0,1 3-49 16,0-1 6-16,-1 1-28 0,2 0 2 0,0 0 2 16,1 1-140-16,-1-1-62 0,2 2 18 0,1 1-179 15,1-1 18-15,-1 1 8 0,8 6-1 16</inkml:trace>
  <inkml:trace contextRef="#ctx0" brushRef="#br0" timeOffset="846652.1799">10137 12548 272 0,'1'2'285'0,"0"0"-53"0,-1-1-19 15,1 0-35-15,0 1-12 0,2 0-8 0,-4-1-6 16,2 4-27-16,-1-4 11 0,-1 2-5 16,0 1-34-16,1 2-8 0,-2 0 12 0,-6 9-8 15,4-5 17-15,-3 3-33 0,-1 0 0 0,0-1 4 16,-3 3-11-16,1-1-7 0,-3-1 0 15,3-1 2-15,-3-1-30 0,2 1-1 0,5 0 2 16,-4-2 7-16,0 0-13 0,4-1-8 16,1-3-12-16,-3-2 25 0,4 2-24 0,0-3 8 15,2 0-7-15,0 0-4 0,-1 0 17 16,1-1-35-16,2 0-11 0,-2 1-33 0,-1-3-15 16,1 0-55-16,2 1 11 0,0-3-190 0,1 0-122 15,0-2 28-15,1 0 23 0,1-2 27 16,10-12 15-16,-2 0 54 0</inkml:trace>
  <inkml:trace contextRef="#ctx0" brushRef="#br0" timeOffset="847153.7014">10327 11983 806 0,'-1'-5'257'0,"0"1"-34"16,0-1 5-16,1 1-16 0,-1 0-8 15,0 1-23-15,0-2-22 0,1 2 6 0,0 0-26 16,0 0-17-16,1 0-26 0,0 1 27 0,0-1-34 16,1 0-31-16,-2 3-4 0,7-5 15 15,-3 5-28-15,2 0 3 0,0 0-6 0,-1 0-9 16,2 2-3-16,2-2 10 0,13 11-23 0,-6-3 15 16,-2 5-6-16,0 0-15 0,-1 2 16 15,0-2 5-15,0 4-3 0,-6 4-22 0,1-3 18 16,-3 1-16-16,1 2 6 0,-6 1-8 15,0-11 16-15,0 4 21 0,-10 22-27 0,4-18-16 16,-2 3 16-16,-2-4 3 0,-2-1 7 16,1-3-31-16,-1 1 31 0,0-1-13 0,-1-1-10 15,2-1-6-15,-2-1 8 0,2-3-6 0,-2 0-17 16,5-3-19-16,2-1 8 0,0-3-32 16,1 2 0-16,0-2-29 0,0-1-18 0,5 0-22 15,0 0-22-15,0 0 13 0,-7-11-215 16,8 5 25-16,7-7-76 0,3-4 24 0,-1 1 49 15,5-1 14-15,1-3 5 0</inkml:trace>
  <inkml:trace contextRef="#ctx0" brushRef="#br0" timeOffset="847563.3124">10631 12004 242 0,'1'-4'378'16,"1"0"-69"-16,-1 1-43 0,0-1 11 0,1 1-33 15,-1 0-27-15,1 0-15 0,0-1-50 0,-2 2-31 16,0 0 4-16,3 0-33 0,-3 1 23 16,0 1-22-16,-2 0-12 0,1 2 7 0,-1 0-42 15,-2 1 1-15,-4 8 6 0,1-4-20 0,-1 4 9 16,-3 0 12-16,3 1-4 0,-1 0-20 16,-1 4-1-16,5-1 11 0,-1 1-31 15,-1-1 17-15,4 1-5 0,0-6 0 0,1 7 8 16,2 0 4-16,0-10-16 0,0 3-3 0,15 18 2 15,-7-15 2-15,4 0 10 0,0 0-1 0,3-2-13 16,2-2 6-16,4 0 9 0,-7-2-18 16,1 0-11-16,0-2 8 0,-3-2-14 15,4 2 27-15,-4-2 7 0,-2-1-22 0,-2-1 38 16,-1 1-21-16,-1-2 5 0,1 1 22 0,-3 0-28 16,-4-1 0-16,0 0-3 0,0 0 8 0,0 0-26 15,0 0 7-15,7 0-22 0,-7 0-7 16,7 0-23-16,-7 0-38 0,10-10-36 0,-10 8-2 15,2 0-26-15,-2 0-4 0,1-4 13 16,-1 3-310-16,2-1 14 0,-1-2 31 0,1 1 23 16,0 1 30-16,1 0 22 0,8-5 7 15</inkml:trace>
  <inkml:trace contextRef="#ctx0" brushRef="#br0" timeOffset="847873.6454">10968 12166 806 0,'4'-1'258'0,"-1"0"-19"16,2 1-7-16,-2 0-51 0,2 1 0 0,1 2-20 15,-1 0 8-15,12 8-25 0,-5-2-3 16,-5 2-24-16,6 2 15 0,1 0-37 0,-5 2-8 16,2 4-14-16,-3-4-10 0,0 1 11 0,-3 0-12 15,2 2-2-15,0-2-8 0,-1 0 10 16,-4 1 4-16,1-2-14 0,-3 4 21 0,0-13-8 15,0 4-18-15,0 3-13 0,0-1 27 16,-12 14-7-16,6-16-4 0,-1 2 3 0,-5-2-25 16,7-3 3-16,-1-1-2 0,-1 0-5 0,0-1-60 15,-7-1-11-15,1 0-13 0,0-4-39 16,1 0-44-16,1 0-49 0,-3 0 20 0,-23-10-196 16,18 1-56-16,2 3 31 0,1-4-12 15,0-2 25-15,1-5 21 0,3 0 15 0,2-2-7 16</inkml:trace>
  <inkml:trace contextRef="#ctx0" brushRef="#br0" timeOffset="848079.8642">10848 12194 314 0,'-1'-4'416'0,"3"-2"-106"16,-2 0 0-16,0 3-68 0,0-2 17 0,0 1-49 16,1 0 30-16,-2 2-59 0,2 0-38 0,0-2-2 15,-1 1-38-15,1 0-24 0,-1 2-43 0,0 1-17 16,0 0-35-16,0 0-41 0,0 0-46 15,0 0-16-15,0 0 9 0,0 0-275 0,0 0 26 16,10-13 24-16,-8 12-12 0,1-3 17 16,1 2-28-16</inkml:trace>
  <inkml:trace contextRef="#ctx0" brushRef="#br0" timeOffset="848630.285">11141 11839 510 0,'0'-4'325'0,"1"2"-57"15,0-3-26-15,0 3-12 0,0-1-35 0,0 0-25 16,1 1-10-16,-1 0-17 0,1 2-24 0,2 0-6 15,-1 0-2-15,5 2-18 0,-4-2-2 16,2 2-3-16,7 4-18 0,1 1 15 0,2 1-16 16,-4 2-12-16,2 1 0 0,2 3-24 0,-6 1 6 15,7 4 9-15,-2-1 4 0,-1 1-12 16,-1 0-4-16,-2-1-6 0,2 4-2 0,-2 0 24 16,-2 1-16-16,3 1 9 0,-3 1-7 0,-1-1 10 15,2-1-29-15,-3 3 14 0,-1 0 4 16,1 0-8-16,-1 1 4 0,0-1-2 0,0 2-5 15,-2-1-14-15,0 1-12 0,1-2-1 0,-1 2 11 16,1-2 1-16,-3-1 13 0,-2-1 3 16,0 1-25-16,0-13 14 0,0 5 27 0,0 4-23 15,-11 22-32-15,3-20 22 0,-1-2 4 16,-7-4-16-16,3 3 5 0,-2-3 0 16,2-4 14-16,-3 1-3 0,4-1-1 0,1-5-6 15,-3 0-1-15,3 1 1 0,0-3 22 0,5 0-48 16,-2-3 17-16,1 0-2 0,2-1-21 15,-2 0 32-15,2-2 4 0,1 1-26 0,0 1 11 16,-2-1 23-16,2 0-13 0,-3 0-27 16,2 0 32-16,0-1-40 0,1 0 0 0,0 0-10 15,-1 0-9-15,0 0-32 0,5 0-11 16,0 0-19-16,-7 0-28 0,7 0-58 0,-17-10 16 16,11 7-265-16,4-1 10 0,0 1 56 0,2-2 11 15,-1-4 16-15,4-6 26 0,-3 5 15 16,8-19-3-16</inkml:trace>
  <inkml:trace contextRef="#ctx0" brushRef="#br0" timeOffset="851611.9952">5865 11801 272 0,'0'0'202'0,"0"0"-25"15,0 0-15-15,0 0-50 0,0 0 5 16,0 0-13-16,0 0-29 0,0 0 13 16,0 0-16-16,0 0-10 0,0 0-7 0,0 0 14 15,0 0 0-15,0 0-3 0,-23 7 3 0,15 10-9 16,4-5-11-16,-3 2 11 0,3 4-21 16,-3 2-4-16,2-3 5 0,-2 2 13 15,0 1-12-15,2 3 0 0,-1 0-10 0,3 2-12 16,1 0 23-16,-3 4 12 0,3 2-26 0,-1-4-13 15,1 6 19-15,-3-1 9 0,3 0-16 16,0 1-4-16,0-1 5 0,-1 1-1 0,1 2 1 16,2 0 18-16,-4 0-6 0,1 1-7 15,1 0 4-15,1 4-11 0,-1-3-4 0,-1 1 5 16,0-1 3-16,0 2 3 0,3 3 11 0,0-3 2 16,0-17-12-16,0 10 14 0,0 6-14 15,0 3-3-15,0 1 1 0,11 45-5 0,-4-43 21 16,0 0-23-16,3-4 1 0,2 0-10 0,-2-2 0 15,0-1 12-15,2 0-1 0,-2-4-22 16,0-2 3-16,3-1-30 0,0-1-19 0,3-2-12 16,-1-4-14-16,2 1-21 0,1-3-38 15,4-3 12-15,2-6-173 0,3-1 24 0,1-6 19 16,7-3-123-16,-19-2-4 0,43-19 34 16,-17-1 23-16,8-6-19 0</inkml:trace>
  <inkml:trace contextRef="#ctx0" brushRef="#br0" timeOffset="852511.5707">13748 11436 386 0,'-4'-2'287'0,"2"2"-77"0,-1 0 2 16,1 0-13-16,2 0-8 0,0 0-19 0,0 0-45 16,0 0 11-16,0 0-30 0,-11-1 7 15,9 2-31-15,2 1 6 0,-2-1-9 0,2 4-10 16,2-1 2-16,-2 1-1 0,2 3 10 0,5 9 8 16,1 2-19-16,-1 0-4 0,5 4 7 15,-1-1-28-15,3 0 11 0,-3 1 4 0,4 2-16 16,1 4 1-16,2-4 6 0,-2 2-12 15,2-1 5-15,-2 0-9 0,0 5 15 0,1-2-12 16,-1 0-4-16,0 3-19 0,-2 0 9 0,-4 0-10 16,-3 1 6-16,1 1 1 0,-4-1-7 0,0 3 5 15,-4-4 4-15,0 1-5 0,0-16-11 16,0 8-9-16,-16 33 22 0,5-25-17 0,-3-2 20 16,-3 0-8-16,-2-4 1 0,0 0-3 0,-2 1-9 15,-2-2 11-15,0-2-10 0,-2-2 6 16,0-1 0-16,0-3-3 0,4 0-2 0,0-3-12 15,-2 0-5-15,2-1 4 0,4-1 30 16,0-2-17-16,5 0 5 0,-1-4-1 0,3-1-24 16,5-1 14-16,1-2-7 0,0-1 13 0,1 1 23 15,-2-2-31-15,5 1-31 0,-2-2-9 16,2 0-34-16,0 0-28 0,0 0-34 0,0-6-37 16,10-4 16-16,-2-4-202 0,6-2-87 0,2-2 32 15,3 1 24-15,0-4 37 0,3 0 15 0,3-7 39 16,4 0 14-16</inkml:trace>
  <inkml:trace contextRef="#ctx0" brushRef="#br0" timeOffset="853146.9414">14579 11450 502 0,'0'-6'308'0,"0"-1"-28"0,0 2-5 0,0-1-38 15,-2 2 0-15,2 0-18 0,0 0-29 0,0-1-16 16,0 2-20-16,2-2-28 0,-2 5-2 0,0 0-22 16,0 0-11-16,0 0-18 0,0-7-15 0,0 8-1 15,0 1 12-15,0 4-36 0,2 0 31 16,-2 3-21-16,4 12 31 0,-4-10-32 0,6 25-20 15,-4-10 42-15,1 1-14 0,-1 2-11 16,0 0-7-16,0 2-14 0,4 0 29 0,-3 1-8 16,0-4-7-16,1 0-10 0,-1 3 1 15,0 0 7-15,-2 1 9 0,3-2-1 0,-2 0-35 16,-2 3 15-16,0 2-1 0,2 0-2 0,-2 1-19 16,0-23 21-16,0 12-2 0,0 4-24 15,0 1 34-15,0 1-12 0,0-2 0 0,0 1-3 16,0-4 23-16,0 1-3 0,0-4-39 0,-6-1 28 15,6-2-19-15,0-3-5 0,0-3 14 16,0-3-13-16,0-1 9 0,0-2 4 0,0-2-3 16,0-6-16-16,0 8 11 0,0-8-16 0,0 7-7 15,0-7-21-15,0 7 1 0,0-7-7 16,0 0-40-16,0 7-54 0,2-10-29 16,3-1 15-16,3-11-174 0,2-2-117 15,0 0 32-15,2-3 52 0,0-4 8 0,0 0 17 16,1-1 24-16,-3 0 10 0,3-2-43 0</inkml:trace>
  <inkml:trace contextRef="#ctx0" brushRef="#br0" timeOffset="860740.6244">11767 12094 251 0,'0'-11'134'0,"0"11"-49"0,0 0-26 0,0 0 24 16,0-15-29-16,-24-3-6 0,24 14 60 0,0-1-29 15,-3 3 11-15,1-3-36 0,0 3 4 0,2-2-18 16,-2 2 28-16,0-1-19 0,0 1 12 16,0 1-24-16,-1 0 10 0,3 0-27 0,-2 1 10 15,-2 0-6-15,1 1 0 0,0 1-20 0,-1 2 19 16,-1-1-8-16,1 2 14 0,-5 3-31 15,-2 4 25-15,2 0-10 0,-1 0 13 0,1 1 0 0,3 0 2 16,-3 0-32-16,2 4 48 0,-1-3-30 16,5 1 2-16,-3 1-2 0,4-3-3 15,2-1-8-15,-1-1 14 0,1 8-13 0,0-12 4 16,0 5-2-16,0 0 1 0,0 2 5 16,12 18 1-16,-5-15-17 0,-3-3 14 0,-2-2-16 15,2-1 21-15,8 1-15 0,-5-4 11 0,3 2 3 16,-5-4 0-16,4-1-4 0,0-2 6 0,0-2-15 15,2-1 14-15,-11 0 7 0,14 0-2 16,22-9-9-16,-15 3 25 0,2-4-30 0,2-2 2 16,-2-1 5-16,-3-1-5 0,0 1 2 15,-1-3 11-15,0 2-8 0,-2-4-5 0,-1 3-4 16,-4-2 5-16,-1 2-1 0,-1 0 7 16,-4 1-21-16,1-3 17 0,-4 5 5 0,-3 3-12 15,1 1 7-15,-1-1 6 0,0 3-19 0,0 6 22 16,0 0-10-16,0-8 9 0,0 1-2 15,0 7-6-15,0-7-13 0,0 7 3 0,0 0 5 16,0-9 3 0,0 9-12-16,0 0 13 0,0 0-30 0,0 0 23 0,-8-8 5 0,6 10-8 15,1 2-16-15,-1 0 18 0,0 3-1 16,-6 9-2-16,2 1 13 0,-3 2-19 0,-1 1 22 16,0-1-9-16,5 2 2 0,1 1-6 15,-3 1-19-15,2-2 18 0,-1-1 12 0,0 1-11 16,3 0-15-16,-3-2 15 0,-1 3-19 0,2-6 31 15,1 1 2-15,1-3-5 0,1-3-6 0,0-2 1 16,-1 1-21-16,1-2 10 0,0-2-2 16,2 1 18-16,-2-2-18 0,2-5 9 15,0 0-8-15,0 7-15 0,0-7-24 0,0 7 10 16,0-7-26-16,0 7 6 0,0-7-72 0,11 9-56 16,-7-9-124-16,0-3 23 0,11-2-69 15,-2-4 7-15</inkml:trace>
  <inkml:trace contextRef="#ctx0" brushRef="#br0" timeOffset="861647.9981">12115 12393 264 0,'1'-2'203'0,"3"0"-2"16,-1-1-63-16,-1 1 19 0,0 1-56 0,1-1 15 15,-1-1-13-15,0 3-35 0,0-1-14 0,0 1 27 16,0 0-14-16,0 1-15 0,-1 1 8 0,1 1-17 15,0 1 4-15,1 0-9 0,-3 3 11 16,2 1-1-16,-2 10 2 0,0-9-11 0,0 5 0 16,0 3 2-16,-16 17 7 0,10-16-22 15,3 0 6-15,-6-3-3 0,6 1 4 0,-3-3-4 16,3-1-9-16,1-3-2 0,0-1 1 16,0-1-26-16,0-3 10 0,0 0 7 0,2 1-18 15,0-1 7-15,-1-2-16 0,-1 1-17 0,2 0 9 16,0-3-15-16,3 0-23 0,-1 0 5 15,0-3-75-15,1-2-104 0,7-8-112 0,0-3 2 16,-2-2 12-16,1-2 0 0</inkml:trace>
  <inkml:trace contextRef="#ctx0" brushRef="#br0" timeOffset="861770.8118">12224 12308 347 0,'-1'-3'166'15,"0"0"-25"-15,1 0-19 0,0 1-31 0,0-1-13 16,0 0-8-16,1 1-80 0,0 0-15 16,-1 1-12-16,1-1-71 0,0 0-99 0,1 3 7 15</inkml:trace>
  <inkml:trace contextRef="#ctx0" brushRef="#br0" timeOffset="861879.4958">12585 12184 322 0,'0'-1'139'0,"2"-1"6"0,1 0-29 0,-3 1 13 15,0-1-29-15,2 1 4 0,0-1-33 0,0 1-31 16,0 1 18-16,1 0-6 0,-1-1 10 0,2 1-28 15,-2 0 18-15,4 1-19 0,-2-1 21 16,1-1-13-16,1 1-14 0,0-1-7 16,2 1 29-16,5 0-30 0,2 0 14 0,24-11 22 15,-17 5-17-15,-1 2-4 0,4-4 2 0,1 3 2 16,-1 0-3-16,-3 0 11 0,1 0-12 16,-1 0 2-16,-4 3-12 0,-2 0 9 0,-7 0-33 15,-1 0 17-15,0 2-2 0,-2-2-8 0,-1 0-8 16,-1 1-1-16,1 0 9 0,-1 1-5 15,-1-1-27-15,-1 1-15 0,0 0-17 0,-2 0 5 16,0 0-54-16,0 1-21 0,-4-2-165 0,1 2-60 16,-1-1 15-16,-1 1-44 0</inkml:trace>
  <inkml:trace contextRef="#ctx0" brushRef="#br0" timeOffset="862097.6114">12854 12016 209 0,'0'-2'218'0,"-2"0"-17"0,0 0-42 0,0 1-20 15,2 0-40-15,-2 1 23 0,2 0-29 0,2 0-15 16,-4 1 7-16,4 2-3 0,0-1-28 16,0 2-31-16,0 0 31 0,0 2-20 0,-1 0 6 0,6 9 4 15,-5-3-4-15,0 5-23 0,3-1 16 16,-1 1-16-16,-2-1 17 0,2 4 1 0,-1-1-17 15,-3-9 12-15,0 4-14 0,0 4 5 16,0 0 12-16,0 0-11 0,0 2-4 0,0-2 1 16,-13 18 0-16,8-20-6 0,3-3 7 0,0-2-8 15,0-3 10-15,-1 2-20 0,0-3 18 16,3-1-16-16,-2-1-8 0,2 0 10 0,-2-1-4 16,2 1 0-16,0-2-14 0,-2 1 2 15,2-1-5-15,0-2-43 0,0-1 6 0,0 0-81 16,2 1-82-16,2-5 18 0,8-4 16 15,-1-5-151-15,3 1 13 0,-1-5-31 0</inkml:trace>
  <inkml:trace contextRef="#ctx0" brushRef="#br0" timeOffset="863040.5886">13302 11959 467 0,'2'-2'184'0,"0"1"16"15,-2-2-63-15,2 1-5 0,0 1-7 0,-2 1-9 16,2 0-28-16,-1 0-7 0,1 1 10 0,0 1-22 16,3 3-18-16,-2-2-6 0,1 2 3 15,-2 0 1-15,5 8-10 0,-1 0-13 0,0 1 6 16,0 0-11-16,-4-2 8 0,4 4 17 15,-5 2-16-15,3 1 3 0,-2 0 9 0,0 3-15 16,-2-2 9-16,0-9-23 0,0 4 15 0,0 2-12 16,0 1-18-16,0 1 22 0,0-1-16 0,0-2-2 15,-11 10 12-15,9-17-11 0,2-1 4 16,-2-4 5-16,2 0 12 0,0 1 14 0,-2-1 4 16,2-2 8-16,0-2 18 0,0 0 21 15,0 0-23-15,0 0-4 0,2 4-7 0,-2-7-16 16,2-1-7-16,-2-4-3 0,5-8 5 0,3-3-9 15,2-2 12-15,-1-2-1 0,2 2-24 0,3 0-6 16,-4 2 15-16,1 1 2 0,3 1-24 16,-3 3 2-16,3 1 6 0,-3-1-5 0,2 5-1 15,-1 1 3-15,1 0 11 0,5 2 7 16,-5 3-11-16,-1 2-13 0,-3 0 4 0,2 1-11 16,-11 0 8-16,14 0 14 0,1 0-12 0,19 13 3 15,-16-7-2-15,-3 2 2 0,-1 1-2 0,-5 0 6 16,-2-2-8-16,0 2-15 0,-1 3 11 15,-3-2 7-15,-3-10 10 0,0 12-8 0,-14 13-8 16,5-12-1-16,-4 2 1 0,-3 0-6 0,0-2 11 16,0 0-1-16,-4 0 5 0,0-2-3 15,0-1 4-15,2 0 3 0,-2 1-11 0,1-5-10 16,2-1 20-16,1-1-13 0,5 0 9 0,-5 0-1 16,5-1-2-16,2-2-5 0,1 1-1 15,0 0 13-15,3-2-9 0,-1 0-3 0,2 1 1 16,-1-1 3-16,0 0-8 0,1 0-19 0,1 1-31 15,1-1-16-15,-2 0-50 0,0 0-12 16,-1 0 14-16,1 0-263 0,-2 0 28 0,-2 0-34 16,-9 3 14-16,-4-3 27 0,-2 4 6 0</inkml:trace>
  <inkml:trace contextRef="#ctx0" brushRef="#br0" timeOffset="872673.7294">15073 11470 593 0,'0'0'443'0,"0"0"85"0,0 0 57 0,0 0-2141 16,0 0 1556-16,0 0 0 0,0 0 0 16,0 0 0-16,-13 0 0 0,13 0 0 0,0 0 0 15,0 0 0-15,0 0 0 0,0 0 0 0,0 0 0 16,0 0 0-16,0 0 0 0,0 0 0 16,0 0 0-16,0 0 0 0,0 0 0 0,0 0 0 15,0 0 0-15,0 0 0 0,0 0 0 0,0 0 0 16,0 0 0-16,0 0 0 0,0 0 0 15,0 0 0-15,0 0 0 0,0 0 0 0,0 0 0 16,0 0 0-16,0 0 0 0,0 0 0 16,0 0 0-16,0 0 0 0,0 0 0 0,0 0 0 15,0 0 0-15,0 0 0 0,0 0 0 0,0 0 0 16,0 0 0-16,0 0 0 0,0 0 0 16,0 0 0-16,0 0 0 0,0 0 0 0,0 0 0 15,0 0 0-15,0 0 0 0,0 0 0 0,0 0 0 16,0 0 0-16,0 0 0 0,0 0 0 15,0 0 0-15,0 0 0 0,0 0 0 0,0 0 0 16,0 0 0-16,0 0 0 0</inkml:trace>
  <inkml:trace contextRef="#ctx0" brushRef="#br0" timeOffset="876299.309">15465 11659 354 0,'0'0'88'0,"0"0"-10"0,0 0 63 16,0 0-47-16,0 0 15 0,0 0-49 0,0 0 21 15,0 0-9-15,0 0-1 0,0 0-11 0,0 0 10 16,0 0-34-16,0 0 10 0,0 0-39 16,0 0 34-16,0 0-24 0,0 0-3 0,0 0-1 15,0 0 23-15,0 0 1 0,0 0 12 16,0 0-17-16,1-20 18 0,6 21 3 0,3-1 5 15,5 0-15-15,4 0-18 0,-1 0-6 16,2 0 29-16,-1 0-6 0,-2 0 1 0,2 0-16 16,-3 0 7-16,0 0-19 0,-4 0 15 0,-1 0-16 15,0 0 6-15,-2 0 2 0,0 0-22 16,-1 0 15-16,-1 0 0 0,0 0 4 0,1 0 10 16,-2 0-13-16,-6 0-16 0,9 0-4 0,-2 0-23 15,1 0-34-15,-8 0 15 0,8 0 4 16,-2 0-63-16,-6 0-16 0,9 0-51 0,-9 0-145 15,8 0 24-15,-8 0 13 0,9 7-39 16</inkml:trace>
  <inkml:trace contextRef="#ctx0" brushRef="#br0" timeOffset="876682.3241">15531 11884 394 0,'2'2'152'0,"1"-1"6"0,0 1-69 0,1-1 42 16,0-1-44-16,1 1 33 0,1-1-48 0,1 2 8 16,13-1-5-16,1-1-43 0,-1 0 20 0,-8 0 11 15,4 0-24-15,4 0 21 0,2 0-5 16,-1 0-15-16,25-10 4 0,-22 9-3 0,-4-4-1 15,1 5 6-15,0-3-23 0,-3 0 13 16,-4 1 12-16,-3 0 0 0,-2 0-8 0,1 2 2 16,-2 0-22-16,-3 0 15 0,1-1 5 0,-2 0-18 15,-1 1 11-15,2-2-11 0,-1 2 3 16,-1 0 18-16,0 0-19 0,0-1-5 0,-3 1 7 16,0 0 0-16,0 0-9 0,0 0-4 0,0 0-4 15,0 0 8-15,7 0 2 0,-7 0-14 16,0 0-13-16,0 0 3 0,0 0-32 0,8 0 18 15,-8 0-32-15,0 0 6 0,0 0-59 0,0 0-54 16,8-3-156-16,-10 2 21 0,-1-2-73 0,1 2 16 16,-2-2 23-16</inkml:trace>
  <inkml:trace contextRef="#ctx0" brushRef="#br0" timeOffset="919914.294">18766 11085 333 0,'0'0'232'0,"0"0"-41"0,14 0-16 16,-14-13-27-16,0 13-18 0,0 0 8 0,0 0-15 15,0 0-21-15,13 0-8 0,3-22-24 0,-15 21 29 16,1 0-23-16,0 0 0 0,-1 1-6 16,0-1-10-16,0 0-4 0,0 0 12 0,1 0-13 15,-1 1-9-15,-1 0-8 0,2 0-4 16,-3 0 11-16,2 0 9 0,0 0-29 0,0 0 10 15,-1 0 14-15,0-2-28 0,-1 1 5 0,1 1-5 16,2 0-1-16,-4 0 15 0,2-1-17 16,0 1-15-16,-1 0 18 0,-1 1-4 0,0 2-5 15,-4-2 2-15,0 1-2 0,-9 3 5 16,5 0-4-16,-5 1 1 0,1 0 2 0,5-1-5 16,-8 3 11-16,4 0 6 0,-2 0-9 15,-1-2-15-15,-2 3 3 0,3 0-2 0,-2 1 6 16,0-2-3-16,-2 4 10 0,4-1 9 15,-3-1 4-15,0 2-12 0,-1-1 16 0,-1 2 8 16,-1 0-23-16,4 2 12 0,-4-1-15 16,-1 0 0-16,1 0 12 0,1 1 2 0,-2-1 1 15,1 1-10-15,1-2-11 16,-1 3 23-16,1-3-7 0,0-1 2 0,2 4 5 0,2-4-19 16,-2 2 18-16,3-4-13 0,-2 4 2 15,5-5 14-15,-1 0-43 0,2 0 4 0,0 0 11 16,3-2-19-16,2 0 11 0,0-2 19 15,1 1 0-15,1-3-20 0,1 1 15 0,-1 0-17 16,2 0-3-16,-1-2 10 0,0 0 31 0,0 2-33 16,1-2 21-16,1 3-13 0,0-3 21 0,1 2-33 15,0-4 23-15,0 0-8 0,0 0 24 0,19 19-13 16,-5-11-32-16,2-1 24 0,2-1-11 0,4 2 11 16,2-2 6-16,-2 2-7 0,4-3 5 15,0-1-20-15,-1 0 11 0,1 1-14 0,-1 1-10 16,-3 0 49-16,3 0-24 0,-2 0-5 15,-1-2-18-15,-2 0 22 0,-2 3-27 0,-4-4 34 16,4 3-12-16,-7 0-7 0,2-3 12 16,-2 1-6-16,-4-1 8 0,0-1-20 0,-1 0-15 15,-1 0 14-15,-1 1-9 0,-1 0 10 16,0-1-14-16,-2 2 13 0,1-2 12 0,-2-2-11 16,0 0-10-16,0 14 10 0,-15 12 20 15,3-15-2-15,1 4-34 0,-4 0 24 0,0-1 5 16,-2 3 21-16,-1 1-26 0,-3-1-1 0,1-2 6 15,-5 6 8-15,0-1 0 0,-2 0-19 0,0 4 26 16,-3-3-45-16,1 2 25 0,1-1-6 0,-3-1-7 16,5 0 6-16,2-2 8 0,0-2 1 0,4 0-23 15,1 0 16-15,2 0 4 0,0 2-10 16,0-4-14-16,5 3 8 0,2-3 7 0,4 1 19 16,3-7-40-16,2 2 28 0,1-11-15 15,0 11 16-15,19 15-2 0,-5-16 7 0,4-2 16 16,2 3-9-16,4-6-14 0,0 0 22 0,3-1 19 15,1 1-18-15,-1-4-28 0,3-1 31 0,0 1 3 16,-15-1-16-16,7 0 33 0,3 0-24 16,1 0 20-16,1 0-34 0,-1 0 1 0,0 0-17 15,-1 0 12-15,-2 0 17 0,-1 0-8 16,-4 0-26-16,-4 0 11 0,-2 0 5 0,-3 0-34 16,-2 0 14-16,0 0-28 0,-7 0-31 0,8 0-20 15,-8 0-2-15,0 0-58 0,0 0 4 16,11-7 13-16,-14 10-137 0,-1 0-162 0,-1 0 46 15,-7 6 26-15,-5-2 24 0,0 2 25 16,-1 1 15-16,2 3 9 0</inkml:trace>
  <inkml:trace contextRef="#ctx0" brushRef="#br0" timeOffset="920330.828">18036 12777 839 0,'0'1'240'0,"-1"-1"-1"16,0 2-28-16,2-1-34 0,-1 0-21 16,0 0-33-16,-1 0 0 0,1 0-24 0,0 1 5 15,2 0-16-15,-1 0 19 0,0 3-6 16,1 0-31-16,0 2-22 0,-1-1 27 0,3 9 0 15,-4 0-24-15,2 3 16 0,1 2-10 0,-2-2-17 16,-1 0 8-16,1 1-1 0,-1-9-4 0,0 5-5 16,0 2 1-16,0 1-28 0,0 0 19 15,0 0 8-15,0-4-9 0,-11 14-21 0,8-10 20 16,0-6-10-16,-1-2 5 0,2-3-23 16,0 1 39-16,0-1-25 0,1-3 2 0,1 1-1 15,-1-1-2-15,0 1-3 0,1-2-42 16,-2 0-21-16,1 0-13 0,1-1-5 0,-2-2-29 15,-1 0 11-15,1-1-180 0,1-2-115 16,-1-1 30-16,0-1 24 0,-3-11-47 0,4-6 25 16,1 12 17-16,0-6 11 0</inkml:trace>
  <inkml:trace contextRef="#ctx0" brushRef="#br0" timeOffset="920592.0292">18030 12718 377 0,'1'-4'276'0,"-1"-1"-53"0,2 2-30 0,-1-1-30 15,-1-1-48-15,2 1-26 0,0 1-66 16,0 2-4-16,2-2-121 0,-1 0-120 0,1 0-97 16,7-6 6-16</inkml:trace>
  <inkml:trace contextRef="#ctx0" brushRef="#br0" timeOffset="920770.1122">18242 12699 291 0,'4'0'351'0,"0"1"-69"0,1-1-25 16,0 0-23-16,2 0-20 0,0 0-31 0,0-2-11 15,1 2-17-15,6 0 1 0,18-9-32 16,-11 3-19-16,1 1-27 0,-2 3 14 0,1-3-11 16,-1 2-30-16,-8 0-30 0,-1 0-15 0,1 1-29 15,-4 1-32-15,-4 1-1 0,2-1-47 16,-6 1 10-16,0 0-104 0,0 0-110 0,0 0-53 16,6 13 23-16,-9-9-17 0,-10 10-5 0,1-2 7 15</inkml:trace>
  <inkml:trace contextRef="#ctx0" brushRef="#br0" timeOffset="920990.7698">18282 12951 458 0,'-1'3'258'0,"2"1"-34"0,1-3-11 16,1 2 5-16,0-1-36 0,2-2-34 16,0 1-4-16,1-1-17 0,2-1 7 0,-2 1-57 15,3 0-11-15,6 0-24 0,0 0-12 16,16-12-39-16,-15 6-34 0,1 1 1 0,0-3-80 15,-4-3-122-15,2 3-121 0,2-4 23 0,-2 0 18 16,-1-1 18-16</inkml:trace>
  <inkml:trace contextRef="#ctx0" brushRef="#br0" timeOffset="921229.0796">18622 12805 684 0,'2'-2'221'0,"-1"1"-23"0,2 1-38 15,-1 0 12-15,-1 0-18 0,1 0-25 16,0 0-20-16,0 2 36 0,1 0-12 0,-1 0-13 15,0 2-14-15,0 0 6 0,1 1-13 16,6 9-3-16,-9-2-14 0,2-1 10 16,0 1 0-16,-1-2-25 0,1 7 7 0,0 0-21 15,0 1 3-15,-2-4 1 0,0 4 3 0,0-10-7 16,0 6-23-16,0 1 3 0,0-1-17 0,0 2 22 16,0-1 0-16,0-3-6 0,-12 17-14 0,11-19 8 15,1-1 1-15,0-9 3 0,0 8-24 16,0-1 6-16,0-1 21 0,0-6-44 15,0 6 0-15,0-6-7 0,0 7 13 0,0-7-25 16,0 0 6-16,0 7-15 0,0-7-31 0,0 0-12 16,0 8-53-16,-2-10-4 0,0 2 10 15,2-5-234-15,-2 0 26 0,-3-10 25 0,0-5-50 16,1-1 42-16,2-4 25 0,1-1-40 0,-1-8 45 16</inkml:trace>
  <inkml:trace contextRef="#ctx0" brushRef="#br0" timeOffset="922271.7156">18199 10378 421 0,'0'-16'293'0,"0"16"-29"0,0-13-39 16,-12-7 15-16,13 15-20 0,1-1-18 15,-2 1-51-15,2 0-6 0,-2 5-21 16,11-15-6-16,-5 7-26 0,-1 2 6 0,1 1-5 16,-2-1-21-16,1 5 5 0,1-2-23 0,0 2 7 15,1 1-13-15,-7 0-22 0,20 12 5 0,-5-6-16 16,0 5 10-16,-1 4 15 0,-2 2-25 15,0 2 5-15,-2 0-4 0,1 2 25 0,-4 1-22 16,2 1-16-16,-2-1 25 0,-5 0-23 16,-1 2 9-16,0 2-12 0,-1-16 21 0,0 9-17 15,0 4 6-15,0-1 5 0,0-1-19 0,0-1 30 16,-7-1-22-16,-4 19-8 0,7-22-2 16,4-4 6-16,0-2 3 0,0 1-10 0,0-11 17 15,0 7-11-15,0 4 7 0,18 10-7 16,-11-13-3-16,-1-1 26 0,3-4-18 0,-1 0-12 15,8 1 26-15,-2-3 3 0,-1-1-4 0,-1 1 8 16,-2-1-22-16,-10 0 11 0,8 0 12 16,-1 0-29-16,1 0 1 0,-8 0 23 0,8 0-24 15,-8 0-2-15,7 0 39 0,0 0-1 0,-7 0-33 16,7 0 9-16,-7 0-29 0,0 0 5 16,8 0-29-16,-8 0-24 0,0 0-23 0,7 0-32 15,-7 0-56-15,0 0 17 0,0 0-202 0,0 0-51 16,0 0 21-16,11-3 67 0,-12 4-11 15,1 1 35-15,0 1 11 0</inkml:trace>
  <inkml:trace contextRef="#ctx0" brushRef="#br0" timeOffset="922927.6859">19425 11340 808 0,'0'-5'282'0,"0"1"0"0,-1 1-42 0,1 0-39 16,0-1-10-16,0 1-19 0,-1 0-15 16,0 0-15-16,1 2-34 0,-1-2-6 0,2 2-12 15,-1 1-32-15,0 3 6 0,0-1-1 16,4 3 40-16,-4 0-33 0,1 1 4 0,2 16 17 16,1 0-14-16,1 1-11 0,-2 2-3 0,2 1-25 15,1 3 7-15,-2 0 9 0,2 1-3 16,-2 0-18-16,-1 2-6 0,1-2 15 15,-1 1 17-15,3-2-44 0,-3 0 38 0,-1-1-17 16,0 0-32-16,-1-3 10 0,1 1-2 0,0-2 0 16,2-1-2-16,-4-1 23 0,0 2-23 15,2-5 5-15,0 1-13 0,-2-2-4 0,2-1 7 16,-2-5 10-16,1 1-9 0,-1-13-8 16,0 8-4-16,0 1-38 0,0-1 1 0,0-3-7 15,0-5-27-15,0 9-10 0,0-3-41 0,0-6 4 16,0 6-20-16,0-6 13 0,0 0-142 0,-7 0-105 15,-2 10-25-15,5-14 15 0,4-1 13 16,2-1 27-16,2-11 12 0,3-4 4 16</inkml:trace>
  <inkml:trace contextRef="#ctx0" brushRef="#br0" timeOffset="923358.6138">19905 11499 512 0,'3'-6'285'0,"0"0"-5"0,-1 2-29 0,0-1-40 16,-2 3 3-16,1 0-23 0,0 0-30 15,-2 1-23-15,-1 0 11 0,0 0-32 0,-2 2 6 16,-1 0-26-16,0 2 9 0,-9 3-33 0,-3 3-3 16,3-1-6-16,-2 5 9 0,1-2-29 15,-2 2 1-15,3 0 2 0,0 2-9 0,1 1-13 16,0-1 31-16,2 2-20 0,1 1 3 0,-5 0-2 15,6 0-11-15,2 1-8 0,0 2 14 16,1 0-15-16,2 1 13 0,1-1 2 16,0 2-18-16,3-13-1 0,0 5 0 0,16 22 7 15,-4-14 0-15,-2-2-7 0,5 1 22 0,-1-2-34 16,5-1 16-16,0-1 0 0,3-1-8 0,3 0 22 16,-1-2-4-16,0 1 3 0,2 1-17 15,-1-4 14-15,0 3-10 0,0-6-24 0,-3 2 8 16,-1-2 4-16,-4 0-3 0,-2-2-5 15,2 0 49-15,-6-1-37 0,-2-2 8 0,-2-3-16 16,-4 1 7-16,2-3-41 0,-5 0 2 16,0 0-31-16,0 0-33 0,0 0-37 0,0 0-21 15,0 0 14-15,6-15-168 0,-8 9-128 16,-2-8 22-16,0-4 12 0,-2-1 29 0,4-2 58 16,0-5 20-16,2 11-8 0</inkml:trace>
  <inkml:trace contextRef="#ctx0" brushRef="#br0" timeOffset="923748.6448">20450 11287 857 0,'0'-4'273'0,"0"0"-40"0,-1 0-16 0,1 1-16 0,0 0-34 16,-1 3-23-16,-1 0-14 0,-1 0-27 16,1 3 2-16,-1 1 7 0,-4 9-25 0,-3 1-7 15,3 5 15-15,-3 2-22 0,0 5-12 0,3 0 21 16,-2-2-10-16,4 4-7 0,-1-1 22 16,-1 0-10-16,5 6-16 0,-1-3-9 0,2 2 23 15,1-18-7-15,0 9-40 0,0 3 42 0,11 32-34 16,-7-28 10-16,2-1-23 0,2-2 13 15,-3 2 4-15,3-3-26 0,-2-1 17 0,4 0-27 16,1 0 16-16,1 0-22 0,0-5 10 0,0 1-12 16,3-2-24-16,-1-4-5 0,-1-2-10 0,1 0 3 15,3-1-49-15,-2-5-8 16,1 2-25-16,-2-7-26 0,4 0 14 0,-9-2-204 16,16-13-96-16,-10 5 31 0,-1-6 24 0,-3-2 20 15,-5-4 33-15,4 0 14 0,-3-5-1 0</inkml:trace>
  <inkml:trace contextRef="#ctx0" brushRef="#br0" timeOffset="924076.5153">20645 11539 462 0,'0'-5'363'0,"1"-1"-51"0,0 2-59 0,1-1 23 16,2 0-68-16,-1 2 2 0,1 0-15 0,2 1-19 15,0 0-20-15,3 1-11 0,0 1-43 0,6 0 5 16,20 16 21-16,-12-7-13 0,-2 2-43 0,-3 1-20 16,2 5 22-16,-6-2-34 0,-5 2 14 15,5-1 39-15,-6 2-40 0,-4 1-21 16,-2 1 34-16,-2-10-29 0,0 5 13 0,-18 21-5 16,9-17-5-16,-5 0-2 0,-2-4-23 15,-2 3 23-15,0-2-60 0,-2 0 30 0,1-3-30 16,-1-1-24-16,2 1-33 0,0-5 15 0,1-4-38 15,2 3-15-15,3-5-4 0,3 3 11 16,3-5-109-16,6 0-73 0,0 0-129 0,0 0 25 16,-11-10 24-16,21-3 12 0,1 0 41 0,2-6 2 15,5 1 29-15</inkml:trace>
  <inkml:trace contextRef="#ctx0" brushRef="#br0" timeOffset="924583.2322">20974 11586 371 0,'11'-10'336'0,"2"1"-51"15,-4-5-32-15,-5 7 2 0,1 2-23 0,0 1-32 16,-4 0 26-16,3 2-49 0,-2-1-12 16,2 1-48-16,-2 2 10 0,-1 0-28 0,1 0 18 15,-3 0-21-15,-1 4-23 0,-1 0-21 16,1 1 24-16,-7 7-29 0,-1 5 2 0,2-2-5 16,-1 1-8-16,0-1 28 0,1 2-29 0,5 0 30 15,-2 0-20-15,3-4-28 0,-5 6 6 0,0-2 18 16,3 1-16-16,4 0 15 0,-4-2-29 15,2 1 21-15,2-10-12 0,0 1-17 0,0 5 13 16,0 1-34-16,14 12 5 0,-9-15 2 0,3 5 4 16,-2-7-48-16,0-3 14 0,4-2-27 15,1 6-15-15,-2-8-22 0,2-1-39 16,-11-1 11-16,14 0 11 0,17-14-125 0,-13 5-47 16,-2-2-28-16,1 0 1 0,-2-1 24 0,-1 0 82 15,-3 4 167-15,-1 0 5 0,-1-1 127 16,-3 4 11-16,-3 1 3 0,1-2 16 0,-2 3-4 15,1-1 8-15,-1 2-16 0,1 0 3 16,-1 1 21-16,-1-1-42 0,1 0 17 0,0 2-7 16,-2 0 10-16,0 0 15 0,0 0-17 0,6 10 15 15,-3-5-4-15,1 9-7 0,0-5 1 16,-4 3-13-16,3 6-7 0,-3-5-18 0,3 4 21 16,0 0-8-16,0 2-9 0,2-1-8 15,-4-2 27-15,3 0-26 0,-2-2 5 0,-2-3-22 16,2 0-6-16,-1-1-45 0,0 0-18 0,0-2-35 15,0-2-25-15,-1-1-10 0,0 0-33 16,0-5-23-16,0 0-31 0,0 0 16 0,0 7-205 16,-2-1-82-16,2-6 31 0,-2-4 27 0,2-4 23 15,-2-9 24-15,2 4 52 0,0-6-28 16</inkml:trace>
  <inkml:trace contextRef="#ctx0" brushRef="#br0" timeOffset="924822.5519">21209 11696 539 0,'-2'-6'306'0,"0"1"-45"0,2 3-29 16,0-3-11-16,0 2-11 0,0 0-38 16,0-1-24-16,-2 3-15 0,1-2-24 0,0 1-43 15,2 1-30-15,-1 0-14 0,1 1-63 16,1 0 4-16,0 0-205 0,0 2-146 0,-1 0 17 16,0 1 55-16,0-1 2 0,0 3-4 15</inkml:trace>
  <inkml:trace contextRef="#ctx0" brushRef="#br0" timeOffset="925105.3135">21520 12216 592 0,'2'3'301'0,"-1"0"-47"0,1 0-36 16,-1-1-17-16,1 1-24 0,0-1-5 0,-2 0-16 16,2 1-19-16,-1 1-4 0,-2 1-29 0,1 0 10 15,0 1 3-15,0 1-17 0,0 1-11 16,0 4-12-16,-15 14-6 0,7-10 9 0,-2-5-24 16,-1 4-5-16,-2-1-3 0,-2 1 16 0,1-2-20 15,2 1 4-15,-1-1 4 0,0-1-35 0,-1 2 10 16,-1-3 5-16,-3-1-39 0,3-2 15 15,6-2-20-15,1-2-24 0,0-1-14 0,3-2-35 16,1 0-38-16,-1-1-30 0,1 0 12 16,4 0-249-16,0 0 28 0,0 0-45 0,-9-13 27 15,9 7 59-15,1-1-9 0,4-13 5 0</inkml:trace>
  <inkml:trace contextRef="#ctx0" brushRef="#br0" timeOffset="926274.6045">21828 11598 520 0,'0'-13'277'0,"0"13"-16"15,0 0-23-15,0 0-16 0,0 0-25 16,0 0-11-16,0-13-37 0,0 13 8 0,0 0-34 16,14-18-10-16,-11 17-22 0,4-1 6 0,-2 2-30 15,2 0 8-15,-1 0-9 0,2 0-9 16,6 0 2-16,17 11-18 0,-17-4-6 0,1 0-1 16,1 4-9-16,-4 0 20 0,-3 0 7 15,6 4-17-15,-2-2 10 0,-8 3-14 0,4 0 32 0,-2 2-5 16,-4-1-14-16,-1 1-2 0,-2-8 12 15,0 2-10-15,0 2 12 0,-15 20-41 16,6-18 6-16,1 1 6 0,-4-2 4 0,1-1-1 16,1 1-29-16,-5-2-2 0,2-1-24 0,4-5-13 15,1-1-5-15,3-1-5 0,-7 4 15 0,3-5-33 16,1-1 3-16,2-3-48 0,3 3 13 16,-2-3-39-16,5 0 3 0,0 0 14 0,0 0-190 15,-7-12-89-15,16 1 27 0,-3-3 27 0,0 2 18 16,2-4 4-16,5-1 12 0</inkml:trace>
  <inkml:trace contextRef="#ctx0" brushRef="#br0" timeOffset="926541.7296">22121 11639 397 0,'5'-5'284'0,"-1"1"-22"0,-1 0-24 16,-1 3-29-16,1-3-15 0,-2 2-9 15,1 1-33-15,-2 1-25 0,1 0 6 0,-2 0-41 16,-1 2 17-16,0 0-30 0,-2 2 20 0,-5 7-16 15,-1-1-9-15,1 4-2 0,-1-1-26 0,1 0 1 16,1 1 3-16,1 0-17 0,-2-1 19 0,4 3 9 16,0-1-11-16,0 0-14 0,3 2-11 15,0 1 18-15,0-2-11 0,1-4-8 0,1-12-7 16,0 10 20-16,0 3-7 0,11 13-16 16,-4-15-12-16,-2-2-12 0,0-1-6 0,0-2-23 15,1-1-25-15,-2-2-12 0,3-1-51 0,-1 0 13 16,3-2-133-16,-9 0-94 0,13 0 26 15,16-11 21-15,-11 5-68 0,-1-5 48 0,0 3 13 16,-2-1-49-16</inkml:trace>
  <inkml:trace contextRef="#ctx0" brushRef="#br0" timeOffset="926810.1029">22302 11812 489 0,'4'-2'267'0,"-2"0"-28"15,1 0-16-15,0-1 0 0,1 3-38 0,-3 0-13 16,1 0 2-16,2 0-21 0,0 1-2 0,0 3 8 15,5 6-1-15,0 0 0 0,0 2-25 16,-4-3 9-16,5 4-5 0,-2 1-37 0,2 1 7 0,-4-2-12 16,-1 1 18-16,1 1-12 15,-3 0-11-15,1 1-1 0,-1-4 1 16,-3-1-33-16,0-11-2 0,0 9 11 0,0 4-16 16,0 1-11-16,-17 11-5 0,12-15-44 0,-3 2 4 15,-1-1-42-15,-2-2-24 0,2-3-44 16,-6-1-44-16,-1 0-56 0,3-5 19 0,13 0-254 15,-13 0 35-15,0 0-14 0,-15-15 28 0,13 7 34 16,-1-7 33-16,6 1 28 0,1-1-17 16</inkml:trace>
  <inkml:trace contextRef="#ctx0" brushRef="#br0" timeOffset="927045.3816">22289 11733 237 0,'3'-7'343'0,"0"4"-59"0,0-1-28 15,-3 1-18-15,2 1-37 0,1-1-6 16,-1 0-47-16,0 1-16 0,-2-1-43 0,2 1-39 16,0 1-36-16,-2-1-48 0,3 2 6 0,-1-1-128 15,0 0-175-15,-1 0-30 0,1 1 21 0,0-1 13 16,0 1-3-16</inkml:trace>
  <inkml:trace contextRef="#ctx0" brushRef="#br0" timeOffset="927659.4438">22743 11604 362 0,'0'-1'308'0,"0"-1"-22"0,2 1-28 0,-1 1-53 15,-1-2 2-15,2 1-35 0,-2 1-13 0,2-1-13 16,-2 1-20-16,0 0-25 0,0 1 4 0,1 0-30 15,0 1 7-15,-1-1 0 0,1 1 3 16,1 3-25-16,0-1 13 0,0 2-2 0,6 9-8 16,-1 2-14-16,2-1 26 0,-1 2-28 0,-1-1 9 15,-1 3-10-15,1 0 2 0,1-2-3 0,-3 1-9 16,3 3-11-16,-2-3 12 0,-1 3-20 16,1-1 7-16,-3 1-2 0,1 2 14 0,-1-1-8 15,-2 2-27-15,2-5 1 0,-3 5 25 0,0-12-10 16,0 6-3-16,0 2 3 0,-15 26-3 15,9-23 1-15,-2-2 15 0,-4 0-22 16,2-1-15-16,-4 1 34 0,1-3-13 0,-4-2 24 16,2-3-20-16,-4 0 12 0,1-1-22 15,2-5 0-15,0 1 0 0,-1-1 12 0,3-4-33 16,3 0 1-16,2 0 39 0,3-2-32 0,-1 1-13 16,3-1 32-16,0-2 9 0,0 1 7 0,1 0-2 15,0 0 28-15,0 0-3 0,2-1 13 16,-1 2-2-16,0-2-18 0,-1 1 11 0,0-1-23 15,2 1-2-15,-1-1-4 0,1 0 6 16,-1 0 14-16,0 0-29 0,1 0 10 0,0 2-20 16,-1-2 21-16,2 0-15 0,-1 0-5 0,1 1-7 15,-1-1-11-15,0 0-1 0,1 0 3 16,0 1 1-16,0-1-46 0,0 0 30 0,0 0-45 16,0 0-27-16,0 0-7 0,0 0-47 15,-4 1-17-15,3-3-68 0,0 1 19 0,-1-2-268 16,2 2 36-16,-1-4 32 0,0 2 27 0,-2-2 64 15,-3-9 10-15,2 4-3 0,-3-2 11 16</inkml:trace>
  <inkml:trace contextRef="#ctx0" brushRef="#br0" timeOffset="929072.7832">16976 11809 707 0,'0'0'214'0,"0"0"-29"0,0 0-33 15,0 0-10-15,0 0-20 0,0 0 1 0,0 0-14 16,21-1 5-16,0 2-47 0,3-1 20 0,2 3-23 16,0-3-6-16,4 0 7 0,-4 3-14 0,1-3 10 15,-2 0 3-15,-2 0-10 0,0 1-8 16,-2-1 1-16,-6 0 5 0,-2 0-16 0,-2 0 13 15,-2 2-27-15,-2-2 11 0,-7 0-6 16,0 0-8-16,7 0 41 0,-7 0-18 0,6 0-12 16,-6 0 10-16,0 0 0 0,7 0-8 0,-11 0-14 15,-2 1-10-15,-11 2-9 0,-3 1 5 0,-4-1 6 16,2 1-4-16,-3-1 6 0,-3 0 9 16,0 2-27-16,0-1 6 0,0-1 4 0,-3 2 26 15,-2-1-19-15,4-2 24 0,1 1-20 0,2 0 15 16,6-2-12-16,5 0-2 0,3 0 5 15,4 0 3-15,1 1-12 0,1-1 20 0,3-1-32 16,1 1 22-16,1-1-9 0,2-1-12 0,2 2 18 16,3-1-10-16,2 0-5 0,16 0 13 15,-12 0-11-15,8 0 2 0,4 0 17 16,3 0 24-16,0 0-40 0,29-11 30 0,-27 10-31 16,1-1 22-16,-4-1-1 0,-3 3-14 15,-12 0 28-15,7 0-3 0,-1 0 30 0,3 0-44 16,-4 0 18-16,2 0-5 0,12-12-22 0,-12 11 28 15,-7-1-16-15,-1 1-2 0,-2 1-11 0,-1-2-2 16,-3 2-2-16,-4 0 19 0,0 0-31 0,0 0 10 16,7 0 1-16,-7 0-1 0,0 0-40 15,0 0 2-15,0 0-9 0,10 0-23 0,-15 0 1 16,0 2 7-16,-11 2-11 0,-7-2-5 16,2 2 15-16,-3 1-4 0,2-1 6 0,0 2-11 15,-1-3-2-15,2 2-1 0,-1 1-4 16,5-1-3-16,3-1 8 0,3 0 3 0,5 0-21 15,2-2 36-15,2 1 17 0,2 0-5 0,0-3-3 16,0 0 6-16,0 0 24 0,16 3-6 0,-10-1 18 16,2-2-14-16,-1 2 25 0,13 0-10 15,1-2 22-15,-7 2 6 0,-1-2 0 0,-13 0-15 16,12 0 5-16,-3 0-4 0,-1 0 2 16,1 0 17-16,-2 0-37 0,0 0 8 0,-7 0-3 15,8 0 27-15,-8 0-18 0,9 0-1 0,-9 0-15 16,8 0 0-16,-8 0 2 0,7 0-10 15,-7 0-6-15,0 0-14 0,6 0-6 0,-6 0-20 16,0 0 6-16,7 7-37 0,-7-7 7 0,-5 3-215 16,3 0-127-16,-1-1 36 0,-2-3 19 15,1 0 46-15,1 1 17 0,-1-2 7 0</inkml:trace>
  <inkml:trace contextRef="#ctx0" brushRef="#br0" timeOffset="930872.4101">18757 14047 459 0,'0'0'283'0,"13"-11"-25"0,-13 11-11 15,0 0-16-15,0 0-36 0,13 0-10 16,3-27 2-16,-12 24-13 0,-2 1-15 0,0 0-6 15,0 2-4-15,0-4-28 0,-1 3-23 16,1 0 7-16,-1 1 1 0,1-2-6 0,-1 1-23 16,0 1-6-16,-1-2 2 0,-2 1-10 0,2 1-4 15,0 0-32-15,-2 0 9 0,-3 3 1 16,-1-1-20-16,-12 4 36 0,-1 2-22 0,-3 1 14 16,-1 1-12-16,-4-1-28 0,1 2 14 15,-3 3-5-15,1 0-14 0,-1 1 17 16,-1 1-5-16,-1 2 9 0,1 0-21 0,-2-2-4 15,2 2 40-15,0-4-35 0,2 3 27 0,2-1-30 16,1 1-13-16,1-1 12 0,3 1-4 16,3-2 1-16,0 2 15 0,4-1 7 0,0 1-30 15,3-3 11-15,5-1 17 0,0 4-18 0,1-4 2 16,5-13-12-16,0 12 5 0,19 14 14 16,-7-11 6-16,10-3 5 0,0-2 3 0,2 1 8 15,0-3-3-15,4-1-23 0,2 0-2 16,0 0 14-16,-1 0-10 0,5-3-14 0,-6 2 28 15,0 0-8-15,3 1 5 0,-4-2-23 16,-1 2-10-16,-2-1 30 0,-4 0-29 0,-1-1 12 16,-4-1 15-16,-2 2-14 0,-1-3 30 0,-5 1-4 15,-1 0-13-15,0 0-8 0,-3 0-12 0,-1-1-4 16,-2 3 29-16,0-6-12 0,0 10-23 16,-21 15 39-16,6-10-8 0,-5 3-11 0,0-3-4 15,-3 3 4-15,-4 0 8 0,-1 2 11 16,0-1-40-16,0 4 15 0,-5-2 13 0,-1 1 5 15,-1-2-31-15,-1 4 10 0,1-2 19 0,-1-2-7 16,5 2-3-16,4-2-5 0,3-1 12 16,3-1-14-16,0 1 4 0,1-2 10 15,5-1-28-15,0 5 7 0,6-7 18 0,6 1-4 16,2-2 1-16,1-7 0 0,16 13-4 0,-3-4 16 16,5-7 5-16,4 0 14 0,2-2-4 15,3 0-1-15,1-3-4 0,0-1-1 0,2-1 10 16,2-1-4-16,-2 4 14 0,2-4-8 15,-16 0 22-15,7 0-30 0,3 0 7 0,0 0-4 16,28-10-2-16,-28 5 7 0,-4 4-4 0,-2-2-1 16,-2 2-4-16,-4-1-61 0,-3 2-52 0,-1 0-9 15,-2 0-25-15,-3-2-32 0,-2 2-63 16,0 0 20-16,-3 0-260 0,0 2 33 0,-2-2-19 16,-2 4 28-16,-8 6 26 0,-6 1 18 15,0 3 15-15,1 3 48 0</inkml:trace>
  <inkml:trace contextRef="#ctx0" brushRef="#br0" timeOffset="931210.1393">18119 15790 474 0,'-3'3'361'0,"1"0"-59"0,1-1-14 16,-1 0-41-16,1 0-33 0,1 0-8 0,-1-1-50 15,0 0-4-15,1 5-35 0,1-4 4 16,-1 2-8-16,2 1 0 0,-1 1-1 0,-1 2-30 16,10 14-5-16,-6-4-8 0,0-1 3 0,-4-5-21 15,4 7 11-15,-3 2-6 0,4 1-9 0,-5-11 0 16,0 5 1-16,0 2-27 0,0 2 34 16,0 1-35-16,-14 17 8 0,11-22-13 0,2-1 11 15,-1-5-2-15,2 0 5 0,-2-1 1 0,2-3-23 16,-1 0-5-16,1-1-3 0,-1-1 4 15,-1 2-18-15,1-4 7 0,1 0-25 0,-1 1 4 16,0-2-37-16,-1-1-49 0,1-1-59 16,1-4 16-16,-1 3-244 0,1-4-27 0,0-13 35 15,0 10 26-15,0-9 23 0,0-5 56 16,13-31-17-16,-5 27 4 0</inkml:trace>
  <inkml:trace contextRef="#ctx0" brushRef="#br0" timeOffset="931519.2895">18218 15698 427 0,'4'-7'358'0,"-1"2"-60"0,-1-1-44 0,2 2-46 16,-2 1-20-16,0-2-32 0,1 2-27 0,1 2-57 16,0-1-35-16,0-1-45 0,2 2-47 15,-1-1 5-15,1 1-185 0,-1 0-120 0,2-1 24 16,0 0-20-16,-1 1 3 0</inkml:trace>
  <inkml:trace contextRef="#ctx0" brushRef="#br0" timeOffset="931707.4083">18483 15646 523 0,'5'-3'304'0,"2"3"-10"0,-1-2-47 0,0 1-14 16,7-5-10-16,1 1-9 0,-4 0-12 0,2 2-23 15,5-2-34-15,1 1 13 0,1 0 20 16,0 0-51-16,-2-2-5 0,0 1-24 0,2 2-29 16,1 0 13-16,0 0 13 0,1 2-31 15,-3 0-27-15,-3 1-22 0,-4-3-8 0,-11 3-48 16,9 0-29-16,0 0-25 0,-2 0-58 0,-7 0 27 16,7 0 12-16,2 12-151 0,-9-6-97 15,-2-2-24-15,-3 10 5 0,-4 0 26 16,-3-2 21-16,-2 3 14 0,0 2 34 0</inkml:trace>
  <inkml:trace contextRef="#ctx0" brushRef="#br0" timeOffset="931907.505">18607 15849 454 0,'-4'5'221'16,"3"-1"-3"-16,-2 1-23 0,3-3-5 0,0 1 6 16,2 0-3-16,2 0-23 0,-1 0-37 0,1-1-20 15,2-1-1-15,1-1-41 0,1 0-27 16,1 0-26-16,8 0-29 0,0 0-28 0,28-12 5 15,-21 6-134-15,-2-1-90 0,0-6-120 16,1 1 25-16,-1 0 14 0,-2-1 52 0</inkml:trace>
  <inkml:trace contextRef="#ctx0" brushRef="#br0" timeOffset="932108.3931">19014 15705 285 0,'8'-5'351'0,"-2"1"-39"16,-2-1-50-16,-1 3-24 0,1 0-11 0,-1-1-31 15,0 2 3-15,1-2-46 0,-2 2-14 16,2 1-2-16,0 0 4 0,-2 0-41 0,0 1 16 15,0 2-3-15,-2-3-17 0,6 8 4 0,-4-2-30 16,1 12 34-16,-1-4-26 0,0 2-1 0,2 4-32 16,-2-2 46-16,-2-11-33 0,0 7-21 15,0 0 2-15,0 2-3 0,0 2-3 0,0 1-14 16,-12 16 14-16,12-25 9 0,0 3-12 16,0 1-13-16,0-1-46 0,0 2-2 0,0-5-29 15,0 1-28-15,0-3-38 0,0 0-71 0,0-8 20 16,0 7-294-16,0-7 44 0,0 0 30 0,7 9 25 15,-4-12 49-15,-4-4 11 0,6-14-24 16,-5 7 56-16</inkml:trace>
  <inkml:trace contextRef="#ctx0" brushRef="#br0" timeOffset="932922.0464">18216 13196 251 0,'-2'1'229'0,"0"-1"-39"0,0 0 6 0,1 1-9 15,-2 0-24-15,3-1 2 0,-1 1-13 0,0-1-15 16,0 3-12-16,1-3 5 0,-2 0-11 16,2 0-12-16,0 0-9 0,0 0-12 0,0 0 0 15,0 0-10-15,0 0 15 0,0 0-21 0,0 0-15 16,0 0 9-16,0 0-1 0,0 0-27 15,0 0-3-15,0 0 8 0,0 0 4 0,0 0-29 16,0 0 6-16,8 15-8 0,-3-12 2 0,1 1-6 16,5 5-8-16,-2 2-2 0,2 1 18 15,-1-3-12-15,-3 3 11 0,1 0-14 0,0 3 7 16,-4-1-9-16,-2 2 7 0,-1-4 16 0,0 2-16 16,0-4-10-16,-1-2 12 0,0 6-13 15,0-2 7-15,-11 11-5 0,9-12 3 0,-1-3 17 16,0 0-24-16,2 1 22 0,0-2-27 15,1-1 4-15,-1 0 4 0,1-6 13 0,0 6-1 16,0 4 11-16,17 13-16 0,-10-15-7 0,6 2 10 16,4-3-4-16,-8-2 23 0,6 1 0 0,-3-2-18 15,-4 2 17-15,3-4 3 0,-4 0-8 16,-2-2-8-16,-1 2 21 0,0-2-37 0,-1 0 9 16,0 0 1-16,-1 0 11 0,1 2-8 15,-1-1-4-15,0-1-11 0,0 0-22 0,-1 0-27 16,0 0-31-16,0 1-43 0,0-1-19 0,0 0 13 15,1 2-291-15,-1 1 22 0,2-2 28 0,-1 0-1 16,2 0 23-16,2 2 12 0,-1-2-6 16</inkml:trace>
  <inkml:trace contextRef="#ctx0" brushRef="#br0" timeOffset="933524.6539">19576 14073 310 0,'1'-4'313'0,"-1"-1"-39"16,-1 3-33-16,0-2-28 0,0 0-4 0,2 2-39 15,-2-2-7-15,1 3-35 0,-1 0-4 0,2-1 0 16,-2-1-6-16,2 2-17 0,-1 1-30 0,1-1-10 15,-1 1 11-15,-1 2-4 0,2 1 22 16,2 2-20-16,-3 0 10 0,1 2-5 0,2 10 17 16,1 1-1-16,-2 1-29 0,0 2 22 0,2 1-52 15,-2 0 19-15,2 3 2 0,3-2 0 16,-6 1-32-16,1 6 14 0,0-1-12 0,2-1 27 16,-1 3-34-16,1-4 29 0,0 3-1 15,-1-2-19-15,2 2 15 0,-3 1-32 0,2-1 25 16,0-1-10-16,-2 1 10 0,0 1-3 0,0-2-8 15,2-1-7-15,-4 4-22 0,2-2 45 0,-1-1-34 16,1-3 6-16,-2-3-6 0,3-2 27 16,-3-11-41-16,0 5 2 0,0-3-11 0,0 1-15 15,0-2-12-15,0-3-35 0,0 0-25 16,0-8-33-16,0 9-3 0,0-9-18 0,0 0 15 16,5 9-189-16,-3-12 27 0,6-7-143 15,2-2 40-15,0-3 25 0,0-3 67 0,3-4 3 16,0 2-14-16</inkml:trace>
  <inkml:trace contextRef="#ctx0" brushRef="#br0" timeOffset="934020.7678">20245 14141 224 0,'0'-6'383'0,"1"0"-71"0,-1 4-57 0,-1-3-9 16,1 2-15-16,0-1-31 0,-2 1-23 0,-1 1-18 16,1 0-20-16,0 0-26 0,-2 2 0 15,-2-1-12-15,1 2-3 0,-11 4-14 16,-2 0-19-16,1 2-1 0,-1 1 7 0,0 4-16 0,-2-2 20 16,3 1 2-16,3 2-30 0,0-1-2 15,-3 1-24-15,7 1 7 0,-3 3 5 16,1-4-8-16,0 1-7 0,0 3 4 0,4 0 2 15,-2 1-8-15,2 1 4 0,2-2-2 16,1 3-3-16,1-2 15 0,0 1-23 0,2-2 31 16,2-6 2-16,0 5-25 0,0 3 27 0,15 21-6 15,-6-19 28-15,3 1-48 0,3-2 26 0,0-2-3 16,0 0-3-16,8 0-5 0,-4 1-32 16,-1-1 28-16,5-1 1 0,-1 0-1 0,-1 1-15 15,-3-3 17-15,0 0-28 0,1-1 19 16,3 0-16-16,-1-2 12 0,-1 1-20 0,-1-1-5 15,-4-1-1-15,1-1 29 0,-9-3-28 0,2-1 2 16,-2-2 0-16,-1-1 7 0,-2 1 16 16,0-3-1-16,-1 2-1 0,0-2 3 0,-2 1 8 15,2-1-2-15,-1 1-2 0,1-1-9 16,-1-1-56-16,-1 1-13 0,1-1-7 0,-2 0-50 16,0 0-32-16,0 0-61 0,0 0 21 15,3-12-195-15,-2 7 31 0,0-3-114 0,4-8 30 16,3-5 66-16,5 0 25 0,-2-4-8 15,4 4 4-15</inkml:trace>
  <inkml:trace contextRef="#ctx0" brushRef="#br0" timeOffset="934455.3225">21062 14127 394 0,'0'-6'368'0,"1"1"-77"16,-1 0-15-16,-1 2-30 0,3 1-6 15,-2-1-42-15,0 1-9 0,2-1-27 16,-2 1-38-16,0 0-7 0,0 1-13 0,2-1 4 16,-2 2-6-16,-2 2-39 0,2-1 8 0,-2 2-3 15,-2 2-4-15,1 0-20 0,-6 9 6 16,1 2-27-16,-2 2 9 0,3 5 4 0,1-5-7 15,-1 4 5-15,-3 1 21 0,2-2-17 0,-1 6-1 16,2-4 22-16,4 6-29 0,1 2 0 16,-2-3 12-16,0 2-7 0,1 0-9 0,1 1-11 15,0 0 25-15,2-16-12 0,0 7-19 0,0 5 3 16,11 28-1-16,-6-27 31 0,2 0-3 16,-2-3-20-16,4 0 15 0,0-1-8 0,0-4-3 15,3 0 16-15,-1 1-5 0,2-4-3 0,0-1-38 16,2 3-6-16,2-5-11 0,-7-1 10 0,5-2-7 15,2 0-22-15,-3-4-6 0,3 3-27 16,4-6-23-16,-2-3-22 0,-6 1-38 0,-3-2 17 16,6 0-212-16,18-14 29 0,-13 4-124 15,-3-5 31-15,0 1 37 0,-5-4 27 0,2-2 5 16,-2-1 8-16</inkml:trace>
  <inkml:trace contextRef="#ctx0" brushRef="#br0" timeOffset="934871.8926">21435 14262 232 0,'-1'-9'396'0,"-1"2"-52"0,2 0-56 15,0 1-11-15,0 0-11 0,0 1-35 0,1 1-17 16,0 1-37-16,-1 3-4 0,0 0-21 0,0 0 0 15,11-14-41-15,-3 11-3 0,7-1 6 16,-3 3-42-16,-12 1-1 0,13 0-3 16,3 0-9-16,16 10-1 0,-16-4 3 0,2 3-11 0,-1 0-32 15,0 3 2-15,-4 4-1 0,4-1 1 16,-6 1-11-16,3 1-13 0,-7 2 25 0,1 0-17 16,-5 2 3-16,0 1-6 0,-2-1 26 15,-1-10-2-15,0 6 11 0,-15 18 8 0,2-13-24 16,3 0 15-16,-4-2-41 0,0-5 16 0,-4 4-1 15,1-3-14-15,-1-2-15 0,-2 4 16 16,1-6-30-16,-1 1-12 0,1-5 3 0,3 3 1 16,-3-4-19-16,3-1-17 0,5-3-13 0,0 2-24 15,3-4 1-15,0-1-15 0,8 0 9 16,0 0-129-16,-6 0-91 0,6 0-61 0,-11-14 9 16,11 9 48-16,7-10 1 0,0-2 16 0,4 2 1 15</inkml:trace>
  <inkml:trace contextRef="#ctx0" brushRef="#br0" timeOffset="935361.597">21875 14097 413 0,'2'-6'301'15,"3"1"-54"-15,-5 2-22 0,0-2-17 16,1 3-14-16,-1-1-50 0,-1 1 2 0,-2 2-18 15,0 0-27-15,0 1 8 0,-2 3-21 16,-8 5 0-16,-4 3-27 0,4 1 9 0,-1 4-5 16,-2-3-10-16,2 4-18 0,-1 0 6 0,0 0-12 15,4 2-12-15,-1-2 12 0,2 1-5 0,0 1 0 16,2-1 5-16,1 1-9 0,3-3-1 16,2 1-7-16,1 2-10 0,1-9 9 0,0 1-1 15,14 18 19-15,-6-15 6 0,5 1-13 16,1-1 1-16,1-3 15 0,1 0-6 0,2-1-5 15,4-2 3-15,-3-2-3 0,1 1 0 0,1-4 4 16,0 1 6-16,-3-4 31 0,1 2-33 16,-4-3-2-16,-8 0 6 0,6 0 28 0,4 0-44 15,-2 0 37-15,0 0-23 0,-4 0 26 16,-1 0-17-16,-3 0 9 0,-7 0-2 0,9 0-6 16,-2 0 41-16,-7 0-20 0,6 0-2 0,-6 0-4 15,7 0-15-15,-7 0-3 0,0 0 0 16,7 0-12-16,-7 0-2 0,0 0 10 0,0 0-7 15,7 0-25-15,-7 0-1 0,0 0-25 0,0 0-26 16,7 0-16-16,-7 0-47 0,0 0-14 16,0 0-33-16,0 0-30 0,0-7 17 15,9-1 16-15,-9 5 12 0,-1 0-322 0,1-2 24 0,-1-2 18 16,2 0 26-16,-1 1 26 0,0-2 36 16,0-7 16-16,11-19 9 0</inkml:trace>
  <inkml:trace contextRef="#ctx0" brushRef="#br0" timeOffset="936486.9222">22385 14372 445 0,'0'0'259'16,"0"0"-32"-16,0 0-9 0,13 0-33 0,-13 0-21 0,0 0-7 16,0 0-27-16,0 0 0 0,0 0-22 15,0 0 7-15,0 0-19 0,0 0-19 0,0 0-7 16,0 0-7-16,0 0-9 0,0 0 12 15,0 0-21-15,0 0 32 0,13 0-29 0,2 0 13 16,-15 6 13-16,0 1-4 0,1 1-5 16,-1 2 6-16,0 3-18 0,0 4 19 0,0-1-21 15,0-1-15-15,0 0 14 0,0 3-8 16,0-1-13-16,0-2 17 0,0-1-25 0,0-1 25 16,0-3-28-16,0 1-8 0,0-1 11 0,0-2 15 15,0-1-18-15,0 1-19 0,0-2 43 16,0 0-2-16,0-6-32 0,0 8 16 0,0-1-6 15,0-7 0-15,0 6-3 0,0-6-20 0,0 6-24 16,0-6 10-16,0 7-34 0,0-7-17 16,0 0-19-16,-5 8-32 0,2-10-25 0,-1-1 15 15,0-1-127-15,-6-8-55 0,3-4 24 16,0-4-142-16,2-2 26 0,1-1 76 0,2 0 16 16,-1-1-26-16</inkml:trace>
  <inkml:trace contextRef="#ctx0" brushRef="#br0" timeOffset="936740.4605">22365 14322 241 0,'0'-6'255'0,"0"1"-32"16,0 0-31-16,0 1-24 0,0-1-15 0,1 2 0 16,-2 0 0-16,0 1-21 0,1-1-36 0,1 0-8 15,0-1-2-15,-1 2-35 0,0-1-37 16,0 3-36-16,0 0 8 0,0-2 2 0,0 2-131 16,-1 0-115-16,1 0 20 0,-1 2 17 0,0 0-88 15,0 0 10-15</inkml:trace>
  <inkml:trace contextRef="#ctx0" brushRef="#br0" timeOffset="936965.9299">22714 14691 337 0,'4'4'270'15,"-2"-2"-22"-15,1 0-41 0,-2 1-25 0,1 0 5 16,0 1-28-16,0-1-1 0,0 1-10 0,-1 2 8 16,0 1-34-16,1-1 9 0,-1 13-42 0,-1-11 20 15,0 6-23-15,0 1-22 0,-11 19 14 16,1-16-13-16,0 2-3 0,0 0-13 0,0-2 13 16,-4-1-8-16,3-2-7 0,-1-3-13 15,1 0-2-15,0-1-25 0,1 0 0 0,2-6-2 16,4 2-11-16,0-1-13 0,-1-2-23 15,2-1-11-15,-1-3-34 0,1 1-4 0,3-1 8 16,-2-1-234-16,2-2 25 0,-1-2 20 0,2-1-78 16,3-12 12-16,4 0 36 0,0-3 2 15</inkml:trace>
  <inkml:trace contextRef="#ctx0" brushRef="#br0" timeOffset="937355.6209">23153 14252 742 0,'-1'-6'279'0,"1"1"-42"0,1 0-14 15,1-1-41-15,2 3-8 0,-1-2-31 0,2 1-19 16,8-3 4-16,0 2-38 0,2 0 10 16,3 1-1-16,-6 4-33 0,-12 0-16 0,14 0-2 15,2 0-4-15,13 17-4 0,-14-9 5 0,0 3 2 16,-1 1-19-16,-1 1-7 0,-2 0-2 16,-1 5 28-16,1 1-28 0,-1 0 11 0,-3 1 22 15,0 1-6-15,-1 0-16 0,-3-1 12 0,-3 1-23 16,0 0 4-16,0-12 6 0,0 6 8 15,-15 18-13-15,3-17-9 0,0 1 11 0,-2 0-42 16,-3-2-7-16,2-2 0 0,-4-2-4 16,3 0-31-16,-2-3 9 0,-1 0-22 15,3 0-32-15,-2-1-13 0,5-6-9 0,5 0 13 16,8-1-175-16,-9 0 24 0,2 0-162 0,7 0 51 0,-11-12 9 16,11 7 26-16,0-3-44 0</inkml:trace>
  <inkml:trace contextRef="#ctx0" brushRef="#br0" timeOffset="937702.6581">23549 14277 350 0,'6'-8'377'0,"-2"3"-82"0,0 0-20 0,-2 1-4 0,0 1-27 16,1 0-28-16,-1 1-35 0,0 0 2 15,1 1-33-15,-2-2-23 0,0 2 7 0,-1 1-39 16,-1 1-16-16,0 2-2 0,-2 0-22 0,-7 10 11 15,0-1 3-15,2-1-27 0,-4 3 14 16,3 1-26-16,0 1 15 0,-3 1-21 0,5 3-4 16,-2 0 2-16,1 0-15 0,0-1 6 15,3 2-2-15,-1 2 15 0,1-1 8 0,3-2-17 16,-2-1 2-16,4 3-8 0,0-3 16 0,0-9-14 16,0 5 11-16,0 1-11 0,17 19-6 15,-6-20 7-15,-1-2-13 0,1 0 35 0,1 2-43 16,2-5-6-16,-1-1 3 0,2-1-24 0,-2-2-17 15,3 0-26-15,-3-4-11 0,-13-2-50 16,16 0 13-16,18-13-206 0,-13 5 28 0,0-3-150 16,-2-4 50-16,1-1-8 0,-3 2 23 0,4-5 7 15</inkml:trace>
  <inkml:trace contextRef="#ctx0" brushRef="#br0" timeOffset="938002.3931">23972 14403 224 0,'0'-3'329'16,"2"2"-47"-16,1 1-33 0,0-2-4 0,-1 2-15 16,0 2-19-16,0 0-21 0,1 1-3 0,1 1-17 15,3 9 7-15,5 1-23 0,-8 0 14 0,1 2-41 16,2 1-8-16,3 1 20 0,0 3-15 16,-3-1 25-16,2-1-36 0,1 3-12 0,-6 0-10 15,3-4 9-15,-1 1-8 0,1 2-11 16,-1-2-8-16,0-1-12 0,-3-1-10 0,0 0 11 15,-3-4-1-15,1-1-22 0,0-2-10 0,0-2 5 16,-1-8-6-16,0 7 0 0,0 1 11 16,0-3-33-16,-15 14 0 0,5-7-1 0,1-6-71 15,-2 0-19-15,-1-2-30 0,1-4-8 0,1 0-64 16,-4 0-32-16,-19-16 20 0,13 7-293 16,3-5 36-16,-1-3 10 0,3-1 27 0,-1-2 70 15,4 0 23-15,0-7 14 0,-1 1 9 0</inkml:trace>
  <inkml:trace contextRef="#ctx0" brushRef="#br0" timeOffset="938268.2007">23856 14405 425 0,'0'-6'341'0,"1"0"-49"0,-1 0-18 0,1 2-25 0,0-2-15 16,-2 1-20-16,2 1-20 0,0 0-32 16,0 0-35-16,-1 0-29 0,0 4-41 0,0 0-50 15,0 0-34-15,0-7-34 0,0 7 6 0,0-6-189 16,0 6-147-16,0-7 15 0,0 7 25 15,12-15-31-15,-10 12-1 0</inkml:trace>
  <inkml:trace contextRef="#ctx0" brushRef="#br0" timeOffset="938693.4239">24262 14019 536 0,'3'-4'393'0,"-1"1"-52"0,0 1-51 16,2 0 2-16,-2-1-29 0,0 1-41 15,-1 1 2-15,1 1-45 0,3-1-17 16,-2 1-42-16,3 1 1 0,6 7-11 0,5-3-17 0,-4 5-16 16,4 0-20-16,1 2 15 0,0 2-1 15,-2 2-30-15,0 2 21 0,-3 3-17 0,1 0 9 16,-2 1-4-16,1 5-6 0,0-1 4 15,-6 3-4-15,5 2-4 0,-3-1-5 0,-1-1 18 16,-2 2 14-16,0 0-28 0,-2 0 7 0,1 3-9 16,-1-3-6-16,-4-16-24 0,0 9-2 0,0 6 23 15,0 2 2-15,0 0-5 0,0 0-3 16,-11 29-2-16,8-32 1 0,-4 1-2 0,2-2-2 16,-3-1 23-16,0-4-25 0,-5 1 7 0,2-1-28 15,-1-1 5-15,-2-2 13 0,1 1 0 16,-3-4 18-16,0 0-7 0,1 2-16 0,1-7-25 15,0 2 20-15,0-3 21 0,1-1-42 16,0 5 40-16,4-5 0 0,-1-4-20 0,5 0 15 16,0-1-2-16,0-2-1 0,2-2-31 15,-1 3 9-15,3-2 16 0,-3 0-26 0,2-2 35 16,1 2-16-16,-1-1 4 0,1-1 3 0,-1 2-31 16,1-1 34-16,0 0-8 0,-1 0-2 15,2 1 0-15,-1-2 0 0,0 0 0 0,-1 1-66 16,2 1-8-16,0-1-31 0,0 2-10 0,0-3-25 15,0 0-55-15,0 0-39 0,0 0 20 16,0 0-286-16,0 0 38 0,12 1 22 16,-9-1 19-16,-1-1 23 0,1-1 82 0,-2 0-2 15,1 2 1-15</inkml:trace>
  <inkml:trace contextRef="#ctx0" brushRef="#br0" timeOffset="950547.8234">24494 11306 261 0,'-14'0'239'0,"14"0"-24"0,0 0-39 0,0 0 5 0,0 0-37 16,0 0 7-16,-14 0 4 0,14 0-14 15,0 0 10-15,0 0-24 0,0 0-18 0,-19 17-6 16,18-18-15-16,-1 1-17 0,2 0-16 0,0 0 2 16,1 0 3-16,-2 0-13 0,1 3 0 15,0-2-24-15,0 1 14 0,0 0-10 0,3 2 1 16,-2 1 12-16,-1 0 10 0,2 2-28 0,-2 1 7 16,0 2 9-16,5 18 4 0,-5-8-23 15,0-11 4-15,0 7-7 0,0 1-4 0,0 2 9 16,0 0-4-16,0 3-2 0,0 0 4 0,0-1-8 15,0 0 4-15,0-1 4 0,0 1-19 16,0-2 22-16,0 0-17 0,-11 15 19 0,7-16-17 16,-2-4-2-16,4-1 4 0,0-3-3 15,1 1 12-15,0-4-22 0,1-7 10 0,0 0-1 16,0 7 5-16,0 0-10 0,0-7 1 0,0 7-3 16,0-7 8-16,0 7-18 0,0-7-12 15,0 0-11-15,0 0-35 0,-7 9-23 0,7-12-29 16,0 1 10-16,-1-2-138 0,1-3-139 0,-3-8 9 15,1-4 24-15,2-3-4 0,-3-4 13 16,3 1 0-16</inkml:trace>
  <inkml:trace contextRef="#ctx0" brushRef="#br0" timeOffset="950750.1809">24457 11323 448 0,'1'-4'233'0,"-2"0"-32"0,2 1-37 0,0-1-10 16,1 2-33-16,-3-1 3 0,1 0-38 16,0 0 5-16,0 0-10 0,0 2-28 0,2-2-18 15,-3 3 13-15,2-1-34 0,-2 1-12 0,0 1-24 16,-1 1-17-16,1-1 3 0,-2 0-247 16,2 0-35-16,-1 0 18 0,2 0-40 0</inkml:trace>
  <inkml:trace contextRef="#ctx0" brushRef="#br0" timeOffset="951511.9243">24648 11339 467 0,'7'-2'235'0,"0"2"-25"0,-2-1-37 15,15-1 11-15,-13 2-4 0,18-6-44 0,-6 3-11 16,-1-2 14-16,3 0-36 0,-1-1-5 0,3 0-3 16,1 0-17-16,-2-1-8 0,3-1-15 15,-1-2 1-15,-1 0 4 0,3-1 9 16,-4-3-19-16,-1 3-18 0,-2-5 13 0,-4 3-12 16,0 0 3-16,-6 1 0 0,1 0-20 0,-5-1 20 15,2-1-10-15,-7 3-19 0,0 11 22 0,0-8-6 16,-12-12-9-16,1 8 7 0,0 1 0 15,2 1-7-15,-3 0-7 0,-3 2 0 16,4 1-10-16,-2-1 5 0,5 2 9 0,-3 5-11 16,1-1 3-16,1 1 9 0,4 1-10 0,5 0 6 15,0 0 12-15,-8 0-12 0,-13 16-1 0,10-4 10 16,0 2-12-16,0 4 8 0,5-1-3 16,-3 2-8-16,4 1 29 0,3 3-3 0,2-11-18 15,0 6 8-15,0 4 5 0,0 3 3 16,12 28 4-16,-8-23 14 0,1-4-19 0,3 2-2 15,-2 2 12-15,0-3-23 0,1 3 13 16,-1 1 3-16,-1 2-20 0,-2-4 13 0,1 3-13 16,-2-1 9-16,-1 3-2 0,-1-18 7 0,0 7-11 15,0 5-12-15,-12 28 20 0,7-30-19 16,1 2-7-16,-3-3 20 0,1-2-12 0,-2 0-15 16,1-4 3-16,-3-2 11 0,6-6-14 0,-2-3-16 15,2-1 1-15,0-3-19 0,1 0-14 0,-2-2-6 16,0-1-2-16,2-1-5 15,3 0-7-15,0 0 1 0,-16-16-1 0,8 4 13 16,1-3 7-16,2-2 16 0,0-2-1 16,1-1 21-16,0-1 7 0,4 11 23 0,0-6-7 15,0-3 22-15,0 1-7 0,13-22-6 16,-2 20 16-16,-7 1 2 0,9-1-1 0,3 1 6 16,2-1-8-16,1 5 17 0,1-3-4 0,2 1 11 15,4 2-3-15,0 0-2 0,3 0 11 0,-2 1 5 16,0 1-16-16,0 1 4 0,-1-1-22 0,-1 6-4 15,2-3 18-15,-4 2-9 0,-5 1 4 16,-3 2-16-16,-1-1 12 0,-5 2-27 0,-2 1 18 16,0 3 2-16,-3-1-6 0,3-2-5 0,-5 3-19 15,-1-1-11-15,-1 1-1 0,0 0-9 0,0 0-15 16,-3 1-12-16,1-1-27 0,-3 2-16 16,2-2-36-16,0 2 11 0,-2-2-278 15,2 0 29-15,-1-2 25 0,0-1-1 0,2-1 36 16,2-1 13-16,-3-1 5 0</inkml:trace>
  <inkml:trace contextRef="#ctx0" brushRef="#br0" timeOffset="953114.6624">26432 11128 373 0,'0'0'247'0,"0"0"-37"16,0 0-52-16,0-13 18 0,0 13-21 0,0 0-26 15,0 0-1-15,0 0-15 0,-18-21-1 0,18 20-22 16,2 1-15-16,-1 1 13 0,3-1-3 0,0 3-12 16,0 1-6-16,10 7 3 0,-1 1 4 15,2 3-28-15,0 0 4 0,1 3-14 16,1-3 7-16,-2 5-14 0,2-2 7 0,1 0 3 16,-5 1 9-16,3-2-17 0,-2 1-6 0,0 2-4 15,1-3 2-15,-2 3 0 0,3-2 0 0,-3-1-10 16,-5 0 11-16,2-1-9 0,-1-1-3 15,1-2 14-15,-6-2-8 0,1-3-14 0,3 6 6 16,-4-8-3-16,-1 0 11 0,2-4-30 16,-5 4 0-16,2-3-8 0,-2 0-7 0,2 0-20 15,-2-3-15-15,3 0-14 0,-3 2-6 0,0-2-35 16,-3-2 12-16,3-1-140 0,-2-1-111 0,2-1 22 16,0-2 26-16,0-2 17 0,0-3-66 15,0-4-9-15</inkml:trace>
  <inkml:trace contextRef="#ctx0" brushRef="#br0" timeOffset="953478.4884">26791 11110 219 0,'-2'-12'298'15,"2"3"-31"-15,-2 1-54 0,2 1-1 0,0 2-31 16,0 0-30-16,0 5-8 0,0 0-16 0,0 0-8 16,0-7-9-16,0 7-17 0,2-6-15 15,-2 8 3-15,0 2 17 0,0 1-29 0,5 9 7 16,-6 0-3-16,1-5-5 0,0 7-15 0,0 3 4 15,0 2 7-15,0 2-35 0,-12 29 18 16,11-25-15-16,-4 3 6 0,1-2 1 0,2 1-4 16,-3-1 1-16,-1 5-15 0,-1-1-10 0,0 0-4 15,-2 0 9-15,0 1-1 0,-3-2 9 16,2 0-13-16,-1-2 10 0,-3-3-15 0,1 1-2 16,1-2 4-16,-1-2-16 0,-2-3 29 0,1 3 3 15,0-2-17-15,2-4-9 0,2-2 12 16,1-2 7-16,-3-1-14 0,3-1 3 0,3-3 18 15,0-3-21-15,2 0-1 0,0-3 5 16,2 1-8-16,-1-1-39 0,3-2 11 0,0 0-31 16,0 0-6-16,0 0-33 0,0 0 10 0,-6-12-149 15,10-1-165-15,1-4 27 0,4 1 26 16,4-6 23-16,0 2-28 0,2-1 12 16,0 2 27-16</inkml:trace>
  <inkml:trace contextRef="#ctx0" brushRef="#br0" timeOffset="953807.8368">27018 11489 277 0,'6'0'332'0,"0"2"-56"16,0 0-11-16,12 2-41 0,-9 2-9 0,7 3-27 15,-3 1-9-15,-1 1-4 0,0 1-15 16,-2 2-20-16,-1 1-8 0,-3 0-30 0,4 2 9 15,-1 2-3-15,-3-1-5 0,-2 1-1 0,-3 1-41 16,-1 1 14-16,0-10-3 0,0 3-27 0,0 5 2 16,-13 21 3-16,4-15-26 0,-1-4 3 15,3-4-8-15,-5 1 21 0,-3 0-15 0,-2-1-11 16,1-1-21-16,1 2-6 0,1-5-2 0,-1-4-11 16,2-2 6-16,0 2-40 0,-1-3-11 15,2-3-15-15,12-3-25 0,-9 0-10 0,3 0 11 16,-9-20-164-16,9 6 21 0,3-5 23 15,1-3-168-15,2-1 30 0,0 9 16 0,0-8 38 16,14-32 6-16</inkml:trace>
  <inkml:trace contextRef="#ctx0" brushRef="#br0" timeOffset="954121.1315">27005 11408 334 0,'0'-2'166'0,"2"0"-31"0,-2 1-34 16,2 1-7-16,-2 0 10 0,2 0-13 16,1 0-106-16,-2 0-65 0,0 0-86 0,1 1 9 15,0-2 9-15,0 1 6 0</inkml:trace>
  <inkml:trace contextRef="#ctx0" brushRef="#br0" timeOffset="954336.7303">27262 11409 416 0,'3'0'280'0,"1"0"-36"16,2-1-23-16,-2 1-32 0,2-2 3 0,1 1-33 15,-1 0-3-15,2 0-33 0,1 1 18 16,13-6-40-16,-8 6 7 0,6-1-15 15,-1 0-30-15,0-2 29 0,4 0-24 0,-6 1 1 16,3-1-18-16,-1 1-3 0,-2-2 19 0,0 2-8 16,0-1-31-16,-5 2 2 0,-3-1-3 15,-3 0 10-15,0 1 29 0,-1 0-30 0,-2-1 17 16,2 2-28-16,-3 0 3 0,2 0-11 0,-2-2 2 16,-2 2 8-16,3 0 24 0,0 0-44 0,-2 0 14 15,1-1 0-15,0 1-14 0,0 0-10 16,-2 0-3-16,2 0 6 0,-1-1-26 0,1 0 12 15,-2 0-9-15,0 1-23 0,1-1-24 16,0 1-25-16,-1 0-19 0,-1 2-27 0,0-2 12 16,-2 1-166-16,-1 0 23 0,0 0 21 0,1-1-129 15,-1-3 38-15,2 2 29 0,0 0-18 16,0 0-1-16</inkml:trace>
  <inkml:trace contextRef="#ctx0" brushRef="#br0" timeOffset="955395.308">28790 10912 210 0,'4'-5'303'0,"-2"1"-41"0,-1-3-21 0,1 2-10 16,0 1-36-16,0-2-16 0,0 1-10 0,0 0-7 16,-1 0-11-16,1 1-20 0,-2-1 19 15,3 1-28-15,-1 0-12 0,-1 1-19 0,0-1 4 16,-1 1-43-16,2 1 3 0,-2-1-9 0,1 1-18 15,-1 1 27-15,1 1 4 0,-1 0-31 16,-3 1-7-16,-1 4-1 0,-8 5-8 0,-1 1 4 16,0 5 23-16,-6 0-26 0,3-1 9 0,-3 0-5 15,1 2 0-15,-3 0 2 0,4 0-19 16,-3 1-4-16,1 0 22 0,2-1-13 0,-3 0-7 16,5-1 17-16,-2 3-17 0,3 1 4 0,-3-4-8 15,2 0 3-15,3-1-1 0,1-1 20 0,1 0-2 16,1-1-8-16,2-2 13 0,2-2 3 15,4-1-39-15,0-1 8 0,0 0 20 0,1-7-6 16,0 6-17-16,0-6 15 0,22 19 3 0,-6-11-24 16,0-2 12-16,0 0 28 0,3-2-29 15,-2-1 11-15,5 0-6 0,-3 1-3 0,0-2 25 16,0 0-12-16,-12-2-8 0,6 0 20 0,-2 0-15 16,-2 0-9-16,3 0 2 0,-4 0 7 15,-8 0-17-15,8 0 20 0,-8 0-15 0,7 0 5 16,-7 0 1-16,0 0-4 0,8 0 20 15,-8 0-15-15,8 9 9 0,-11-6-13 0,-2 1-14 16,-11 6 29-16,0 1-8 0,-1 3 8 16,-5-1-16-16,-1 1-2 0,1 0-10 0,0 0 22 15,0 0 9-15,0-1-6 0,1 4-10 0,-1-2 0 16,4 2-8-16,0-1 2 0,3 0 16 0,-4 2-12 16,6 0 3-16,1-1-17 0,2-1 14 15,5 1-3-15,5-5 9 0,0-12-9 0,0 13-14 16,18 12 9-16,-4-16 6 0,5 1 9 0,0-2 14 15,3-2-4-15,3-2-7 0,1 1 9 16,0-1-21-16,3 0 27 0,-2-4-17 0,-13 0-8 16,7 0 26-16,5 0-15 0,0 0 22 0,-2 0-40 15,-3 0 13-15,0 0 11 0,-4 0-28 0,-3 0 15 16,-3 0-8-16,6-11-30 0,-12 11-5 16,-2 0-44-16,1-2-16 0,-4 2-63 15,0 0 16-15,-3 3-185 0,-1-1 26 0,-4 0 22 16,-9 2-92-16,3 1 26 0,-8-1 19 0,-3 3-1 15</inkml:trace>
  <inkml:trace contextRef="#ctx0" brushRef="#br0" timeOffset="955687.2244">28341 12073 461 0,'-2'3'309'0,"2"-3"-58"16,0 2-50-16,-1 1-9 0,1-1-34 0,-1 0-23 16,2 0-13-16,0 1-7 0,-1 0-14 0,1 1-5 15,0 1-17-15,1 1 0 0,-2 0-2 0,2 0-22 16,-2-6-4-16,0 8-8 0,3 17-10 16,-3-17 4-16,0 4-18 0,0 2 23 15,0-1 4-15,0 3-22 0,0 1 16 0,0-3 0 16,0-3-27-16,0 0-12 0,0-2-17 15,0 0-11-15,0-2-21 0,-7-7-18 16,7 8-36-16,0-1 10 0,0-7-104 0,0 0-167 16,-13 13-9-16,13-15 12 0,0-2 22 0,0 2 32 15</inkml:trace>
  <inkml:trace contextRef="#ctx0" brushRef="#br0" timeOffset="955957.1207">28382 12070 224 0,'0'-4'317'0,"2"2"-77"0,1-2-10 0,-2 0-47 16,2 1-23-16,1-1-13 0,7-4-15 0,-2 1-10 15,2-1-26-15,0-2-15 0,-3 8-14 0,1-2-34 16,-3 2-43-16,1 2-31 0,2-4 4 16,-5 1-206-16,0 2 20 0,-4 1-160 0,0 0 12 15,0 0-3-15</inkml:trace>
  <inkml:trace contextRef="#ctx0" brushRef="#br0" timeOffset="956158.6087">28542 12040 212 0,'2'3'269'16,"1"-2"-42"-16,0 1 9 0,1-2-14 0,-1 1-25 15,1 1-8-15,4-2-21 0,-2 0-24 0,0 0 5 16,1 0-33-16,-7 0-22 0,14 0-10 15,-1 0-17-15,-1 0-36 0,-2 0-9 0,-2 0-55 16,-1 0-46-16,0 0 5 0,-7 0-132 16,7 0-91-16,-7 0 22 0,6 9 21 0,-9-5-73 15,0-1 9-15</inkml:trace>
  <inkml:trace contextRef="#ctx0" brushRef="#br0" timeOffset="956428.8352">28549 12223 516 0,'1'2'246'0,"1"1"-25"0,-2-1-15 16,3 0-12-16,-1-1 16 0,2 0-30 16,2 0-42-16,0-1-7 0,-2-1-21 0,5 1-7 15,-1 0-19-15,3 0-25 0,-1 0-11 16,2 0-33-16,-1 0-29 0,-2 0-10 0,0 0 2 16,15-11-72-16,-8 6-8 0,-3-1-14 0,-3 2 14 15,3-4-2-15,-2-1 7 0,-3 5 16 0,5-5 15 16,-7 3 43-16,-2 2 4 0,-1 0 36 15,2 2 22-15,-3-1 0 0,0 2-11 0,-1-1 25 16,1-1-8-16,-1 3 0 0,-1 0 7 16,1 0-1-16,-1 0 1 0,0 0-10 0,0 0 13 15,0 0 11-15,6 11-6 0,-4-7-8 0,-1 0 6 16,0 2-34-16,-1 0 13 0,1 1-2 0,0-1 9 16,1 12-18-16,-1 0-4 0,0-6-1 15,0 1 2-15,1 4-10 0,1-3 5 16,-3-3 15-16,0-11-15 0,0 11-11 0,0-3-37 15,0 1-25-15,0-3-31 0,0 1 8 0,0-7-140 16,0 7-152-16,0-7 25 0,0 0 21 16,0 0 7-16,-8 10 9 0</inkml:trace>
  <inkml:trace contextRef="#ctx0" brushRef="#br0" timeOffset="957161.2741">28227 10275 448 0,'0'-1'251'0,"0"-2"-21"0,2 0-12 0,0 0-45 16,1-2-5-16,1 2-8 0,0-1-14 0,7-5-15 15,-1-1-2-15,3 1-14 0,-5 2-1 16,4-1-19-16,-3 2 17 0,-1 1-25 0,-2 2-21 15,0 0-7-15,-1 2 10 0,1-1 3 0,-1 1-26 16,-5 1-18-16,0 0 12 0,7 0-7 16,13 14-5-16,-11-8-14 0,2 7 19 0,-4-1-33 15,1 3 17-15,0 2-19 0,-4-1 32 16,-2 3-13-16,1-2-16 0,1 3 12 0,-2-1-12 16,-2-1 12-16,0-5 11 0,0 0-15 15,2 4 7-15,-2-3-20 0,2 4 3 0,-1-6 2 16,0-2 15-16,0 0-13 0,4 7-1 15,-1-5-4-15,-1-2 6 0,4 1-14 0,1 1 14 16,-1-3 17-16,5 0-17 0,0 0-6 0,-2-5 6 16,5 3 22-16,-6-3-20 0,3-2 5 0,-5 0 0 15,-1 1-7-15,0-2 8 0,-1 1-13 16,-3-2 17-16,4 1-1 0,-3 1-8 0,0-2-9 16,-1 0 23-16,2 1-28 0,-2 0 13 15,0-1-48-15,1 0-3 0,-1 2-27 0,-2-2-52 16,3 0 12-16,0 1-87 0,-2-1-107 0,1 3 25 15,0-1 21-15,1 1-104 0,1 1 24 0,5 5 19 16,3 3 11-16</inkml:trace>
  <inkml:trace contextRef="#ctx0" brushRef="#br0" timeOffset="957613.6917">29102 10931 740 0,'2'-3'255'0,"-1"-1"-52"16,0 1-14-16,-1 0-39 0,-1 1-32 0,2 0-15 15,0 2 17-15,1 0-27 0,0 1-10 16,0 1-6-16,0 2 2 0,1 1-15 0,5 8-12 16,0 1-25-16,-4 3 20 0,-1 2 1 15,3-1-12-15,0 3 21 0,0 1-9 0,-5 0 3 16,3 0-15-16,1 5-1 0,-3-1-15 16,0 2-3-16,0 0 1 0,1 0-2 0,0 3 11 15,-1-3-15-15,1 3 1 0,0-2-2 16,1-1 11-16,-1 1-11 0,-1-1 11 15,1-3 5-15,1-1-29 0,-3 0 5 0,0-4 6 16,1 2 14-16,1-4-3 0,0-3-22 0,-3-15-11 16,0 10 20-16,0 0-44 0,0-2 0 0,0-1-16 15,0-7-27-15,0 5 7 0,0-5 6 16,0 0 9-16,0 0-317 0,-11 8-3 16,8-11 26-16,1-1 23 0,-1-2-4 0,2 0 29 15</inkml:trace>
  <inkml:trace contextRef="#ctx0" brushRef="#br0" timeOffset="957980.8001">29429 11124 507 0,'2'-6'306'0,"3"-1"-43"16,-3 2-10-16,0 0-37 0,0 2-26 0,-1 1-6 15,0 0-35-15,0 1-31 0,0-2 11 0,-1 2-27 16,1-1-8-16,-1 2-4 0,-2 0-9 15,-1 2-22-15,-1 2-1 0,-11 6-9 16,-3 1-3-16,-1 1-25 0,0 2 20 0,0 2-17 16,1-1 9-16,1 0-1 0,0 2-11 0,3 1-1 15,-1 0-8-15,5 2-9 0,0-3 14 0,6 3 5 16,-2-1-7-16,-1 2-13 0,7-1 3 16,0-9 5-16,0 4-4 0,0 4-1 0,21 22 0 15,-8-22-2-15,0 0 17 0,1-2-5 16,4 0-13-16,2-3-2 0,3-2 8 0,1 1 8 15,0-4-14-15,5 0 0 0,-8-4 18 0,3 2-24 16,-2-1-12-16,0-2-13 0,-2-1 4 16,0 1-18-16,-6-4-16 0,-4 0-4 0,0 0-5 15,3 0-27-15,14-16-30 0,-10 7 11 0,-6-1-142 16,3-1-119-16,-2-3 16 0,-1 0 14 16,2-3 22-16,-4 0 12 0,4-4-12 0</inkml:trace>
  <inkml:trace contextRef="#ctx0" brushRef="#br0" timeOffset="958292.5738">29871 11087 412 0,'0'-5'298'0,"1"1"-2"0,-1-1-55 16,0 2-40-16,0 1-13 0,0-2-34 15,0 1-15-15,1 2 1 0,-1-2-33 0,-1 3 0 16,1 2-29-16,0 1-12 0,-1-1-13 0,-1 3 4 15,1 2-7-15,-1 10 16 0,2-9-21 16,-10 19-10-16,7-8 21 0,1 3-28 0,-1 1 8 16,1-3-12-16,1 2 9 0,-2 1 11 0,3 3-16 15,0-1-16-15,0-13 11 0,0 7-23 16,0 3 33-16,0 0-27 0,0 1 17 0,13 22-1 16,-8-24-8-16,1 2 9 0,2-2-23 0,-1-4-19 15,0-1-40-15,2-1-12 0,2-1-44 16,-2-3-8-16,4 1 12 0,-5-8-110 0,-3-1-128 15,1-3 24-15,-6 0 22 0,0 0 24 16,8 0 14-16,9-21-4 0</inkml:trace>
  <inkml:trace contextRef="#ctx0" brushRef="#br0" timeOffset="958588.8999">30007 11161 605 0,'-2'-5'247'0,"2"0"-41"0,1 2-14 16,1 1-17-16,1 0-32 0,1 1-4 0,2 0-19 16,1 1 4-16,13 2-29 0,-12-2-10 0,19 9-7 15,-9-2-2-15,-2 2-3 0,0 2 2 16,-2 3-8-16,-3-1-13 0,0 1-6 16,-1 1-19-16,-2 2-5 0,-3-1 5 0,-2 2-2 15,-2-2-9-15,-1-5 5 0,0 1-13 0,-10 21 10 16,0-16 11-16,1-1-25 0,-1 3 20 15,-2-4-18-15,-2 2-15 0,1-2-14 0,0-4-8 16,1 3-17-16,0-4-3 0,1-4-18 0,2-2-37 16,3 1 10-16,2-2-55 0,4-3-94 15,0 0-96-15,0 0 24 0,-9-8 20 0,11 4-21 16,5-6 5-16</inkml:trace>
  <inkml:trace contextRef="#ctx0" brushRef="#br0" timeOffset="958844.2429">30290 11201 293 0,'5'-5'335'0,"-1"-1"-87"0,-2 3-20 0,1-2-42 16,-1 3-35-16,-1 0-8 0,-2 2-21 15,1 0 1-15,-2 1-34 0,-1 2-4 0,0 0-21 16,-8 8 8-16,0 0-7 0,1 4-4 0,-2-1-21 16,2-3 14-16,3 6-3 0,0-1-30 15,-3-1 28-15,5 2-31 0,0 0-2 0,3 1-1 16,1-3 14-16,1-6 16 0,0 4-10 0,0 0-22 15,14 22 3-15,-7-20-27 0,-3-4-14 16,-1-1-19-16,4 1-45 0,1 0-1 0,4-1 8 16,-3-7-213-16,0-1 22 0,-9-2 20 15,13 0-59-15,2 0-10 0,17-18-9 0</inkml:trace>
  <inkml:trace contextRef="#ctx0" brushRef="#br0" timeOffset="959095.1647">30481 11365 669 0,'2'-1'232'0,"-1"-1"-35"0,0-1-32 0,1 2-6 16,-1 0-31-16,-1 1 8 0,1 2 2 0,0 1-14 15,1 2-15-15,0-1-1 0,0 1-6 16,-2 1-6-16,3 13-4 0,1-1-24 0,-4-1 17 0,3 0-21 16,-1 2-4-16,-1-2-8 0,-1-3 12 15,2 4-14-15,-2-4 10 0,0-14-24 16,0 11 2-16,0 1-25 0,0-4-19 0,0 0-12 15,0 1-27-15,0-3-22 0,0-6-46 16,0 8 4-16,0-2 11 0,0-6-165 0,0 0-116 16,0 0 12-16,4 9 38 0,-4-13 30 0,1-1-15 15,2-11-1-15</inkml:trace>
  <inkml:trace contextRef="#ctx0" brushRef="#br0" timeOffset="959293.7751">30503 11285 219 0,'-2'-7'268'0,"0"1"-53"0,1 3-51 16,1-1 0-16,-2 1-35 0,0 0 17 0,2 1-38 16,-1 0-22-16,0 0 5 0,2 2-18 0,-2 0-25 15,1 1-36-15,0 1-2 0,0 1-131 16,0 0-131-16,0 0-73 0,1 1 12 0,0 0 2 16</inkml:trace>
  <inkml:trace contextRef="#ctx0" brushRef="#br0" timeOffset="959531.5172">30736 11601 239 0,'3'2'263'15,"0"3"-46"-15,0-2-25 0,-2 0-5 0,0 2-11 16,1 1-24-16,-2-1-24 0,0 2-9 0,0 1-16 15,-11 18-3-15,-1-8 15 0,-1 1-39 16,-3-3 9-16,-5 0-3 0,6 2-12 0,-1-4-8 16,-2 1-16-16,3-1-14 0,3 1-14 0,-7-3-6 15,5-3-19-15,-1-1-35 0,3 0-8 16,1 4 4-16,4-9-128 0,3-3-136 16,-1 0-47-16,5 0 26 0,0 0 27 0,0 0 5 15</inkml:trace>
  <inkml:trace contextRef="#ctx0" brushRef="#br0" timeOffset="959860.7058">30841 11265 551 0,'4'-3'248'0,"-1"-1"-45"0,2 2-19 0,0-1-10 16,1 3-4-16,1 0-38 0,11-2-4 0,-9 2-15 15,5 0-31-15,16 11 1 0,-15-4-18 16,2 2 15-16,-4 0-3 0,1 1-20 0,-1 2-9 16,-5 1-3-16,0 2 15 0,-1-1-26 15,-6 2 8-15,2 1-14 0,-3-1 2 0,0-8 12 16,-11 21-11-16,2-10-16 0,-3 0 10 15,1-3-10-15,-3 1 9 0,2 0-22 16,-3-2 3-16,1-2-3 0,1 3-34 0,-1-6 0 16,2 0-23-16,3-5-14 0,3-1-7 0,0 1 7 15,3 0-81-15,-1-5-79 0,1 0-106 16,3 0 22-16,0-5 25 0,4 2-34 0,6-8 13 16</inkml:trace>
  <inkml:trace contextRef="#ctx0" brushRef="#br0" timeOffset="960110.0799">31156 11343 523 0,'7'-8'257'16,"-2"2"-32"-16,0 2-8 0,-1-1-39 0,-2 3-3 0,0-2-34 15,2 1-28-15,-3 1-5 0,1 2-11 16,-3-1 7-16,1 2-16 0,0 2-27 0,-1 1-4 16,1 1-2-16,-8 8-23 0,3 3 25 15,1-1-12-15,-3 2-12 0,1 1 15 0,-1 0-24 16,2-1 6-16,1 1 5 0,1 1-25 0,1 2 26 15,0-2-19-15,2-2-8 0,0-7 2 16,0 2-46-16,0 3-22 0,0-3-30 0,0-1 3 16,14 12 8-16,-7-16-123 0,-2 0-90 15,2 0-72-15,0-6 47 0,-1-1-13 0,-6 0 21 16,7 0-11-16</inkml:trace>
  <inkml:trace contextRef="#ctx0" brushRef="#br0" timeOffset="960334.2609">31392 11444 247 0,'2'-4'297'0,"1"3"-77"0,1-2-13 0,-1 1-30 16,-1 1 12-16,1 2-28 0,-1-1-1 0,2 3-26 15,-3 0-4-15,10 10 5 0,-2 1 1 16,-2-3-25-16,-3 5-8 0,3 4-4 0,1-1 3 16,-3 1-15-16,-2-2-31 0,1 3 18 15,-2-3-13-15,-2 1 4 0,0-9-24 0,0 2 2 16,0 1-18-16,0-2 35 0,0 3-15 0,0 0-3 15,0-2-49-15,0-2 1 0,-12 8-14 16,8-12-19-16,-4 4-23 0,-2-4-28 0,1-3-21 16,1 0 10-16,8-3-190 0,-8 0-124 0,-12-13 36 15,10 2 38-15,0-2 17 0,-2-3 18 16,3-5-21-16</inkml:trace>
  <inkml:trace contextRef="#ctx0" brushRef="#br0" timeOffset="960547.5194">31278 11483 392 0,'-1'-4'218'0,"0"1"-68"16,-1 1 5-16,1 0-24 0,1 1-20 0,0 0-41 16,-1 0-1-16,1 1-36 0,-1 0-8 0,1-1-2 15,0 1-153-15,0 0-201 0,0 0 10 16,-1 0-2-16</inkml:trace>
  <inkml:trace contextRef="#ctx0" brushRef="#br0" timeOffset="960945.2193">31531 11203 383 0,'2'-2'305'0,"-1"-1"-55"0,1 1-13 0,0 0-27 16,0 1-52-16,0 0-11 0,1-1-12 0,0 2-16 16,0 3-16-16,3-2 3 0,-1 1-18 15,8 8 1-15,-2 1-25 0,2-2 10 0,2 5-4 16,-2 2 8-16,0 0-33 0,-1 2 5 16,0 1-17-16,-3 3 9 0,2-2 2 0,-1 4-18 15,-3-2-7-15,2 3 4 0,-4 0-8 0,1-1 11 16,-2-1 4-16,-1 1-22 0,-1-1 15 15,-2-11-12-15,0 5 7 0,0 2-10 0,0-2 12 16,0 2-14-16,-13 16 15 0,7-16-9 0,-3-5-24 16,0-2 14-16,1 1 15 0,-5-3 5 15,3-1-11-15,2-2-11 0,-6 0 13 0,6 0-17 16,1-3 18-16,4-1-22 0,-1 0 22 16,0 0-7-16,-1-2-20 0,4 2 12 0,-2-2 4 15,-1-1 7-15,3 2-13 0,-1-2 5 16,-1 1 3-16,1 0-7 0,0 0-1 0,1-1 5 0,-1 0-11 15,2 0-5-15,0 0-36 0,0 0-22 16,0 0-27-16,0 0 10 0,0 0-246 16,-8-11-83-16,9 8 28 0,2-2 23 0,-2-1 36 15,2 1 35-15,3-7-35 0</inkml:trace>
  <inkml:trace contextRef="#ctx0" brushRef="#br0" timeOffset="961449.1478">32013 11465 442 0,'-1'-1'280'0,"-3"-3"-38"16,2 2-30-16,0 0 2 0,0-1-30 0,1 3-3 16,1-3-34-16,0 0-15 0,2 2-14 0,1-1 9 15,1 1-22-15,2-1-11 0,-1 0-21 16,12 0-10-16,-3 0-7 0,-2 0 0 0,-2 0-14 16,8-1 4-16,0 0 14 0,0 0-23 15,0 0-3-15,-4 2 19 0,3-3-3 0,-8 0-12 16,2 1-25-16,0 2 26 0,-4-2-35 15,0 0-25-15,-1 0-27 0,0 0-23 0,-2 2-64 0,-3-3 14 16,0 1-90-16,-1 3-113 0,0 0-48 16,0 0 18-16,0-8 28 0,0 1 18 0,-22-8-53 15</inkml:trace>
  <inkml:trace contextRef="#ctx0" brushRef="#br0" timeOffset="961721.4842">32145 11307 241 0,'-2'0'232'0,"-1"-1"-37"0,2 1-1 15,0 0-4-15,1 0-28 0,0 1-19 0,2 1 13 16,0 0-13-16,0 1-13 0,0 1-17 16,9 6-15-16,-5-1 36 0,6 1-26 0,-4 2-2 15,-2 2-17-15,1 2-21 0,-1-5-8 0,-4 0 31 16,2 6-40-16,1 1 6 0,2 2-6 0,-1 1 5 16,-2-2 10-16,1-1-27 0,-3 1-8 15,5 2 4-15,-2-4-11 0,-5-9 3 0,0 4-2 16,0 1 0-16,0-1 7 0,0 5-14 15,0-4 6-15,0-1 2 0,0-1-17 0,-11 7-18 16,11-11-18-16,-2-2-2 0,2 1-19 0,-1-3-26 16,0 1-38-16,0-1-16 0,0 0 13 15,-1-5-168-15,2 4-123 0,0-4 19 16,1-1 51-16,1-1 22 0,1-3 12 0,4-9 9 16</inkml:trace>
  <inkml:trace contextRef="#ctx0" brushRef="#br0" timeOffset="962446.6941">32474 11181 287 0,'1'-3'269'0,"1"0"-46"0,-1 0-57 0,-1 1 16 15,2 1-15-15,-2 0-37 0,2 1 6 0,0 0-16 16,5 3 5-16,0 2-26 0,-2 1-6 0,-4 2-17 15,5 5-6-15,-2-1 23 0,-1 4-10 16,0 0-24-16,0 2 4 0,-1 0 19 0,2 2-12 16,-4 2 2-16,1 1-15 0,-1-12-6 0,0 8-2 15,0 6 4-15,0 0-19 0,0 0-10 16,0-2 10-16,0-2-22 0,0-2 7 0,0-2-4 16,0 1 16-16,0-1-7 0,0-4-1 15,0-1-11-15,0-2 12 0,0-3 0 0,0 0 32 16,0-7 5-16,0 5 15 0,0-5-6 0,-7 4-16 15,7-2 17-15,0-9 25 0,-4 1-45 16,6-6-3-16,2 0-7 0,-4 4 3 0,5-16-5 16,1 6 8-16,2-1-32 0,3-2-3 0,1-4 0 15,2 7-6-15,3 0 0 0,1 3-1 16,-2 1 7-16,-1 3-2 0,1 4 0 0,-4 3 10 16,3-1 3-16,1 3 5 0,-6 2-30 15,2 0 9-15,0 0-7 0,12 11-12 0,-12 0 13 16,-1 3 6-16,-3 2 23 0,0 0-14 0,-2 2-32 15,2 3 36-15,-8-13-15 0,0 7 0 16,0 1-3-16,0 0-1 0,0 2-2 16,-12 16 13-16,7-18-11 0,-1 5 14 0,-1-8-16 0,-4-1 17 15,-1-2-24-15,-6-2-6 0,4 2 25 16,-2-3 3-16,0-3-28 0,0 0 33 0,-1 0-20 16,2 3 6-16,1-7-1 0,7 0-21 15,-4 0 34-15,2 0-4 0,0 0 9 0,-1 0-27 16,1 0 12-16,2 0-22 0,7 0-6 0,0 0 18 15,-9 0 18-15,9-6-23 0,-12-4 1 0,12 10 0 16,0 0 22-16,0 0 2 0,0 0-27 16,0 0 34-16,0 0-4 0,0 0-4 15,0 0 6-15,-9 3-9 0,8-4-5 0,1 4 0 16,0-4-1-16,0 1 0 0,0-2-2 0,0 1 0 16,-1 2-1-16,1 0 4 0,-5-1-23 0,6-2 4 15,1 3-1-15,-2 0-11 0,1 0-21 16,-2 0-4-16,3-1-23 0,-3 0-14 15,2 0-27-15,-3-1-8 0,4-2-34 0,-4 3-53 16,4-3 19-16,-6 2-263 0,-2-1 18 0,1-2 32 16,0 1 28-16,-1 1 32 0,2-2 41 15,-5 0 20-15,-5-2-37 0</inkml:trace>
  <inkml:trace contextRef="#ctx0" brushRef="#br0" timeOffset="964324.694">28029 11079 283 0,'0'0'171'0,"0"0"-2"16,0 0-28-16,0 0-13 0,0 0 17 0,0 0-44 16,20 14-15-16,-19-9 17 0,-1 0-2 0,0 1-15 15,0 0-10-15,0 0 9 0,0-6-15 16,0 13 0-16,0 0-7 0,0 2 19 0,0 2-3 16,-12 18-22-16,10-15 13 0,2-3-13 15,-5 3-11-15,5-2 8 0,0 3-11 0,-2 0 10 16,2-9 5-16,0 6 7 0,0 3-25 0,0 3-3 15,0 2 17-15,0 0 6 0,0 0-16 16,-9 29-1-16,9-41 4 0,0 8-13 0,0 4 21 16,9 31-15-16,-5-28 1 0,-2 2 0 0,0-1-13 15,-1 0 10-15,4 0 3 0,-3 2-30 16,-2-18 7-16,0 8 23 0,0 2-14 0,0 1-5 16,0 0-13-16,0 0 1 0,0 0 5 0,0-2-17 15,11 22 10-15,-9-26 9 0,7 1-29 16,-1-2-28-16,2-2-17 0,3 1 5 0,7-6-28 15,-1 3-20-15,5-6-37 0,3 1 14 0,6-3 11 16,5-4 11-16,5-1 9 0,-18-1-328 16,14 0 24-16,60-16 25 0,-34 6 20 0,7-4 65 15,6-1-33-15</inkml:trace>
  <inkml:trace contextRef="#ctx0" brushRef="#br0" timeOffset="965257.9689">32869 11175 212 0,'1'-2'271'0,"0"1"-28"16,-3-2-35-16,2 2-22 0,0 1-28 0,0 0-3 15,0 0-26-15,0 0 25 0,0 0-25 0,0 0 3 16,0 0-27-16,0 0 0 0,0 0-16 16,0 0-11-16,0 0 20 0,0 0-21 0,0 0 5 15,0 0-38-15,0 0-6 0,0 0-6 16,0 0 4-16,0 0 1 0,0 0 0 0,14 15-22 16,-6-12 13-16,-2 4-4 0,0 3-7 0,5-2 13 15,2 6 13-15,5 0 24 0,-6 1-28 16,3 2-7-16,-3 2 23 0,4 1-29 0,2 2 12 15,0 2-10-15,0 1 7 0,-3 0-13 0,2 6 3 16,4 0 7-16,-1-2-24 0,1 2 21 16,-6 0-8-16,0 0-12 0,-8-2 25 0,3 0-34 15,0 2 17-15,-6-2-29 0,4-1 16 0,-6-2 10 16,0 2-12-16,-2-17-2 0,0 9 21 16,0 0-26-16,-16 26 21 0,1-21-8 0,2-5-16 15,2-5 16-15,-3 6-19 0,2-3 22 16,2-4 14-16,-4 5 4 0,2-5-20 0,-2-1-16 15,0-1 4-15,3 1-13 0,-1-1 19 0,-3-4 2 16,3-1 16-16,1-1-37 0,2 2 22 16,-1-2-13-16,5-2 0 0,-2-1 9 15,2-3-21-15,0 1-10 0,2 1-13 0,0-2-20 16,-3 1 21-16,6 1-25 0,-5 0-54 16,1-1 4-16,4-1 10 0,-3-9-254 0,1 0-46 15,1 4 24-15,4-2 15 0,-4-8 20 0,1 7 44 16,21-21 11-16</inkml:trace>
  <inkml:trace contextRef="#ctx0" brushRef="#br0" timeOffset="966093.4044">33291 11337 534 0,'-1'-3'246'0,"-2"3"-59"0,1 0-22 16,3 0-4-16,0-2-14 0,0 2-22 0,-3-1-9 15,6 1 8-15,-4-3-28 0,0 6-12 0,1-3-16 16,-2 2 32-16,1 0-21 0,2 0 2 0,-1-2 1 15,3 0-10-15,0 0-9 0,5 5-1 16,-1 0-11-16,-3-1-7 0,4 1-5 16,2 1-9-16,1 0 11 0,-3-3 3 0,6 4-18 15,-5-1 11-15,5 3 0 0,-4-5-7 0,0 5 7 16,1 0-18-16,-3 0 9 0,1 0-8 16,-1-1 6-16,-1-2-21 0,-3 3 10 0,3-1 25 15,-2 0-29-15,-4 3-14 0,-2 1 15 16,5-3-14-16,-3-1 8 0,-4 1-11 0,2 4 14 15,2-4 11-15,-2-9-8 0,0 7-13 16,0 2 21-16,-14 10-4 0,10-10-21 0,-3 4 8 16,-2-2-6-16,-3-3 17 0,2-1-14 0,-3 4 7 15,-5-3-1-15,4 1-4 0,2-2 11 0,1-1-21 16,1 1 11-16,2 2-10 0,-1-5 10 16,5 2-6-16,-2-3 21 0,-1 2-15 0,0-1 4 15,2-4-7-15,2 5 17 0,-5-1-27 16,8 0 5-16,-3 0 30 0,0-3-32 0,1-2 7 15,1 1-27-15,-1 0-13 0,-2-2-12 0,5 1-1 16,-1-1-49-16,2-5-22 16,5 2 11-16,-1-5-201 0,5-2-97 0,1 3 32 0,5-1 23 15,-2-1 24-15,3-1 33 0,4-1 3 16</inkml:trace>
  <inkml:trace contextRef="#ctx0" brushRef="#br0" timeOffset="966737.8841">33660 11475 475 0,'2'-3'275'16,"-1"0"-24"-16,-1 2-19 0,4 0-6 0,-6 0-34 16,6 0-18-16,-4 3-20 0,2-1-44 0,-1-1 5 15,-2 0-14-15,-1 1-12 0,1-1-16 0,2-1-16 16,-3 0-2-16,4 3 8 0,-5-2 6 15,0 2-22-15,1 3 9 0,-3-1-10 16,1-1-12-16,-3 3-9 0,-1-1-10 0,0 4 11 16,1 0-22-16,2-1 10 0,-4-2 19 0,2 7-16 15,2-5-10-15,0 0 13 0,-3 1 7 0,0-1-22 16,1-1-3-16,1 6 19 0,1-8-30 0,0 4 22 16,1 3 11-16,3-2-24 0,-5 1 8 15,1-4-7-15,3 2-4 0,-2 0 5 0,3-1 18 16,1-8-18-16,0 10 2 0,0-1 1 15,0 1 22-15,0 0-2 0,11 10-11 0,-8-14 18 16,2 1-8-16,-1-1 6 0,4 2-10 0,-3-4 7 16,3-1-6-16,-1 4 3 0,4-5-17 15,-5 0 24-15,1 0-2 0,5-2-6 0,-4-2 16 16,-4 1-14-16,3-2 23 0,3 0-30 16,0 1-2-16,-2-3 22 0,0 1-18 0,-1-3 18 15,2 1-33-15,-1-2 8 0,1 2 25 16,1-4 20-16,-3 4-30 0,-3-4-20 0,6 2 35 15,-6 1-20-15,-1 2 17 0,0-6-4 0,-2 3-4 16,1 4 0-16,0-7-3 0,0 3 38 16,0-2-9-16,-2-1-5 0,0 0-21 0,0 3-15 15,0-2-1-15,-2 0-2 0,-1-5 1 0,3 15 1 16,0-9-6-16,-10-7-1 0,5 9-1 16,2-1 11-16,1 2-1 0,2 2-2 0,-4 0-6 15,-1 2-2-15,4 2 0 0,2-2 0 0,-3 0-3 16,0 0 19-16,4 1-1 0,-3-1-50 15,-1 3-2-15,1-2 0 0,1 2-6 0,-1 1-34 16,-3 0 20-16,-2-1 3 0,-2 2-36 16,3 3-6-16,-4-3-20 0,-3 4-1 0,1-1-32 15,-5 3-20-15,7 1 14 0,-5-9-217 0,0 6 28 16,1 0 27-16,0 0-91 0,2-2 51 16,1-4 15-16,-2 5 4 0,-2 1 44 0,-1-4-14 15</inkml:trace>
  <inkml:trace contextRef="#ctx0" brushRef="#br0" timeOffset="975116.6004">25131 14400 220 0,'0'-14'229'0,"0"14"-18"0,0 0-28 0,0 0-15 16,0 0-39-16,0 0-1 0,0-12-1 0,0 12-14 15,0 0-28-15,0 0 7 0,0 0-3 0,18-10-3 16,-15 10-24-16,1 2 2 0,-1 0-4 16,1 1-1-16,0 1 0 0,5 6 3 0,-3-2-5 15,0 1 11-15,1 3-17 0,-1 1 6 16,-2-3-15-16,2 4 0 0,0-1-1 0,-2 1 0 16,-4-1 9-16,2-1-1 0,0-1-15 0,-1-3-4 15,0 0-4-15,-1 1-9 0,1-2 12 0,-1 0 10 16,2 0-2-16,0 10-10 0,-1-5-9 15,2-4-2-15,-3 2 2 0,0-5 13 16,1 1-16-16,-1-2 6 0,0 1 3 0,0 0-36 16,2-3-2-16,-1 3-10 0,-1-3-11 0,0 0 8 15,0-2-20-15,0 0-19 0,0 0-30 16,0 0-29-16,-7 5 13 0,6-10-135 0,1 1-106 16,0-2 23-16,2-12-48 0,-2 7 11 15,12-25 7-15</inkml:trace>
  <inkml:trace contextRef="#ctx0" brushRef="#br0" timeOffset="975399.5909">25298 14105 351 0,'-1'-6'185'0,"-1"1"-32"0,0 1-49 0,2 1-17 16,-2 0-16-16,-2 2-12 0,3 1-8 0,-3 1-24 15,0 1-70-15,-1-1-69 0,0 2-115 16,2-2 8-16</inkml:trace>
  <inkml:trace contextRef="#ctx0" brushRef="#br0" timeOffset="976029.4506">25367 14147 362 0,'3'0'218'0,"1"-1"-46"16,0 1-3-16,1-2-2 0,1 2-62 0,2-1 3 16,10-3-4-16,1 0-1 0,-1-1-21 15,1-2-9-15,1 0-4 0,-2 1-6 0,4-2-1 16,-5 0-26-16,-2-2 24 0,1-2-11 16,-3 2-4-16,-2-4-18 0,-3 6 4 0,0-4-2 15,-4-2-6-15,-2 2-13 0,1 1-4 0,-3 3-19 16,0 8 23-16,0-9-4 0,0 1-7 0,-9-11 5 15,0 5 12-15,0 3-12 0,4 3 1 16,-1 3 2-16,-1 1 0 0,3 2-7 0,-1-1 17 16,0 1 1-16,1 1-12 0,1 1 0 15,3 0 12-15,0 0-16 0,-20 17 31 0,11-4 0 16,-2 0-8-16,2 3 9 0,0 2 14 0,1 1 1 16,3 2-14-16,-4-1 17 0,6 3-3 15,1-1-6-15,-7 0 5 0,7 2 0 0,-2 0 7 16,2-1-3-16,-3-1 0 0,5 4-7 15,0-3-5-15,0-11 8 0,0 7-12 16,0 4 12-16,0 3-17 0,0 0 11 0,0 0-17 0,0 1 1 16,0-1-6-16,0 4-5 0,0-4-4 15,0 2 10-15,-7 28-6 0,2-27 5 0,1-1 2 16,-3 1-7-16,4-2 7 0,-7-4-21 16,5 5 2-16,-4-1 6 0,1-3 16 0,-4 1-32 15,3-3 7-15,-3 2-24 0,0-2 11 16,0 0-7-16,2-4-20 0,0-5 14 0,2-2-2 15,1-4-4-15,0-2 7 0,4-3-25 0,-3-2 5 16,6 0 7-16,0 0 6 0,-11-21-7 16,8 0 1-16,1 0-10 0,2-5 22 0,0 13-9 15,0-10 9-15,0-4 9 0,14-28-9 0,-10 26 11 16,4 1 15-16,2 0-6 0,-2 3 20 0,1 0 3 16,6 6-19-16,-5-6-4 0,5 6 22 15,-2 0-10-15,3-2 2 0,-1 5 13 16,1 0-21-16,2 1 21 0,0 2-6 0,1 0 0 15,2 0-24-15,-2 4 19 0,0 0-7 0,-1 0-5 16,0 2 19-16,2 1-14 0,-1 0 17 0,2 1-10 16,-2 1 0-16,-1 2-21 0,-5 0 13 15,-4 0 2-15,0 2-19 0,-2-1-5 16,-2 1-4-16,1 0 8 0,-2 0-1 0,-4 0-3 0,0 0-5 16,0 0-9-16,0 0-4 0,0 0 13 15,0 0-27-15,0 0-19 0,12 1-18 0,-12 1 9 16,0-2-124-16,0 0-133 0,0 0 25 15,0-2-74-15,3 0 35 0,-1 0 7 16</inkml:trace>
  <inkml:trace contextRef="#ctx0" brushRef="#br0" timeOffset="976566.3927">26823 14064 451 0,'0'-6'232'0,"2"1"-19"0,-2-1-7 16,2 2-48-16,-2-2-28 0,2 2 10 0,0 1-22 16,-2 0-4-16,2 1-4 0,-1-1-1 15,3 3-7-15,1 2-9 0,0-1 0 0,-1 0-2 16,0 0-19-16,1 1-20 0,-1 2 8 0,12 4 7 15,-3 3-6-15,3 1-11 0,-2 1-6 16,2 1-13-16,-1 2 2 0,3-2-3 0,-3 4-1 16,-1 0-3-16,2-3 5 0,2 3-1 0,-5 0-8 15,5-3 6-15,-2 1-12 0,0-2-6 16,-1 1 21-16,1 0-21 0,-5-4 5 0,1 3-11 16,1-4 3-16,-6 2-5 0,4-2 4 0,0 0-30 15,-6-1-2-15,-1-4-13 16,-2 0-24-16,2 0-10 0,-2-2-7 0,0 0-9 15,0 0 3-15,-2-2-9 0,0-1 0 0,0 0 9 16,0 0-174-16,0 0-127 0,7-14 23 0,-1-3-5 16,1-2 10-16,2-1-4 0</inkml:trace>
  <inkml:trace contextRef="#ctx0" brushRef="#br0" timeOffset="976933.4923">27367 13995 385 0,'0'-9'276'0,"2"3"-55"0,-2-1-24 0,2 3-24 15,-2-1-13-15,0 2-5 0,2 0-23 16,-2-1-21-16,-2 2-20 0,4-1-14 0,-2 1-7 16,0 2-9-16,0 4-9 0,0-1 7 0,0 2-6 15,0 13-15-15,-4 0-12 0,4-10 19 16,-8 24-4-16,2-9-14 0,3-2 9 16,-1 2 7-16,0 0-8 0,-1 3 10 0,1-2-20 15,-3 0 7-15,5 0 5 0,-3-1-24 16,3 2 17-16,-2 1-12 0,2 1-4 0,1-2-4 15,-1 1 10-15,-2-4 7 0,-1 2-21 16,0-2 4-16,1-1-8 0,2-2 18 0,-9 0-2 16,9 0 1-16,-10-1-4 0,3-1 9 0,-2 0-13 15,0-1 21-15,-3-3-20 0,-4 1-3 16,3-1 8-16,-1-2 0 0,1 1-13 0,0-3 18 16,2-1-16-16,-1-3-3 0,6 0 14 0,3-1-1 15,-1-3-11-15,1 1-12 0,3-1-5 16,-3 1-22-16,3-2-23 0,2-2-33 0,4 1-16 15,-1-2 12-15,10-9-136 0,6-5-108 16,2 3 25-16,0-2 22 0,2-1-54 0,0 0 8 16,3-1 28-16</inkml:trace>
  <inkml:trace contextRef="#ctx0" brushRef="#br0" timeOffset="977230.9739">27627 14349 574 0,'2'0'184'0,"0"0"-14"16,0 0-21-16,1 3 3 0,-2-3-7 0,2 3-8 15,0 2-19-15,-1-1-6 0,-2 1-10 0,3 1 7 16,-1 1-19-16,0 10 3 0,0-4-10 0,-2-1-5 16,2 0 0-16,-2-12 16 0,0 9-28 15,0 1 7-15,0 3 0 0,0 2 0 0,-16 17-16 16,11-15-10-16,-3-3-2 0,1 2-6 15,-2 1-11-15,-3-3 4 0,-1 1 4 0,-1-2 2 16,0 2-21-16,-3-4 3 0,4-4-17 0,-3 1-17 16,3 0-28-16,-1-1 13 0,-1-1-32 15,0-4-31-15,4-1-17 0,11-1 12 16,-12 0-87-16,-15-18-86 0,13 9 21 0,3-3-160 16,2-3 16-16,-1-2 40 0,6-5 5 0</inkml:trace>
  <inkml:trace contextRef="#ctx0" brushRef="#br0" timeOffset="977457.1678">27400 14405 212 0,'4'-6'199'0,"-1"0"-8"0,-1 2-33 16,2-1 7-16,0 1-64 0,-1 1 27 15,1 0-14-15,1 0-9 0,-2 0-29 0,1 1-19 16,-2 0-15-16,3 0-17 0,-1 1-2 0,0 1-104 16,2-1-102-16,-2-1 15 0,0 0-182 15,-1 1 9-15</inkml:trace>
  <inkml:trace contextRef="#ctx0" brushRef="#br0" timeOffset="977727.573">27796 14305 219 0,'2'0'271'0,"2"0"-53"0,1 0-2 16,-1 0-37-16,3 0-24 0,-1 0-13 0,2 0-20 15,0 0-23-15,-1 0 8 0,7 0-1 0,-2 0-6 16,-1 0-20-16,4 0-5 0,2 0 4 16,13-9-7-16,-30 9-4 0,14 0 4 0,-3 0 16 15,0 0-16-15,-2 0-8 0,-2 0-12 16,-1 0-10-16,5-10 17 0,-8 10-6 0,-1-2-11 15,1 2 4-15,0 0-10 0,0 0-8 0,-1-1-3 16,0 1 6-16,1 0-22 0,-1 0 7 16,0-1-20-16,1 1-15 0,-1-2-18 0,-2 2-22 15,2-1-37-15,-2 0 10 0,0 1-131 16,0 0-125-16,0 0-55 0,2-6 24 0,-2 2 26 16,1 0 13-16,1-1 5 0</inkml:trace>
  <inkml:trace contextRef="#ctx0" brushRef="#br0" timeOffset="978533.388">29032 13843 400 0,'3'-4'265'0,"0"1"-24"0,-1 1-45 0,-1-2-15 15,1 2-23-15,-1 0 0 0,-1-1-38 16,1 1-17-16,-1 2-11 0,1 0-10 0,-3 0-13 16,-1 1-1-16,-3 0-10 0,-9 10-1 15,-2-4-12-15,-2 5 6 0,-3 1-18 0,1 0 9 16,0 2-9-16,-6 0 9 0,0 0-13 16,1 4-12-16,-1-3-1 0,-2 1 14 0,4-2-5 15,-2 2-12-15,3-3 1 0,2 3-3 0,2-3-7 16,0 1-1-16,3 0 16 0,1-2-9 0,4-1 19 15,1 1-13-15,6 0 7 0,2-3-22 16,0 0 22-16,3-10-26 0,0 10 29 16,15 10-10-16,-3-7-2 0,1-2-12 0,4-1 6 15,-1-2 3-15,4-1 16 0,-1-4-20 0,-1 2 10 16,1 1 4-16,3-1-8 0,-4 1 14 0,-2 0-18 16,2-2-12-16,-1 0 20 0,-3 1 1 15,-2-3-14-15,-3 2 5 0,-2 0 4 0,-1-2-4 16,0 2-10-16,-2-1 12 0,-2 2-4 0,-2-1-18 15,0-4 13-15,0 0 7 0,0 11-8 16,-18 16-11-16,3-11 13 0,-3 0-14 0,-2-1 19 16,2-1-14-16,-5 1 12 0,-1 1 6 15,4 1-20-15,-2-1 3 0,0 2-2 16,-2 0-6-16,5 0 12 0,-2-1 13 0,4 2-11 16,1-3 3-16,1 5-6 0,1-2-7 0,5-4-2 15,2 3 15-15,-1-3 3 0,7-1-8 0,1-14 19 16,0 11-17-16,18 14 8 0,-6-15-2 15,3-2 12-15,-1-1 5 0,6-3-1 0,2 2 8 16,-3-1-1-16,-7-5 14 0,5 0-8 16,4 0 1-16,0 0-12 0,0 0 11 0,1 0-4 15,-1 0-9-15,-1 0-16 0,-1 0 8 0,19-9 13 16,-27 9 3-16,-1-2-20 0,-1 1-11 0,0 1 13 16,-2-1-3-16,-1 1-37 0,-2 0-12 15,-4 0-44-15,0 0-24 0,0 0-33 0,0 0-7 16,8 1 12-16,-10 2-157 0,-2 1 23 15,-7 4-189-15,-6 1 27 0,6 1 25 0,-6 0 51 16,2 2-1-16</inkml:trace>
  <inkml:trace contextRef="#ctx0" brushRef="#br0" timeOffset="978831.7864">28577 15141 385 0,'-2'4'276'0,"2"-2"-55"16,-1 2-34-16,0-3 4 0,0 3-20 0,1-2 3 16,0 0-36-16,1 0-7 0,-1 2-14 15,0-2-29-15,0 4 5 0,0-1 1 16,1-1-21-16,0 0-11 0,-1-4 1 0,0 0-12 16,0 9 3-16,0-3-6 0,0-6-13 0,0 9 9 15,0-2-23-15,0 0 13 0,0 0-17 0,0-7 17 16,0 8-24-16,0 0 3 0,0-8 9 15,0 7-11-15,0-1-20 0,0-6 1 0,0 7-15 16,0 0-39-16,0-7-6 0,0 6-15 16,0-6-23-16,0 0 8 0,0 0-237 0,-2 10 25 15,3-13-91-15,0-1 24 0,1-1 12 16,6-12-26-16</inkml:trace>
  <inkml:trace contextRef="#ctx0" brushRef="#br0" timeOffset="979089.63">28617 15023 314 0,'0'-4'299'0,"-2"1"-67"16,2-1-15-16,2 1-16 0,-4 2-17 15,5-2-36-15,-2 0-22 0,-1 0-23 0,0 1-49 16,3-1-13-16,-1 0-41 0,3 1 0 0,-2 0-128 16,-1 1-109-16,2-1-106 0,-2 0 20 15,3-1 9-15</inkml:trace>
  <inkml:trace contextRef="#ctx0" brushRef="#br0" timeOffset="979320.6983">28730 15021 628 0,'4'1'202'16,"1"1"-21"-16,-1 0-21 0,4-1-16 0,-2-1-11 15,14 3 8-15,-5-2-45 0,-2 1-1 0,-13-2-35 16,12 0 7-16,-3 0-26 0,0 0-45 16,1 0-41-16,-3 0 4 0,1 0-118 15,-8 0-105-15,8 0-88 0,-8 0 13 0,8 0 6 16</inkml:trace>
  <inkml:trace contextRef="#ctx0" brushRef="#br0" timeOffset="979562.7685">28710 15198 383 0,'0'2'227'0,"0"0"-38"15,1-2 17-15,3 0-47 0,-2 2-23 0,4-4-14 16,2 2-14-16,-2 0-18 0,14-2-30 16,-9 2 13-16,2 0-40 0,19-9-16 0,-14 7-31 15,2-2-1-15,-2-4 6 0,3 1-1 0,-2 0 2 16,-4 2 21-16,-2 1-12 0,-5 2 27 15,-1-1 4-15,1 1 15 0,-2 0 15 0,-1 1 5 16,-2 0-1-16,1 1 4 0,0-2 2 0,-1 2 4 16,-1 0-5-16,0 0-25 0,2 0-4 15,-4 0-4-15,2 0-16 0,-2 0 11 0,0 0 18 16,0 0-16-16,0 0 16 0,8 11-6 16,-8-7-6-16,1 0-16 0,-1 1 4 0,2 0 12 15,-4 2-10-15,2-1 7 0,-1 0-3 0,1-6-26 16,0 11 21-16,-12 16-18 0,6-11 7 0,-1-1-38 15,1-2-28-15,-3 1-41 0,3 0-8 16,0-5 9-16,-3 2-240 0,2-3-62 16,0-2 24-16,2-4-4 0,0-2 16 15,5 0 6-15</inkml:trace>
  <inkml:trace contextRef="#ctx0" brushRef="#br0" timeOffset="980365.7929">28363 13298 337 0,'3'-4'183'0,"5"-5"-1"0,0 1-15 15,0 2-20-15,-1 0-17 0,4-1 2 0,1 4-12 16,-4 1-42-16,1 0 14 0,-1 1-15 16,1 1 14-16,-9 0-29 0,6 0 5 0,3 0-7 15,13 10-2-15,-8-4-22 0,-2 7 6 0,-4-1 26 16,2 5-46-16,-2-3 22 0,-1 1 11 15,-2 4-10-15,-2-3-7 0,-1 2-1 0,-1-4-5 16,-1-4 21-16,0 3-4 0,0-1-15 16,0-1-5-16,0-1-3 0,0-1-15 0,0 0 12 15,0-1-3-15,0 3 1 0,11 16 7 0,-8-17-17 16,2 0 7-16,-1-4 10 0,6 6 7 16,2-4-4-16,-3-2 17 0,0-2-19 0,-1-1 10 15,-2 0 2-15,2-2 17 0,-1 1-5 16,0-2-23-16,-2 1-5 0,2-1 29 0,-2 1-36 15,1 1 22-15,0-2-4 0,-6 0-5 0,0 0-12 16,5 0-5-16,-5 0 16 0,8 0-2 0,-8 0-18 16,7 0-6-16,-7 0-2 0,6 0-5 0,-6 0-12 15,0 0-19-15,8 0-33 0,-8 0-36 16,0 0-34-16,0 0 12 0,0 0-183 16,7 0-103-16,-7 0 29 0,0 0 24 0,0 0 25 15,7 0-40-15,-7 0 3 0</inkml:trace>
  <inkml:trace contextRef="#ctx0" brushRef="#br0" timeOffset="981097.9666">29521 13905 244 0,'0'0'242'16,"0"-16"-29"-16,-17-15-34 0,14 20-9 0,1 3-10 0,1-1-18 16,0 1 0-16,-1 1-21 0,0 2 0 15,1 0-1-15,0 1-19 0,0-1-27 0,0 0 20 16,-1 1-13-16,0 0-11 0,1-1-9 15,0 4-13-15,1-3-14 0,-2 2-13 16,2 1 7-16,-1-3-17 0,0 2-22 0,1 0-8 16,-1-1-43-16,1 3 14 0,-1 0-18 0,0 1 18 15,1 1-22-15,-1-2 7 0,-1 2-167 0,0-1-84 16,0 2-12-16,-1 0 18 0,0-2 12 16</inkml:trace>
  <inkml:trace contextRef="#ctx0" brushRef="#br0" timeOffset="981648.2257">29341 14009 504 0,'0'-1'248'0,"2"-1"-42"0,-1 0-18 0,-1 1-25 16,1 1-30-16,-1 0 7 0,1-1-20 0,1 4 0 16,0 0-31-16,2 0-6 0,-2 1-12 15,5 9-1-15,1 2-12 0,-1 1 7 0,1 2 0 16,-3 0 12-16,3 1-21 0,-1 0-13 16,-1 0 18-16,-1 1-25 0,0 1 9 0,-2 0 7 15,2 0-13-15,-1 3 0 0,0-4 0 0,-3 2-8 16,1-3 7-16,-1 2-23 0,-1 2 13 15,0-3-12-15,0-10 13 0,0 5 4 0,0 3-23 16,0-1 19-16,0 0-6 0,0-3-7 0,0 2-14 16,0 1 4-16,-11 12 4 0,10-19 13 15,-1 1-33-15,0-4 14 0,-1-1 9 0,2 0-23 16,0-1-19-16,-1-1-22 0,2 0-3 0,-1-1-40 16,0 1 6-16,0-1-35 0,1-1 10 15,-2-2-193-15,1 0 22 0,2-3-123 0,-1-3 25 16,2 2 52-16,3-12 11 0</inkml:trace>
  <inkml:trace contextRef="#ctx0" brushRef="#br0" timeOffset="982100.2091">29750 14157 681 0,'3'-2'198'0,"-2"0"-44"15,0 1 10-15,-1 1-16 0,-1-1-25 16,0 2 10-16,-1-1-29 0,-2 2-34 0,-9 6 18 16,0-2 1-16,-1 0-16 0,-2 3-3 15,0 1-13-15,-3-1 3 0,-1 1-2 0,2-1-5 16,-1 0-3-16,2 0 21 0,1-1-24 16,1 3-4-16,2-5 7 0,2 2-16 0,2-1-9 15,1 0 3-15,2-2 6 0,0 0 8 0,-1 7-12 16,2-4-7-16,4 0 2 0,1-8 10 15,0 7 9-15,0 1-13 0,0 1 13 0,14 11 4 16,-3-5-6-16,3-5-6 0,4 2 11 0,2-1-20 16,4-1 4-16,1 0 12 0,-3 1-3 0,2 0-12 15,2-3-2-15,-1 3 9 0,0-5-9 16,0 0 14-16,0 2-13 0,-3 0-7 0,-4 1 4 16,-2-2-14-16,-4-2 4 0,-2-2-13 15,-2 1 8-15,-4-1-15 0,1-2 12 0,0-1-5 16,-2 0 0-16,1 2 11 0,-1-2 2 15,-1 1-17-15,0 0 3 0,0-1-13 0,1 2 1 16,-1-2-25-16,-2 0-22 0,0 0-11 0,0 0-23 16,0 0-54-16,0 0 15 0,5-4-161 15,-5 2-129-15,0-2 24 0,1 0 24 0,0-2 21 16,1 1 25-16,7-11-3 0</inkml:trace>
  <inkml:trace contextRef="#ctx0" brushRef="#br0" timeOffset="982568.1735">30295 13958 232 0,'0'-6'290'0,"0"0"-25"0,0 0-31 0,1 3-33 0,-2-1-11 15,1 0-38-15,1 1-6 0,-1-1-22 16,0 1-15-16,1 2-9 0,-1-1-12 0,-1 4-6 16,0 2-14-16,0-1-3 0,-1 2 22 15,-5 13-32-15,2 2 24 0,-1-2-22 0,-1 2 11 16,-3 2 9-16,2 4-29 0,3-2-4 0,-4 0 23 15,0 1-17-15,-2 0-6 0,3 2-12 16,2 2 7-16,-2-1-11 0,3 0-4 0,-1-1 1 16,-3 0 5-16,6 2-18 0,0 1-2 15,-2-3-5-15,3 5 19 0,1-2-7 0,1-13 3 16,0 8-6-16,0 3 1 0,0 0-3 0,14 30-1 16,-8-32-3-16,1-1 12 0,1 0 11 15,3-2-33-15,1-1 14 0,0 1-8 0,2-3-15 16,2 2 2-16,-2-3-4 0,5-3-22 15,-3 0-16-15,1 1-31 0,2-9-7 0,-3-1-42 16,1-5-11-16,2-1 14 0,-11-1-222 16,7 0-53-16,16-12 23 0,-16 2 23 0,1-3-9 15,4-3 7-15</inkml:trace>
  <inkml:trace contextRef="#ctx0" brushRef="#br0" timeOffset="982911.0965">30517 14181 467 0,'0'-4'252'0,"0"4"-31"16,0 0-41-16,0 0-19 0,8-18 0 15,-2 16-23-15,0 0-16 0,2 2-6 16,-1 0 6-16,2 0-39 0,5 0 5 0,15 17-22 0,-12-7 12 15,1 1-10-15,-4 0 0 0,0 3-22 16,-5 1 5-16,0-2-26 0,0 2 19 0,-5 0-18 16,-1 0 8-16,-3-15-4 0,0 15-12 15,0 1 8-15,-17 18-13 0,11-15 0 0,-5-3 1 16,-2 1-14-16,0-3-5 0,-5 1-8 0,5-1-1 16,-2-4-20-16,2 0-26 0,6-2-10 15,-6 2-11-15,2-4-5 0,4-1 8 0,1-3-197 16,-2-2-93-16,8 0 24 0,0-2 22 15,-1-1 13-15,2-1 4 0</inkml:trace>
  <inkml:trace contextRef="#ctx0" brushRef="#br0" timeOffset="983204.9993">30765 14106 365 0,'5'-8'245'0,"-3"4"1"16,0 0-54-16,1-1-8 0,-1 3-19 0,-1-1-18 15,0 1-28-15,1 1-8 0,-1 1-4 16,-1 0-19-16,-1 3 10 0,-3 2-20 0,-3 9-10 16,-4 2 14-16,-1 2-19 0,1 1-7 15,0 1 10-15,-1-1-23 0,0 2-12 0,3 1 3 16,0-2 4-16,0 0-15 0,5 0 8 0,-4 2-2 16,4-2 14-16,-1-1-25 0,2-2 2 15,3 0-3-15,-1-2-2 0,1-8-1 0,0 3-1 16,0 3 22-16,19 15-20 0,-9-15 12 15,2-1-15-15,1-2-1 0,3 0-17 0,-1-3-15 16,2-3-24-16,-2 0-39 0,4-2-18 16,-12-2 9-16,3 0-166 0,5 0-112 15,0 0 10-15,16-16 37 0,-13 8 13 0,0-3 11 16,-3 0-39-16</inkml:trace>
  <inkml:trace contextRef="#ctx0" brushRef="#br0" timeOffset="983522.2987">31001 14366 411 0,'2'-2'207'0,"0"2"-9"16,-1 0-51-16,0 0 28 0,1 2 3 0,0 0-32 16,0 2 6-16,-1 1-6 0,0 1-5 15,0 0-28-15,-1-1 3 0,2 2-23 0,-2 0 0 16,0 1-10-16,5 9-4 0,-5-10 12 0,0 1-15 16,0 2-29-16,0 0 3 0,0-1 7 15,0 0-39-15,0-1-25 0,0 0-22 16,0 5-22-16,0-1-32 0,0 0-33 0,0-4 12 15,-12 6-143-15,9-10-147 0,1-3 54 16,2-1 11-16,-3 0 5 0,2-4 33 0</inkml:trace>
  <inkml:trace contextRef="#ctx0" brushRef="#br0" timeOffset="983729.077">31018 14316 367 0,'0'-2'225'0,"-1"-1"-7"0,1 0-21 0,-1-2-56 15,1 3-6-15,0-2-42 0,0 3-26 0,0-1-33 16,0 1 0-16,0 1-6 0,0 1-126 16,0 1-171-16,0-1 17 0,1 1-114 0</inkml:trace>
  <inkml:trace contextRef="#ctx0" brushRef="#br0" timeOffset="983964.1067">31156 14614 232 0,'3'1'272'0,"-1"3"-53"0,0 1-30 16,0 0-9-16,-1-1-31 0,0 2-7 16,0-1-11-16,-2 2-23 0,1 1-2 0,0 1-5 15,0 6 2-15,-9 20-33 0,1-14-4 0,-2-2-5 16,1 0-1-16,-2 0-15 0,0 0 10 0,-1-1-23 15,0-4-2-15,2 2-4 0,0-2-18 16,-1-1-21-16,1-7-22 0,2-1-23 16,-6 2 6-16,5-4-123 0,1-2-103 0,8-1 19 15,0 0-121-15,-12-10 15 0,12 4 3 0</inkml:trace>
  <inkml:trace contextRef="#ctx0" brushRef="#br0" timeOffset="984185.5701">31525 14252 403 0,'0'-5'293'0,"1"3"-44"0,1-2-23 0,0 2-39 15,1-2-8-15,3 0-13 0,0 3-15 16,0 1-10-16,4 0-15 0,-1 0-6 0,7 0-20 16,0 0-30-16,20 13 21 0,-19-9-26 0,-2 7-7 15,1-3 5-15,-1 0-19 0,-2 2 10 16,-3 3-19-16,-2 1-8 0,-2 1 5 0,-3 0 7 16,-3-1-20-16,0-7-4 0,0 5-4 0,-16 13 8 15,8-10-8-15,-2-2-22 0,-2-1-38 16,2-3 17-16,-3 1-31 0,0 0-6 15,2-1-29-15,-1-1 0 0,4-2 10 0,2-6-121 16,-5 2-81-16,7-2 24 0,1 0-114 0,3 0 25 16,0-4 38-16,2 0 2 0</inkml:trace>
  <inkml:trace contextRef="#ctx0" brushRef="#br0" timeOffset="984483.6882">31865 14210 299 0,'5'-6'326'0,"-1"3"-85"15,1 0-54-15,-4 0 16 0,1 1-44 16,0 2-22-16,0 0-19 0,-3 2 3 0,0 2 12 16,-1 0-27-16,-5 12 0 0,-2 2-25 0,-1 0 4 15,1 1-12-15,0 0-5 0,-3 3-11 16,3-2-2-16,0 1 10 0,2 0-24 0,0-1 0 16,1 1 1-16,3 0 5 0,-1-2-24 0,2 0-2 15,2-2-2-15,0-7-2 0,0 4-1 16,0 1 1-16,0 0-10 0,15 14-20 0,-6-16-16 15,-2-1-12-15,2-3-25 0,0-4-38 0,8 3 10 16,-4-7-113-16,-13-1-107 0,15 0-64 16,21-11 25-16,-17-1 19 0,-1-1 16 15,-1-2-67-15</inkml:trace>
  <inkml:trace contextRef="#ctx0" brushRef="#br0" timeOffset="984729.3244">32046 14473 304 0,'6'-8'305'0,"-3"1"-59"0,3 2-19 15,-3 3-32-15,-2-2 0 0,1 1-34 0,0 0-22 16,0 3 4-16,1-1-22 0,1 1 15 15,0 1-37-15,-1-1 7 0,1 2-17 16,0 2-18-16,5 8 12 0,-1-1-5 0,0 2 9 16,1-1-6-16,-4-2-5 0,-2 7-22 0,0-3-11 15,-2-3 6-15,0 8-3 0,-1-5 9 16,0-1-37-16,0-4 2 0,0 4-9 0,-15 18 6 16,7-15-11-16,-4-4-27 0,2 5-34 0,-2-6-17 15,-3-2-36-15,-2-4-36 0,17-5 13 16,-13 0-255-16,3 0 27 0,0 0-58 0,-13-14 26 15,10 2 66-15,2-4 16 0</inkml:trace>
  <inkml:trace contextRef="#ctx0" brushRef="#br0" timeOffset="984944.2746">31955 14426 722 0,'1'-5'266'0,"-1"2"-37"15,0 0-33-15,0 0-10 0,0-1-32 0,2 1-6 16,-2 1-36-16,0-1-20 0,1 2-35 0,-2-1-50 15,1-1-13-15,0 0-55 0,2 2 5 16,-1 0-220-16,1-2-80 0,0 1 9 0,2 0 12 16,-3-3 6-16</inkml:trace>
  <inkml:trace contextRef="#ctx0" brushRef="#br0" timeOffset="985251.3669">32180 14121 226 0,'2'-3'373'15,"0"0"-57"-15,-1 2-49 0,1-2-44 0,0 1-6 16,1 2-32-16,0 2-30 0,3 1-10 0,7 5 12 16,3 1-25-16,-3 5-15 0,0 2-13 15,5 2-16-15,-5 0-4 0,2 1-6 0,-1 1-19 16,0 4-3-16,-3-1-14 0,2-3 1 15,-2 4 15-15,0-3-29 0,-5 1 3 0,4-3 3 16,-6 3-7-16,-1 0 13 0,1-3-34 16,-4 3 26-16,0-9-3 0,0-5-23 0,0 6 6 15,0 1 3-15,-14 16 10 0,3-16-5 0,2-2-15 16,3 0-18-16,-6-2 1 0,3-2-9 0,1-1-2 16,4-3-13-16,-3-5-16 0,0 3-28 15,2-2-30-15,-1-1-40 0,6 0 13 0,0 0-249 16,0 0-11-16,-4-11 19 0,12 0 26 15,-1-1 21-15,7-5 24 0,-1-3 15 0</inkml:trace>
  <inkml:trace contextRef="#ctx0" brushRef="#br0" timeOffset="985470.2508">32580 14335 251 0,'-3'1'283'0,"2"0"-13"15,-1-1-64-15,5 3 8 0,-3-4-43 16,1-1-8-16,-1 6-5 0,5-2-31 0,1 0-11 16,1-1 7-16,3 0-24 0,2-1 1 15,-12 0 6-15,14 0-29 0,2 0 3 16,0 0-16-16,-1 0-2 0,0 0-30 0,-6 0-8 0,1 0-18 16,5-7-31-16,-8 1-31 0,0-2-53 15,0 1 10-15,-6 0-85 0,0-4-59 0,-1 1-64 16,0-1-42-16,-10-12 24 0,4 9 13 15,-1 1-8-15</inkml:trace>
  <inkml:trace contextRef="#ctx0" brushRef="#br0" timeOffset="985723.2119">32688 14199 345 0,'-5'-3'233'0,"3"4"-37"0,-2-3 11 0,1 1-33 15,2 0-26-15,1 5 15 0,-1-3-11 0,1 0-37 16,1 1 6-16,-2-1-14 0,-2 2-1 0,-1 3-3 16,3 2-15-16,-3 0 9 0,3 6-28 15,-2-2 10-15,1 4-8 0,-3-2 2 0,-4 5 9 16,7-5-20-16,-3 3-4 0,1 2 30 15,0 0-32-15,1-1 0 0,-6 1-21 0,9-4 23 16,-4 2-18-16,1 1-9 0,1-2 4 0,0-1-12 16,0 0-5-16,0-1-28 0,-1 1-1 15,3-2-35-15,-1-1-49 0,-1-2-7 0,2-4 9 16,0 1-148-16,12 3-78 0,-8-8-80 0,5-2 47 16,2-2 9-16,3-3 0 0,-2-4 22 15,3-2-2-15</inkml:trace>
  <inkml:trace contextRef="#ctx0" brushRef="#br0" timeOffset="986164.5524">32955 14122 431 0,'-2'-2'261'0,"2"2"-27"0,2 0-1 15,-1 0-55-15,2 2 4 0,-4 3-39 16,4 4-3-16,-2 2-10 0,0 4-16 0,-1-8-9 15,9 19 23-15,-6-6-6 0,5 0-23 16,-8-2-6-16,0-9 10 0,0 6-38 0,0-1 6 16,0 3-4-16,11 15-5 0,-11-25 5 15,0 5-4-15,0 0-21 0,-11 14-7 0,7-15 10 16,3-1 6-16,1-10-28 0,0 6 19 0,0 0-25 16,0-6 20-16,0 9-3 0,0-9 16 15,0 5-6-15,0-5 47 0,0 0-42 0,1 9 4 16,2-10 3-16,-5-1-6 0,-4-2 18 0,0-1-4 15,5 1-6-15,0-4-12 0,3 0-13 16,1 2-6-16,-1-5-4 0,3-2 17 0,2 8-4 16,0-1-18-16,3 3-4 0,-1 0-24 15,7 0 6-15,-7 3 8 0,-9 0 4 0,10 0 7 16,10 11-11-16,-11-8-6 0,-2 1 0 16,1 7 0-16,-3-6 1 0,2 6-1 0,-1 1 0 15,2 1 8-15,-8-13-2 0,0 11 4 0,0 1 2 16,-18 8-13-16,8-11 5 0,-3 2-4 15,-6-1-8-15,5-3-12 0,-3-2 15 0,2-1-15 16,-3-1 6-16,0-2-24 0,2 1 30 16,9-2 3-16,-3 0-9 0,-3 0-7 0,1 0 2 15,0 0 34-15,5 0-11 0,-10-14-8 16,12 13-13-16,1-4 12 0,4 5 2 0,0 0-3 16,-11-8-36-16,11 2-19 0,1-1-7 15,2 1-22-15,-2-3-42 0,3-1-53 16,4 1 17-16,1-3-220 0,-2 0-51 0,8-1 29 15,-3-4 27-15,-3 3 41 0,1 4 49 0,-3-8 2 16,0 8-4-16</inkml:trace>
  <inkml:trace contextRef="#ctx0" brushRef="#br0" timeOffset="987260.4634">28382 13991 430 0,'0'0'245'16,"0"0"-32"-16,0-13-29 0,0 13-9 0,0 0-35 15,0 0 0-15,0 0-21 0,0 0-26 0,0 0-2 16,0 0-14-16,0 0 10 0,0 0-18 16,0 0 5-16,2 2-12 0,-7 11 13 0,0 8-11 15,-1 1-15-15,0 3 16 0,-1 1-4 0,-1-1 12 16,0-1-13-16,-1 4-13 0,0-2 16 0,-1 3-7 15,-1-1-16-15,3 0-5 0,-1 0-4 16,1 3 3-16,0-1-6 0,3 3-9 0,0 0 22 16,1 1-12-16,2 1-4 0,1 0-9 15,1-17-5-15,0 9-10 0,0 5-2 0,15 34-4 16,-2-31-18-16,1-1-14 0,3-6-28 0,4 3-32 16,4-9-37-16,4 1 13 0,2-5-139 0,1-3-128 15,4 0 25-15,1-5-11 0,2 3 22 16,2-5 10-16</inkml:trace>
  <inkml:trace contextRef="#ctx0" brushRef="#br0" timeOffset="988103.8893">33154 13947 242 0,'-6'-3'204'0,"3"0"-7"0,1 2-26 0,-1 0-22 16,5-2-18-16,-1 0 22 0,0 2-39 15,-1 1 11-15,0 0-6 0,0 0-21 0,0 0 11 16,0 0-32-16,0 0-9 0,0 0 26 0,0 0-25 16,0 0 1-16,0 0-12 0,0 0 4 15,0 0-19-15,0 0-4 0,-7 25-7 0,9-14 20 16,0 2-21-16,-2-5 16 0,6 19-15 15,-3-10-3-15,8 1-4 0,-5 2 0 0,5 3 9 16,-2 2 16-16,-2-1-31 0,2-1 14 16,2 5 3-16,1-4-18 0,1 3 11 0,2-6 10 15,-2 4-2-15,2-1 16 0,0-3-31 0,-2 2-8 16,0-2 10-16,-4 1-1 0,6-3 2 16,-4 1-12-16,-6 4 0 0,2-4 8 0,-6-2-4 15,1 1-6-15,-2-1-4 0,0-12 1 0,0 4 0 16,0 4-6-16,-20 15 1 0,11-16 1 15,-6 0-7-15,6-2 2 0,-2 0 7 0,1-3-21 16,-2-1-7-16,-1 2-7 0,1-3-14 0,3 0 6 16,1 0-10-16,0-4-32 0,2-3-17 15,3 7 4-15,1-7 10 0,-2-5-196 0,5-2-111 16,5 3 34-16,2-7 9 0,7 2 14 16,-2 0 33-16,-3-4 16 0</inkml:trace>
  <inkml:trace contextRef="#ctx0" brushRef="#br0" timeOffset="988593.6648">33609 14194 448 0,'0'0'239'0,"-2"0"-28"0,2 1 0 0,-4-1-37 16,5 0-32-16,0-1-23 0,0 2-12 0,-2 3-8 16,1 0-15-16,-2 2-11 0,-1-1 17 0,-1 3-21 15,-2 0-26-15,1 1 13 0,-4 4-17 0,0-5 14 16,-3 4-5-16,2-1-10 0,-8 0-8 16,6-4-3-16,-2 0 16 0,0 1-31 15,-1 0 25-15,1-1-13 0,1-2-8 16,3 0 18-16,-2 0-15 0,7 1-5 0,-2-3 3 15,1-2-2-15,0 2-10 0,4 2 3 0,-2-1 4 16,4 2-21-16,1-2 23 0,3 2 5 16,-4 1 12-16,11 1-11 0,-3-2 16 0,8 3 25 15,-3-2-7-15,1 0-23 0,2 1 4 16,-1 0-12-16,0-1 10 0,-1 0 11 0,-1-1-4 16,-1 1-23-16,4-1 9 0,-5 0 3 0,-2-2-4 15,-2 0 1-15,1-1-21 0,-3 2-7 0,3-4 11 16,-4 2-8-16,2-1 30 0,-6-2-39 15,0 0-7-15,2-2-14 0,-1 4-37 0,-1 1-17 16,-4-2-32-16,7-3 11 0,-10-3-188 16,7 5-114-16,4-8 23 0,0 3 23 0,4-2-9 15,-3-3 12-15,-1 0-4 0</inkml:trace>
  <inkml:trace contextRef="#ctx0" brushRef="#br0" timeOffset="989030.5953">33748 14330 290 0,'-2'-3'281'16,"2"2"-46"-16,0 2-14 0,0-6-6 0,-1 9-17 15,-1-7-38-15,4 3-31 0,-3 1 5 16,0 2-12-16,1-4-30 0,2 2 7 0,-2 2-16 16,0-2-2-16,0 1-7 0,-1 0-38 0,-2 3 2 15,-2 1-13-15,2 0 10 0,-5 0 9 0,3 0 2 16,-2 0-32-16,1 2 5 0,-2-2 13 15,2-1 3-15,-2 3-34 0,4 0 10 0,-5 1-4 16,5-2 11-16,0-1 10 0,1 3-17 16,-3-4-9-16,7 2 5 0,1 1 17 0,-1-3-18 15,2 5 11-15,-1-4-1 0,3-3 1 0,1 2 28 16,0 0-17-16,1-1 16 0,3-1-18 16,-3-1 6-16,4 1 31 0,0-1-4 0,1-4-8 15,-1 2 9-15,0-5 4 0,-1 1 23 16,-1 0-39-16,1-5-8 0,-1-1 17 0,-3-1-1 15,2 0-25-15,-2 0 22 0,0 2 7 16,-4-3-14-16,1 0 3 0,4 1-26 0,-2 2-4 16,-7 0 0-16,1 3 21 0,-2-1-54 0,-3 0 21 15,4 5 4-15,-3-6-18 0,1 4-4 0,-2 4-29 16,0 0-31-16,-3 0-7 0,1 2-18 16,-2 1-25-16,-2-2-19 0,1 1-38 15,4 5 16-15,1-2-260 0,-6 0 30 0,2 3-45 16,-1 4 27-16,-2 1 26 0,-1 2 14 0,1-2-4 15</inkml:trace>
  <inkml:trace contextRef="#ctx0" brushRef="#br0" timeOffset="989521.1922">33209 15215 348 0,'0'-4'309'16,"1"2"-37"-16,2-5-26 0,2 2-3 0,0 1-13 0,-2-5-51 15,6 2-26-15,3-4-10 0,1 4 17 0,4-1-23 16,1-2-3-16,3 2-12 0,7-3-12 16,-5-2-19-16,5 1-27 0,4-5 30 0,3 3-28 15,-2 0 14-15,-1 0-21 0,0 0 3 16,-2 6-7-16,0-4-14 0,-4 4 32 0,-1-2-8 15,-8 1-29-15,5 0-2 0,-6 2-12 16,0-2 22-16,-2 9-31 0,-1-6 7 0,0 5-5 16,-8-1-11-16,8 2-21 0,-8 0-28 15,-5 0-16-15,0 0 2 0,0 0-42 0,0 0-2 16,8 9-10-16,-12-7-28 0,-5 10 13 0,-6-6-187 16,-4 1-106-16,0 1 28 0,0 4 21 0,-2 0 25 15,-6 4 14-15,0 2-27 0</inkml:trace>
  <inkml:trace contextRef="#ctx0" brushRef="#br0" timeOffset="989798.8828">33239 15318 328 0,'-1'-2'349'0,"1"1"-59"0,5 0-28 0,1-1-13 0,-2-1-33 15,6 1-5-15,6-1-39 0,1-1 3 0,5-3-20 16,5 2-5-16,2 1-4 0,4-1-24 15,-2-4-5-15,6 1-8 0,3 0 25 16,0 2-21-16,-4-2-35 0,3 2 15 0,-4-1-11 16,-5 3 18-16,-2-3 2 0,-2 3 1 0,-2 0 5 15,-3-2-16-15,-3 3-2 0,-2 0-24 16,-1 2-7-16,-3-3 23 0,1 3 5 0</inkml:trace>
  <inkml:trace contextRef="#ctx0" brushRef="#br0" timeOffset="1.02345E6">8647 14529 291 0,'0'0'112'0,"0"0"-16"0,0 0 77 0,0 0-33 15,-14-13 7-15,14 13 5 0,0 0-9 16,0 0-11-16,0 0-25 0,0 0 25 0,0 0-15 16,0 0 0-16,0 0-14 0,0 0-10 0,0 0-1 15,0 0 4-15,0 0-16 0,0 0-7 16,0 0-19-16,0 0 10 0,0 0-22 0,0 0-18 16,0 0 10-16,0 0 1 0,0-12-5 0,5-2 2 15,2 13-3-15,0 1-3 0,-1-3-12 16,0 3-13-16,2 0-2 0,-1 0 23 0,0 0-15 15,-7 0 5-15,6 0-8 0,-6 0 19 16,10 0-13-16,-3 0-2 0,0 0-1 0,-1 0-9 16,8 11 9-16,-9-9-1 0,-1 1 21 0,1 0-27 15,-2 1 17-15,1 1-8 0,-1-3 8 16,2 1-15-16,-2 0 11 0,-1 1-8 0,0-2 2 16,0 2 7-16,0-3-5 0,0 3 4 0,-2-2 2 15,2 0-19-15,-2 1 10 0,1-1-5 0,1 1 3 16,1 1-13-16,-1-2 18 0,0 1-3 15,2 1-4-15,0 0-5 0,1 0 6 0,-2-1 18 16,1 1-12-16,8 5 11 0,-4-2-12 0,-1 0 5 16,-1-2 11-16,-1 1-12 0,8 5-8 15,-7-4 10-15,-1-2 0 0,3 1-13 0,-5 0 13 16,2-1-8-16,-3-2 13 0,0 2-7 0,2 0-6 16,-3-1-2-16,1 1 10 0,0-1-21 15,-1 2 17-15,5 7-8 0,-6-13 6 0,0 10 2 16,0-1-10-16,0 0 0 0,0-1-11 0,0-1-9 15,-11 4-1-15,8-4 4 0,-5 2-20 0,-1 2-38 16,2-4-40-16,4 0 8 0,-9 3-206 16,-1-3-88-16,3-4 26 0,4-3 15 0,0 0 29 15,6 0 10-15,0 0 10 0</inkml:trace>
  <inkml:trace contextRef="#ctx0" brushRef="#br0" timeOffset="1.11418E6">19093 4763 477 0,'0'0'151'0,"-12"0"-39"0,12 0 21 0,0 0-44 15,0-14-5-15,0 14-9 0,0 0-7 0,0 0-15 16,0 0 19-16,0 0-28 0,-27-23-21 16,25 21 7-16,1 1 21 0,-1-2-23 0,2 0 2 15,0 3-17-15,-3-1 19 0,1-1-15 16,0-1 14-16,1 2-32 0,-1 0 25 0,0-3 6 15,0 2-13-15,1 0 10 0,0 0-8 0,-1 1 5 16,1 0-19-16,-2-1 18 0,1-1-14 16,0 1 2-16,-1 0 6 0,1 0 9 15,-2 0-16-15,3 2 7 0,-1-2-4 0,0-1 3 16,0 2 1-16,0-1-2 0,1 0-13 0,0 1 26 16,-1 1-27-16,1-1 2 0,-1-1 10 0,1 1 4 15,0-1 14-15,-1 0-7 0,0 0-18 16,1 0 2-16,0 2 20 0,1-2-1 0,-1 2-8 15,-2-2-10-15,1 1 22 0,0-1-18 16,1 1 11-16,0 1-24 0,0-2 8 0,-1 2 4 16,1-2-8-16,1 1 27 0,-1 1 1 15,1 0-8-15,-1-1-5 0,0 1-10 0,-1 0 14 16,0 0-17-16,1-2 17 0,1 2-8 16,0 0-7-16,0-2 14 0,0 1-10 0,0 1-21 15,0 0 8-15,0 0 7 0,0 0-7 0,0 0-8 16,0 0 4-16,0 0 2 0,0 0 7 0,0 0 11 15,0 0-22-15,-2 0 0 0,2 0 10 16,1 0 15-16,-2 3 4 0,1-2-19 0,0 0 5 16,2 0 3-16,-3 1 5 0,1 1 7 15,1-2-7-15,-1 2-7 0,0-1 0 0,1 0-11 16,-1 2 15-16,1-2 2 0,-1 3-20 0,1-3 26 16,-1 2-19-16,0 0 13 0,1-1-14 0,-1 0 7 15,0-3-8-15,0 0 12 0,0 0-6 16,0 7-14-16,0-7 10 0,0 0 0 0,0 6-2 15,0-6 19-15,0 0 6 0,0 8-9 16,0-8-1-16,0 0 2 0,0 5 13 0,0-5-6 16,0 0-7-16,0 0 14 0,0 0-27 0,0 0 11 15,0 7 5-15,0-7-9 0,0 0 16 16,0 0-19-16,0 0-6 0,0 0-5 0,8 8 16 16,-7-8 5-16,-2 1-19 0,1-2 11 0,0 2-1 15,0-1-4-15,0 1-6 0,0 0 10 0,0 1 5 16,1-2-14-16,-1 0-1 0,0 0 16 15,1 0-18-15,-1 0-2 0,2 0 13 0,-2 0 6 16,0 0-18-16,0 0-8 0,1 0 3 16,0 0-8-16,-2 0 16 0,1 0-7 0,0 0-17 15,0 0-7-15,0 0 12 0,0 0-10 0,0 0 3 16,0 0 6-16,-1 0 1 0,2 0-17 16,-2 0 20-16,1-2 5 0,0 2-17 0,-2 0 20 15,3 0-6-15,-2-1 9 0,1 0 6 0,0 0-26 16,0 1 33-16,0-1-36 0,0 1 23 15,-2-2-2-15,2 2 16 0,-1-2-2 16,1 1-27-16,0 1 23 0,-1-1-11 0,1 0-2 16,-1 0 14-16,1 0-12 0,0-1 5 0,0 2-15 15,-1-1 22-15,0-1 8 0,1 1-5 16,0-1-3-16,-1 2 1 0,0-1-9 0,1 0 5 16,2-1-1-16,-4 2 5 0,2-1-2 15,0 1 1-15,0-2-1 0,0 1-3 0,0 1 5 16,0-1-7-16,0 0 7 0,0 0 2 0,0 0-17 15,1 1 7-15,-2 0 4 0,1-1-2 0,1 1 13 16,-1 0-20-16,-1-1 6 0,1 2 4 16,0-1-12-16,0 0 7 0,0-1 9 15,-1 1-6-15,1 0-6 0,-1 0 14 0,0-1-2 16,1 1-10-16,0-1 19 0,-1 1-23 0,1 0 13 16,0 0-13-16,0 0 2 0,0 0 0 15,0 0 1-15,0 0 6 0,0 0-7 0,0 0 8 16,1 0 16-16,-1 0-18 0,1 0 16 0,-2 0-17 15,1 0-2-15,0 0-2 0,0 0-1 16,-1 0 8-16,2 0-6 0,-2 0 15 16,0 0-22-16,2 0 5 0,-1 0 3 0,0 0-10 15,0 1 1-15,0-1 4 0,0-1 9 0,0 1-3 16,-1 1 0-16,2-1-9 0,-1-1 5 16,-1 1-6-16,1 0 3 0,0 0-2 0,0 0 7 15,0 0-4-15,1 2 4 0,-1-3-7 0,0 0 11 16,-1 1-3-16,1 0-3 0,1 0-2 15,-1-1-6-15,0 1 15 0,0 1-15 0,0-2 10 16,0-1-5-16,1 4-7 0,-1-2-11 0,0-2 25 16,0 2-4-16,-1 0-8 0,1 0 8 15,0 0 5-15,0 0-9 0,0 0 17 0,0 0 1 16,0 2-3-16,0-2-8 0,0 0 1 16,0 0 2-16,-1-2 12 0,1 2-12 0,0 0-14 15,-1 0 24-15,0 0-4 0,1 2-12 0,0-2 7 16,0 0 3-16,0-2 9 0,-1 2-21 0,2 2-2 15,-1-4 10-15,0 4 6 0,0-2-11 16,0 0-20-16,1-2 23 0,0 2 8 0,-2 2-13 16,2-2 4-16,-1 0 9 0,0-2-7 15,0 2 10-15,1 0-13 0,-1 0-3 0,-1 0-1 16,1 2-2-16,0-4-4 0,0 2 7 0,0 0 0 16,0 0-19-16,0 0 8 0,0 0-17 15,0-1 7-15,0 1 2 0,-1 0 0 0,2 0-18 16,-1-1 5-16,1 1-17 0,0 1-37 0,0-1-22 15,-1 0-46-15,0 0-114 0,2-1 19 16,0 0-105-16,-2 0-7 0</inkml:trace>
  <inkml:trace contextRef="#ctx0" brushRef="#br0" timeOffset="1.11668E6">17112 4012 261 0,'0'0'140'0,"0"0"-63"0,0 0 19 0,0 0-12 16,0 0-11-16,0 0 2 0,0 0-7 15,0 0-9-15,0 0 19 0,0 0 9 0,0 0-24 16,0 0-13-16,0 0-1 0,0 0-1 0,0 0-35 16,0 0 33-16,0 0 5 0,0 0-21 15,0 0-11-15,0 0 28 0,0 0-3 0,0 0-30 16,0 0 28-16,20-24 17 0,-20 23-22 16,1 0 3-16,0-1-6 0,-1 2-14 0,0-2 4 15,1 2 11-15,-1-1-27 0,0-1 17 0,2 1-31 16,-2 1 33-16,1-2-10 0,-1 1-7 0,3-1 3 15,-2 0-6-15,1 1 8 0,-1-2-14 16,0 2 2-16,0 0-1 0,-1-1-39 16,2 1 37-16,-1 0-10 0,0 0 15 0,0 1-4 15,0-1 0-15,1 1-12 0,-2 0 12 16,0 0-11-16,1-2 33 0,0 2-18 0,0 0-23 16,0-1 19-16,0 1-18 0,0-2 22 0,0 1 4 15,-1 1 2-15,1-1-18 0,0 0 10 16,0 1-3-16,1 0 8 0,-2 0-6 0,0-2-12 15,1 3 31-15,1-1-5 0,-1 0 8 0,-2 0 9 16,1-1-13-16,1 1-20 0,-1-1 17 16,0 1-11-16,1 0-1 0,-1 0 11 0,0 0-2 15,-1 1 0-15,2-1 4 0,-1 1-11 16,0-2 0-16,0 1 16 0,1 0-23 0,-1-1 14 16,1 1-17-16,-1 0 20 0,1-2-31 0,1 2 7 15,0 0 3-15,0 0-15 0,0-1 30 0,1 0-24 16,-1-1 12-16,1 2 14 0,-1 0-5 15,1 0-28-15,-1 0 25 0,2-1-10 0,-2 1 0 16,0-2 1-16,-2 2 10 0,1 0 15 0,0 0-21 16,1-1-3-16,-1 1-8 0,1 0 18 15,-1 0-12-15,-1 0 24 0,1 0-11 0,-1 0 19 16,1 0-15-16,0 1-9 0,0-1 17 16,-1 0-19-16,0 0 17 0,0 0 6 0,1 0-13 15,0 0-4-15,0 0 9 0,-1 1-9 16,1 0 4-16,-1-1-20 0,1 0 22 0,-1 1 13 15,0-1-22-15,0 0 8 0,0 0-8 16,0 0-13-16,0 0 22 0,1 3-26 0,0-3 6 16,0 1-1-16,-1-1 16 0,1 2-13 15,1 0 3-15,1-1 7 0,-3 1 10 0,3 1 12 0,-2 0-1 16,1-2-17-16,1 3 13 0,1 0-6 16,-1 1 0-16,6 6 10 0,-1-3-7 0,0 2-4 15,3 1 13-15,-4-3-3 0,3 3-20 16,-1-1 6-16,-1 1 7 0,3-1-10 0,1 0-1 15,-3 1 7-15,2-3 5 0,-5 1-10 16,1-1-3-16,-3-3 5 0,1 2 5 0,5 3-18 16,-2-3 7-16,-3 1 10 0,-1-1-9 15,-1-1 5-15,2-1 13 0,6 6-9 16,-6-2-6-16,1-1-6 0,-3-1 23 0,2 0 5 16,-1-2-25-16,2 11 4 0,-3-7-6 0,1 1 8 15,3 3-10-15,1 1 17 0,-3-1 8 0,-3-3-3 16,6 4-23-16,-5-1 17 0,-1-4-18 0,2 5 8 15,-1-1-10-15,4-1 12 0,-5 1-5 0,0-5 2 16,0 2 10-16,3 5 7 0,-3-3-20 16,-1-2 18-16,-1-1-21 0,1 0 9 0,0 0-6 15,0-2 3-15,-1 2 14 0,3 7 2 16,-3-3-22-16,0-13 21 0,0 11-5 0,0-1-17 16,0 0-7-16,0 5 22 0,0-2-14 0,-12 14 2 15,9-17 6-15,-2-1 6 0,2 0 6 0,-6 2-6 16,5-1-3-16,-1-3-2 15,-5 1 7-15,-1 2 16 0,0-3-13 0,-7 0 17 0,5-1-10 16,-5 0 3-16,7-3 13 0,-7 1 5 16,-2-3-14-16,4 0 23 0,-4 0-14 15,3-1 3-15,-1 2 9 0,10-2-2 0,-2 0 8 16,0 0-20-16,-2 0-6 0,3 0-7 16,-10-10-2-16,12 9 38 0,0 1 1 0,1-1-20 15,-1-1 30-15,2 1-18 0,1-1 2 0,-1 2-14 16,1-1 18-16,1 0-12 0,-1 0-7 15,-1 0-4-15,3-1 3 0,-1 2-20 0,0 0 9 16,3 0-18-16,0 0-10 0,0 0 17 0,0 0 9 16,0 0-11-16,0 0-6 0,-7 0-3 15,7 0 15-15,0 0-2 0,0 0-5 0,0 0-11 16,-7 0 11-16,7 0 1 0,0 0-14 0,0 0-1 16,0 0 9-16,0 0-16 0,0 0 10 15,0 0 2-15,-8 0-1 0,8 0 3 0,0 0-12 16,0 0-2-16,0 0 16 0,0 0-4 0,0 0-4 15,0 0-5-15,0 0-22 0,0 0 14 16,0 0 11-16,0 0 7 0,0 0-8 0,0 0 3 16,0 0 3-16,0 0 0 0,0 0 0 15,-6 0-11-15,6 0 19 0,-6-8-18 0,5 8 11 16,1 0-23-16,0 0 19 0,-1-1 7 0,1 1-10 16,0-1-12-16,0 2 8 0,0 0 4 15,-1 0 13-15,1-2-16 0,1 1-18 0,-2 0 18 16,1 0-20-16,0 0 15 0,0 0 23 0,-1 0-19 15,1-1 7-15,0 1-9 0,1 1 4 16,-1-1-6-16,0-1 14 0,0 1-16 0,0 0 17 16,1-1-16-16,-1 1 4 0,0-1-14 15,0 2 7-15,0-2 18 0,0 2-20 0,0-2 4 16,0 1 8-16,0 1-17 0,0-1-6 16,1 0 13-16,-1-1-20 0,0 1 29 0,-1 0 9 15,2 0-18-15,-2 1 8 0,2-2-10 16,-1 1-13-16,1 0 26 0,-2-1-30 0,1 1 15 15,0 0 13-15,0 0-1 0,0-1 6 0,0 1-18 16,0 0 12-16,0 2 10 0,0-3-12 16,0 0-16-16,-1 1 4 0,1 0 0 0,0 0-5 15,0 0 17-15,0 0-1 0,0 0-37 16,0 0 8-16,0 1-26 0,0-1 4 0,0 1 5 16,0-1-3-16,1-1-18 0,-2 2-5 15,2-1-9-15,0-1 0 0,-2 1-18 0,1 0-9 16,1-1-22-16,0 0-9 0,1 1-24 15,0-2 17-15,2-1-37 0,-1 3-45 0,1-3-71 0,0 0-79 16,0-1-15-16,7-5 32 0,-5 2 30 16,5-2 15-16,1 0 8 0</inkml:trace>
  <inkml:trace contextRef="#ctx0" brushRef="#br0" timeOffset="1.11888E6">22960 3707 301 0,'0'0'127'15,"0"0"-21"-15,0 0-12 0,0 0 84 0,0 0-25 16,0-14-25-16,13 14-24 0,-13 0-9 0,0 0 9 15,0 0-24-15,0 0 20 0,0 0-5 16,0 0-2-16,0 0-7 0,0 0 2 0,0 0-18 16,0 0-16-16,0 0 1 0,0 0-6 15,0 0 16-15,0 0-19 0,0 0-6 0,0-11-2 16,0 11 16-16,0 0-22 0,0 0-4 16,0 0 12-16,0 0-3 0,0 0-6 0,0 0-12 15,0 0-2-15,0 0 5 0,0 0-27 0,0 0 7 16,0 0 6-16,0 0 3 0,0 0-5 15,0 0-10-15,0 0 12 0,0 0-9 0,0 0-10 16,0 0 19-16,0 0-20 0,0 0 15 16,0 0-5-16,0 0 6 0,0 0-1 0,16 10 0 15,-14-4 5-15,-2 0-2 0,-2 0-2 0,2-6-2 16,0 13 1-16,0 0-4 0,0-1 10 16,0 2 6-16,0 1-15 0,13 15 3 0,-11-17 5 15,-1-1-4-15,-1-12 5 0,0 9 6 16,0 3 7-16,0 1-6 0,0-1-13 0,0-2 20 15,0 0-11-15,0-1-4 0,9 18 8 0,-9-16-10 16,1 0-1-16,0-1 10 0,0-3-9 16,1 4 16-16,-2-3-4 0,1-1-12 0,1 1 7 15,-2-2-11-15,1 1 5 0,-1 1 12 16,0-1-15-16,1 0-7 0,-1 1 2 16,0-8 5-16,0 7 5 0,0-1 4 0,0-1-3 15,0 2 10-15,0 0-18 0,0-7-8 0,0 7 18 16,0 0-3-16,0-7 3 0,0 8 16 15,-12 5 2-15,10-9-6 0,-1 2-19 0,-1-1 11 16,-1-2-1-16,0 0 1 0,-8 5 17 0,0-1-10 16,3-1 8-16,0-3 9 0,4 0-17 15,-3-1 6-15,2-2 26 0,-1 2-29 0,2-1 20 16,0 0-14-16,-2-1 22 0,3 2-11 0,-1-2-9 16,1 0 14-16,0 0 21 0,5 0-40 0,0 0 32 15,-6 0-17-15,6 0 5 0,-8 0-5 16,8 0 14-16,0 0-5 0,-8 0-32 0,8 0-3 15,-7 0 18-15,7 0-5 0,0 0-3 16,-7 0-3-16,7 0-1 0,0 0-5 0,0 0 0 16,-7 0-31-16,7 0-3 0,0 0-31 0,0 0 3 15,0 0-34-15,0 0-5 0,-7 0-19 16,7 0-12-16,0 0-16 0,0 0-18 0,-8-6 13 16,7 3-263-16,2-2-51 0,0 2 29 15,1-3 28-15,-1-12 47 0,-1 5 8 0,7-22 18 16,-1 11 8-16</inkml:trace>
  <inkml:trace contextRef="#ctx0" brushRef="#br0" timeOffset="1.11994E6">22996 3541 322 0,'0'-1'167'16,"-1"-1"14"-16,0 1-28 0,1-1-19 0,1 2-24 16,-2-1-20-16,1 1-23 0,0 0 3 0,-2 0-11 15,3-2 16-15,-2 2-20 0,1 0-23 0,-1 2 9 16,2-2 10-16,-2 1-10 0,-2 1 10 16,2-1-14-16,0 1-39 0,1 0 23 15,-2-2 6-15,2 2-10 0,-1-1-2 0,2-1 8 16,-2 0-11-16,1 1 3 0,-1 1 12 15,1-2 18-15,0 0 0 0,0 0 13 0,0 0-13 16,1 0 5-16,-1-2 15 0,0 1-28 16,1-1 15-16,-1 0-17 0,0-1 9 0,0 2-16 15,-1-2 12-15,1 3-1 0,0 0 0 0,-1-7-14 16,1 6 1-16,-1-2-3 0,1 1-14 16,-1 1 15-16,1-2-3 0,-1 3 1 0,0-1-11 15,1 0-2-15,-1-1-5 0,-1 3 0 0,1-2 3 16,-2 1-4-16,-1 1-11 0,4 0 9 15,-1 0 14-15,0 0-8 0,-1 1-9 0,1-1 10 16,1 0-10-16,-2 1 9 0,0-1-12 16,1 0 15-16,1 0-10 0,0 0 1 0,-1-1-17 15,1 1 25-15,0 0-2 16,0-1 2-16,0 1 2 0,0-1-21 0,0 0 22 0,0 0-11 16,1-1 5-16,0 1-11 0,1-1 13 0,0-1-11 15,-2 1-2-15,0-1 18 0,0 2 8 0,0-3 4 16,2 3-2-16,-2-1-19 0,0 0 11 15,0 0-5-15,-1 1 1 0,2 0-7 16,-1-1-9-16,-1 1 4 0,1 0 14 0,1 0-19 16,-1-1 9-16,-1 1-4 0,0 1-2 0,-1-1 15 15,0 1-13-15,1-1 4 0,0 1 7 16,1 1-12-16,-1-2-3 0,0 0 10 0,-1 1-26 16,2-1 9-16,-2 0 2 0,2 0 20 0,0 2-6 15,0-2-11-15,0 0 12 0,0 0 3 16,0-2-17-16,-2 1 11 0,4 1 20 0,-2 0-2 15,0-2-9-15,2 1-13 0,-2 0 17 16,1-2-2-16,0 2 6 0,-1-1 19 0,0 1-6 16,2-1-8-16,-2-1 4 0,1 2 3 15,-1 0-15-15,3 0 17 0,-5 0-12 0,4 0-11 16,-2 0 6-16,2-1 14 0,-3 2-16 0,2-1 8 16,-1 0-25-16,0 0 3 0,1 1 9 0,0-1 7 15,-1 1-17-15,0-1-12 0,2 1-8 16,-2-1-28-16,0 0-19 0,-1 1-19 0,1 1-39 15,0 0-10-15,0-1 12 0,0 1-158 0,-1 0-129 16,2 1 25-16,0-1 25 0,1-1 21 16,4 0-2-16,1-1-1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24T07:16:14.81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3946 1455 333 0,'0'0'248'16,"0"0"-28"-16,0 0-28 0,14 12-22 0,-14-12-6 15,0 0 7-15,0 0 1 0,0 0-18 16,0 0 7-16,0 0-22 0,0 0-18 0,0 13 18 16,18 1-33-16,-17-12-6 0,0-2-18 15,1 0-10-15,-2 2 15 0,1 0-27 0,-1-1-8 16,0 0 5-16,1-1-3 0,1 0-12 0,-1 2 6 16,2-4-11-16,0 4-1 0,-1-1-8 0,1 0 15 15,1-1-14-15,-1 1-8 0,0-1 3 0,1 1-5 16,0 1-4-16,0-1-7 0,-4-1 13 15,13 3-7-15,1 2-7 0,4 2 10 16,-1 0-22-16,1 1 29 0,-2 0-32 0,2 1-5 16,-2 2 30-16,-1 0 10 0,4 1-35 0,0 1-2 15,2 1 13-15,1-1 8 0,-4 1 1 16,2 4-8-16,1 0-8 0,-1 3 3 0,3 2-3 16,-1 2 26-16,-1 0-27 0,-4 2 17 0,2 2-25 15,-1-2 27-15,0 4-16 0,-1-1-11 16,0-2 5-16,-1 1 5 0,-3 0-3 0,3-3 30 15,-2-1-19-15,-4 0-8 0,0 0 17 0,2-4-28 16,-2 0 21-16,-2-3 0 0,1 0-15 16,-1-3 17-16,-1-2-3 0,-4-3 2 0,3-4-16 15,-3-1 12-15,1-1 33 0,-1-1 17 0,-3-2-6 16,2 1 34-16,-2-2 26 0,0 0 6 16,-1 0-9-16,1-3-34 0,-1-1 10 0,0-2-9 15,-3-9-11-15,0-3-1 0,-2-2-8 0,0-2 13 16,0-1-4-16,1 2-20 0,-2-3-1 15,2 1-11-15,-4 0 5 0,2 1 4 0,0-2-9 16,-1 3 9-16,-1 2-16 0,1-1 8 0,1 1 8 16,-2 1-18-16,1 2 14 0,1 2-8 15,-1 0-2-15,-2 3 8 0,4 0-6 0,1 4-10 16,-2-3 1-16,0 2 2 0,0 2 6 0,1 2-5 16,0 1-26-16,0 0 20 0,2 1-13 15,-3 0 6-15,1 2-13 0,0 0 15 0,-2 0-18 16,-18 13 0-16,9-1 9 0,-1 2-2 0,1 4 5 15,0 3 0-15,1 1 2 0,0 1-7 16,1 3-11-16,-2 0 20 0,3-1-11 0,0 1-6 16,0-1-1-16,0 0 17 0,1 0-11 15,0-1 3-15,-1-1 5 0,3-1 6 0,-4-1-11 16,3 2 17-16,-1-2-14 0,0-2 4 16,4-1-3-16,3-2 0 0,-3-3-8 0,1 2 8 15,0-4-16-15,3-2 16 0,1-2-8 0,1-1 10 16,0-2 4-16,-1 0-1 0,3 0-7 15,-1-1 8-15,0-2-7 0,0 3 1 0,0-3-5 16,0 1 13-16,1 0-17 0,-1 0-5 0,1 0-8 16,-1-1-3-16,1 1-35 0,1-1 5 15,-1 0-37-15,-1-1-72 0,0 0-22 0,2 0-37 16,0 0 22-16,-9 0-250 0,2 0-56 0,0 0 55 16,0 0 33-16,-5 0-28 0,1 0 26 15,0 0 63-15,-3 0 19 0,-11 17-9 16</inkml:trace>
  <inkml:trace contextRef="#ctx0" brushRef="#br0" timeOffset="416.5037">3810 2544 534 0,'1'1'276'0,"-3"0"-30"0,1 1-46 15,-1 0 3-15,2 0-14 0,-1-2-5 16,2 2-7-16,-1 0-36 0,-1-1 13 0,1 1-24 16,0-1-13-16,-1 1-1 0,3-1-17 15,0 0-11-15,2 0-7 0,-1 0 13 0,4 2-9 16,11-2-20-16,5 0 7 0,1 1-20 16,7-2-10-16,-5 1-1 0,-11-1 21 0,8 0-13 15,6 0-21-15,4 0-8 0,2 0 44 0,3 0-37 16,2 0 2-16,1 0-15 0,4 0 44 0,0 0-24 15,49-11-13-15,-47 11 15 0,3-3-21 0,-2 1-6 16,-3-1 13-16,-2 0 16 0,-3-3-28 16,-1 6 18-16,-2-2 0 0,-3 0-4 15,1-1-1-15,-3 2-3 0,-5-5 30 0,-3 5-5 16,-3 0-31-16,-12 1-5 0,2 0 0 0,3 0-3 16,-1 0 18-16,-3 0-37 0,-2 0-35 0,-1 0 14 15,-7 0-42-15,0 0-46 0,7 0-28 16,-7 0-16-16,6-2 16 0,-8 3-164 0,-2 2 24 15,-2 0-177-15,-8 4 19 0,-3 3 45 16,-2-2 7-16,-1 2 33 0,-1 2-7 0</inkml:trace>
  <inkml:trace contextRef="#ctx0" brushRef="#br0" timeOffset="1161.5734">4516 2980 272 0,'-17'3'260'0,"5"-3"-28"15,-1 0-6-15,2-2-28 0,4 2 1 16,-5 0-28-16,-6-10-6 0,8 8-14 0,-3-6-3 16,6 2-22-16,-1-1-15 0,3 1-22 0,1-1 7 15,2 1-2-15,2-2-15 0,0 4-19 0,0 4-2 16,0-7 3-16,0-3-1 0,17-13-16 15,-7 10-7-15,-2 6 6 0,4-4-1 0,3 4-9 16,2 0 4-16,-2 2-2 0,2 2-5 16,-2-1-9-16,0 3-1 0,-2 1-4 0,-4 0 3 15,3 0-12-15,18 11 13 0,-15-6-18 0,-1 4 22 16,0 0-8-16,-1 2-5 0,-1-2-4 16,-3 6 35-16,0-1-24 0,-3-1 21 0,1 4 12 15,-3 0 0-15,-1 1-18 0,-1 0-21 0,-2-8 14 16,0 6 1-16,0 2-18 0,-14 22 23 15,7-20-10-15,0-1 23 0,-4 2-27 0,-3 1 8 16,0-2-11-16,1-2 22 0,-4 2-33 16,0-2 37-16,-2 0-45 0,-1 0 12 0,-1 1-14 15,-5-3 0-15,1 0-2 0,-4-1-10 0,5 0 25 16,-4-2-17-16,1-1 30 0,0-2-34 16,-3-4 15-16,3 5-8 0,-3-5-8 0,5 1 37 15,0-6-44-15,7 1 7 0,-4-1 11 0,12-1 17 16,-2 0-21-16,1 0 18 0,-3 0 11 15,-4-17 2-15,14 8-23 0,2 1 16 0,-2 0-11 16,4 2 2-16,13-15 25 0,-8 6-32 16,4 2-13-16,1-1 30 0,-3 0-2 0,7 3-26 15,1 3 28-15,0-2-14 0,2 2-13 16,-2 1 24-16,6 1-26 0,1 2 23 0,-2-2-10 16,1 5-21-16,1 0 34 0,-11 1-19 15,6 0 9-15,20 13 7 0,-15-7 10 0,-3 1-28 16,3 4 15-16,-2-1-4 0,2-1 17 0,-1 5-31 15,-1 0 10-15,1 1-21 0,-2 4 13 16,1-2-6-16,-4-1 30 0,1 1 7 0,-2 0-15 16,2 0 35-16,-1 0-18 0,1 1-15 15,-3-4 4-15,-2 1-35 0,0 0 12 0,-3-3 47 16,2 1-35-16,-4-5-23 0,1 2 45 0,-2-3-47 16,-2-1-6-16,0-2-7 0,-2-1-6 15,0 1-25-15,0-2-28 0,0-1-20 0,-2-1-26 16,0 0 13-16,-1-6-227 0,-1 0-97 0,1-14 26 15,1 9 28-15,-5-30 3 0,0 14 31 16,1-5-2-16,1-10 0 0</inkml:trace>
  <inkml:trace contextRef="#ctx0" brushRef="#br0" timeOffset="1999.8953">5355 2104 412 0,'-1'-3'299'0,"-1"0"-29"16,0 1-12-16,1 1-33 0,0 0-12 0,0-1-18 16,1 0-16-16,0 0-6 0,-1 2-22 15,0 0-34-15,1-1-6 0,0-1-11 0,0 1 3 16,-3 1-15-16,2-1-18 0,0 2-4 0,1 0-12 16,0 2-17-16,0-2 3 0,0 4 6 15,0 0-12-15,0 2 14 0,0 0-15 0,0 4-6 16,0 4 0-16,0 4-9 0,0 0-1 0,13 23-9 15,-10-20 23-15,0-3-26 0,2 2 16 0,-1 0-10 16,3 0 9-16,-2-2 10 0,2 1-21 16,0-3 8-16,3 0-6 0,-2-1 31 0,-1-2 4 15,1-2-24-15,0 2 1 0,1-6 3 0,0 2 6 16,-2-5 9-16,1-2-5 0,-2 1-2 16,-6-4 18-16,7 0-30 0,6 0 28 0,15-19-16 15,-10 2-3-15,-4 1 15 0,2-1-4 0,-2-1-9 16,-1 0-11-16,-1-3-3 0,-4 0 0 15,3-1-4-15,-5 0 11 0,0 4 15 0,-3 1-19 16,-1 0 27-16,1-1-22 0,-2 5 21 16,-1 4-4-16,0 2 2 0,0 0-18 0,0 7-6 15,0 0 11-15,0-8-21 0,0 8 22 0,0-6-34 16,0 6-5-16,0 0 22 0,0-7-11 16,-4 1 7-16,3 9-6 0,0 0-20 0,-1 3 19 15,2 1 10-15,-2 10 8 0,0 2-23 16,2 0-18-16,0 1 25 0,0-9-17 0,0 2-6 15,11 21 2-15,-4-17 1 0,0 2 7 16,2-2 3-16,0-5 1 0,3 1-1 0,-1-2-4 16,5-3 0-16,-2-2 1 0,3-3-8 0,2 0 10 15,-19-3 8-15,17 0 13 0,20-11-13 16,-18 5 2-16,0-6-23 0,0-1 42 0,-5-1-14 16,4-1 12-16,-3-1-24 0,-2 1 15 0,-4 1 5 15,0-1 16-15,-2 0 16 0,-3-1-18 0,-3 4-3 16,-1 5-11-16,0-1 16 0,0-5-17 15,0-2 10-15,-14-17 1 0,7 15-16 0,0 3 1 16,0 0 3-16,-2 2-11 0,2-3-14 0,0 4-21 16,-1 0-13-16,1 4 5 0,1 0-37 0,3 0-38 15,-2 1-43-15,-5-4-50 0,0 0-16 16,4-3 20-16,3 2-301 0,-3-2 38 0,0-2 1 16,1 1 32-16,0-3 63 0,3-1 25 15,2-3 24-15,0 10 12 0,0-4-5 0</inkml:trace>
  <inkml:trace contextRef="#ctx0" brushRef="#br0" timeOffset="2349.0969">5919 1599 649 0,'4'-4'277'0,"7"-3"-33"16,3-1-8-16,2 1-16 0,0-2-19 16,2 2-24-16,3 0-4 0,1 1-44 0,3 1 2 15,2-1-5-15,-1 2-12 0,2-1-9 0,-1 2-13 16,0-4-17-16,1 6 0 0,-2-4-15 0,2 2 20 16,-3 0-18-16,2 0 7 15,0 0-5-15,-4 1-6 0,3-1-16 0,-3 1 5 16,-1-1-4-16,-1 0-4 0,-1 3-13 0,-8-1 17 15,7-1-10-15,-10 1-31 0,3-1 13 0,-6 1 14 16,2 0-14-16,-4 0-22 0,1 0-1 16,2 1-22-16,-4-2-2 0,0 2-60 0,-2-2-21 15,2 0-62-15,-3 2 17 0,0 0-133 0,0 0-97 16,0 0 28-16,-15-5 25 0,9 3-30 0,-11 0 23 16,7 2 14-16,-5 0 4 0</inkml:trace>
  <inkml:trace contextRef="#ctx0" brushRef="#br0" timeOffset="2699.8104">6351 1507 371 0,'-1'1'268'0,"-1"0"-28"0,2 1-17 0,-1 0-16 16,0 0-19-16,1 2-13 0,0-3-13 16,1 0-19-16,-1 1 11 0,0 2-7 0,2 0 1 15,-2-2-32-15,2 3-5 0,-1 1-19 0,2-2-7 16,-1 3-10-16,4 9-7 0,-2 2-3 15,-1-1 7-15,4 2 5 0,-5 0-36 0,0 2 38 16,-2-10-48-16,0 7 7 0,0 1 10 0,0 1-18 16,0 4-9-16,0-2 15 0,0 0 4 15,0 1 3-15,0-1 1 0,-12 21-7 0,11-22-7 16,1-11-11-16,0 4-15 0,0 2 12 0,0 0-3 16,0 0 1-16,0-3 32 0,0-1-37 0,0-3-2 15,-9 8 15-15,9-9-7 0,0-3 1 16,-1 0-25-16,1 1 4 0,0-1 8 0,0-1-24 15,-1 0 0-15,0 0-28 0,0-1-21 0,1 2-18 16,0-4-19-16,0 0-11 0,-1 0-56 16,2-3 16-16,-1-1-280 0,1-1 30 0,8-9 5 15,-3-5 23-15,2-2 33 0,-1 2 58 0,2-1-38 16</inkml:trace>
  <inkml:trace contextRef="#ctx0" brushRef="#br0" timeOffset="3432.6707">6563 1782 409 0,'2'-1'315'16,"1"0"-43"-16,0-2-36 0,-1 2-37 0,-1 1 1 16,2 0-39-16,-2-1-13 0,0 2-12 0,2 0-10 15,-2 2 14-15,2 0-7 0,-1 2-7 0,0 2-32 16,3 8 0-16,-4 3-20 0,1 0 15 15,-1 3-34-15,-1 0 9 0,2-2-8 0,-1 2-3 16,-1-11-12-16,0 6 14 0,0 3-24 16,0 0 7-16,0 1-10 0,0-2-5 0,0 0-5 15,0 0 5-15,0-1 12 0,0-1-26 0,0-2 2 16,0-4 3-16,0-1-9 0,0-1 16 16,0 0-6-16,0-2 10 0,0-6-17 0,0 8 38 15,0-8-17-15,0 7-18 0,14 1 58 16,-10-6-43-16,0-1 2 0,2-3 41 0,9-6-23 15,-3-2-16-15,3-5-7 0,-1-2 3 0,3-2 3 16,-4-1-18-16,-2 1 1 0,-2 1-3 0,1 0 1 16,-3 4 56-16,-2 0 15 0,0 4-15 15,-3 2 15-15,0 0 1 0,0 2-2 0,-1 2-21 16,1-1 7-16,-1 3-14 0,0-2-10 16,-1 3-5-16,2 0 4 0,-2-1-14 0,2 1-19 15,-2 1-14-15,0 0 29 0,0 0-5 0,0 12-21 16,0-5 19-16,2 12 10 0,-2-10-40 0,0 6 16 15,0 2 1-15,0 2-10 0,0 0 28 16,0-1-22-16,0-1 0 0,0 0 10 0,0-2-2 16,0-1-24-16,0-1 9 0,0-2 2 0,0 2-1 15,4 11-20-15,-2-14 14 0,7 4 2 16,-2-7 0-16,1-1-17 0,6 1 11 0,-1-1 12 16,-2-3-8-16,1-2 18 0,0-1-23 15,-3 0-7-15,23-10 4 0,-9 3 17 0,2-5 0 16,-3-3 1-16,0-1 0 0,6-2-30 15,-4-1 4-15,-3-1 37 0,-2 2 9 0,1 0-4 16,-4-2 15-16,-3-3 3 0,-3 6 14 0,-1-1-4 16,-3-1-8-16,-2 1-16 0,-2 1 5 15,-1 2 10-15,-1 6-8 0,0-3 13 0,0 0-23 16,-16-14-7-16,11 16 18 0,1 1-11 0,1 2-17 16,-1 1-20-16,1 1 15 0,0 1-5 0,0 1 1 15,1 1-50-15,0-2-40 0,1 2-1 16,-3-3-33-16,1 2-31 0,2 0-24 0,-1 0-59 15,1 0 22-15,1 1 20 0,-1-2 20 0,0 3 16 16,0-2-322-16,1-1 32 0,0 4 80 16,0 0 37-16,21-12 24 0,1 5 17 0,1-1-17 15</inkml:trace>
  <inkml:trace contextRef="#ctx0" brushRef="#br0" timeOffset="3834.2471">7863 1846 664 0,'1'0'276'0,"0"0"-41"0,1 0 1 0,-2 0-21 0,0 0 0 15,3 0-45-15,-1 2 3 0,-1-2-33 16,3 0 6-16,1 1-22 0,1 0-24 0,1-1 13 15,4 0-32-15,4 0-4 0,7 0-1 16,0 0-8-16,2 0 0 0,2 0 1 0,0 0-32 16,1 0 22-16,0 0-15 0,1 0-2 0,-1 0 11 15,-2 0-22-15,1 0 3 0,1 0-8 0,-4 0 27 16,-1 0 4-16,-3 0-35 0,-3 0 6 0,1 0 18 16,1 0 9-16,-4 0-24 0,1 0 8 15,-5 0-41-15,-1 0 34 0,-1 0-3 16,-8 0 10-16,16-11-16 0,-14 11 15 0,2-1-24 15,1 1-8-15,-2-1-28 0,1-1-12 0,-3 0-29 16,0-1-42-16,-3-1-42 0,2 2-26 0,-4-1 15 16,-9-8-150-16,0 3-108 0,-2 1 31 15,2-5 25-15,0 3 26 0,-3 0 22 0,2-1 20 16,1 0 14-16,3-2 5 0</inkml:trace>
  <inkml:trace contextRef="#ctx0" brushRef="#br0" timeOffset="4198.9851">8161 1642 449 0,'-2'-1'315'0,"0"-1"-49"16,0 1-33-16,0 1-8 0,0 0-19 15,1-2-22-15,1 2-28 0,-1 2-16 0,0-1 3 16,2 2 8-16,1 1-18 0,-1 2 6 16,1 0-26-16,3 12-4 0,0 2-8 0,-1 0-19 15,0 3 7-15,-1 0 17 0,3 0-32 16,-1 0 15-16,-2 3-5 0,1 0-46 0,-1 1 9 15,1 0 21-15,4 0-26 0,-6-1-29 0,-2 2 19 16,0-16-4-16,0 8-19 0,0 4 26 16,0 0-23-16,0 0 40 0,0 1-50 0,0-1 26 15,0-2-7-15,0 0 16 0,0 0 2 0,0-3-25 16,-15 18-10-16,10-19 7 0,0-5-18 0,5 1 23 16,-4 2-2-16,-1-6-13 0,2-2-12 0,0 0 39 15,1-2-9-15,1 0-7 0,0-2-4 16,0-1-1-16,0-2-2 0,1 3 8 15,-1-3-2-15,1-1-33 0,0 0 3 0,0 0 4 16,-2 4-91-16,0-8-55 0,2-1-63 0,-3-10 20 16,5-5 19-16,-2 9-301 0,0-9 35 0,9-29 47 15,-9 33 26-15,0-7 25 0,12-34 47 0,2 21 13 16</inkml:trace>
  <inkml:trace contextRef="#ctx0" brushRef="#br0" timeOffset="6450.9521">10333 1376 437 0,'0'-14'165'16,"0"14"-27"-16,0 0 14 0,0 0-14 0,0 0 9 16,0-13-12-16,0 13 0 0,0 0-12 0,-23-19 10 15,23 16-26-15,-1 2-6 0,0-2-15 16,1 3 2-16,0-3-11 0,-1 2-12 0,0 1 1 15,2 0 1-15,-1 0-10 0,-1-2-11 16,1 1-9-16,-1 1 0 0,0-1-5 0,1 1-15 16,0 0 2-16,-1 0-1 0,1 0-7 0,-2 1 8 15,1 0-2-15,2 2-2 0,-2 0 5 0,1 1-18 16,-4 11 9-16,2-1-7 0,2-8 16 16,0 6-18-16,-5 21-1 0,3-14 10 15,0 1 15-15,2 1-20 0,-1 0-1 0,0 1 12 16,1-12 0-16,0 5 14 0,0 2 0 0,0 2-6 15,12 20-3-15,-9-21-3 0,-3 0 25 16,3 2-18-16,2-1-2 0,-3-2 1 0,2 2 10 16,-1-2-3-16,1-4-10 0,0 2-6 0,-1-5 11 15,-1-1-12-15,0-2-2 0,1 0 17 0,-1-3 0 16,-1 1-3-16,-1 0-16 0,1-1 11 16,0-1-11-16,-1 0 15 0,0 0-25 0,0 0 0 15,1-1 9-15,0 0 2 0,1-1 12 0,-2 2-9 16,0-2 1-16,1 1-16 0,-1-2 25 0,0 0-11 15,0 0-2-15,0 0-15 0,0 0-32 16,0 0-7-16,0 0-27 0,-1 2-31 0,1-2-62 16,0-1 14-16,0-2-143 0,-1-1-125 0,0 2 27 15,0 0-7-15,1-2 13 0,-1 1 43 16,0 1-56-16</inkml:trace>
  <inkml:trace contextRef="#ctx0" brushRef="#br0" timeOffset="7396.8108">10023 2094 217 0,'0'0'248'0,"0"13"-29"0,0-13-29 15,0 0-23-15,0 0-16 0,0 0-11 16,0 0-16-16,0 0-6 0,0 0-4 0,0 0-10 16,0 0-3-16,0 0-15 0,0 12 3 0,0-12-7 15,0 0 4-15,0 0-16 0,0 0-19 16,14 17 14-16,7-15-15 0,3-2 12 16,2 0-19-16,-12 0 16 0,7 0-7 0,5 0-18 15,4 0 10-15,33-11 20 0,-29 7-21 0,-2 1 9 16,0-1-19-16,0 1 1 0,-2-2-1 0,0 2 1 15,-2-3-20-15,4 2 27 0,-5 0-13 16,1 0-12-16,0-1 6 0,-6 3-13 0,-5-1 8 16,-2 1 1-16,-3 0 1 0,-12 2-18 15,7 0 23-15,0 0-25 0,0 0 15 0,-7 0-2 16,7 0-26-16,0 0-19 0,-7 0-29 0,0 0-7 16,7 0-32-16,-7 0-19 0,0 0 12 15,5-7-218-15,-7 8 25 0,-3-1-137 0,0 3 49 16,-2-2 15-16,-10 4 8 0,-1 1-9 15</inkml:trace>
  <inkml:trace contextRef="#ctx0" brushRef="#br0" timeOffset="7949.4877">10440 2291 328 0,'0'3'351'15,"-1"-1"-66"-15,1 0-23 0,1 1-50 16,0-2-24-16,-1 1-6 0,2 1-33 0,-1-2 1 16,2 1-17-16,-1 0-20 0,1-1-7 15,-1 2-16-15,4 0-4 0,-3-1-22 0,0 1-14 16,0 1-6-16,7 6-1 0,0-4 7 0,0 2-20 16,0 3-9-16,-5-3 12 0,4 4-16 15,-1 0 13-15,-2 0-14 0,-1 0 5 0,3 2 4 16,-5 2-16-16,0 1 35 0,-1 2-8 0,-1 1-12 15,-1-11-5-15,0 6 8 0,0 2-3 16,-13 22 2-16,7-20-12 0,-1 3 5 0,-4-2 11 16,-1 3-15-16,1-3-7 0,-1 1 22 15,-4-4 3-15,3 2-9 0,-1 0 19 0,-1 0-23 16,1-2-12-16,1-3 11 0,-3 2-11 16,5-2 13-16,-3-4-13 0,6 0 25 0,2-2-36 15,1-2 15-15,3-1-12 0,-1 0-14 0,1 0 7 16,2-3 22-16,-1 2-21 0,1-4 28 15,0 0-19-15,0 0 17 0,12 12 2 0,-5-11-19 16,14 3 39-16,1-2-32 0,1-2 14 0,-10 0 8 16,4 0-2-16,7 0-10 0,2 0 9 0,27-11 5 15,-27 7 5-15,0 1-36 0,1-2-2 16,-5 3 34-16,2-3-12 0,-3 1-21 0,-2 1 22 16,-1-2 4-16,0 4-1 0,-3-4-17 0,-4 4-1 15,-5 0-20-15,0-1 17 0,-6 2 4 0,0 0 0 16,0 0 10-16,8 0-1 0,-8 0-3 15,0 0-38-15,7 0-18 0,-7 0-20 0,0 0-50 16,14-10-21-16,-11 7 13 0,-2-2-183 16,1-2-141-16,4-9 4 0,0-3 26 0,2-3 32 15,3 0 13-15,3-4 26 0,6-7 33 0,3 2 2 16</inkml:trace>
  <inkml:trace contextRef="#ctx0" brushRef="#br0" timeOffset="8948.7546">12544 1241 490 0,'1'-5'289'0,"-1"2"-36"0,4-2 1 0,-4 4-28 0,5 0-22 15,-3 0-7-15,-2-1-16 0,2 0 1 16,-4 2-30-16,4 0-12 0,-2 0-16 0,-2 2-12 0,4-4-3 16,-2 2-21-16,-4 3 14 0,4-2-25 15,-2 1-26-15,-5 3 1 0,0 1 11 0,-2 5-25 16,-7-1 0-16,-3 1-18 0,-2 0 12 16,0 2-20-16,-3 1 9 0,-3-1-11 0,2 2 20 15,-4 0-12-15,-2 0-7 0,1 2 1 0,4-4 8 16,-1 4-19-16,-1-3 16 0,-1 0 23 15,3 1-26-15,-3-2 25 0,1 1-10 0,1 1-6 16,4-3-28-16,1 2 22 0,-2 0-8 0,3-1 11 16,-1 2-20-16,5-1 14 0,1-3-9 0,2 1 21 15,0-1-36-15,5-4 1 0,3 0 8 16,-2-2-8-16,6 1 5 0,0-1 5 16,0-1 2-16,2 2 8 0,0-6 10 0,0 0 5 15,16 23 9-15,-1-12-13 0,1 0 24 16,4-1-23-16,5 1 4 0,0-2-5 0,0 0-4 15,4-1-20-15,-4 1 16 0,-1-1-27 0,3 0 48 16,0 1-22-16,4-1 5 0,-2-1-29 16,-3 3 2-16,-1-2-2 0,3 0 23 0,-3 1-19 15,-2-1 27-15,1-2-40 0,-6 1 28 0,-4-2-8 16,-4 0-12-16,4 1 45 0,-5-2-29 0,-2 2-28 16,2-3 23-16,-6 0 18 0,-1 3-23 15,-2-1 13-15,0-5 0 0,0 0 8 0,-12 29-20 16,-1-11-14-16,-3-1 20 0,0 2-13 0,0-1-6 15,-3 0 48-15,-2 1-16 0,-4 1-16 16,-2 1-10-16,1 1 21 0,-5-1-4 0,0 1 10 16,1 0-28-16,-4 1 0 0,2 0 3 0,-3-1 21 15,5 1-20-15,3-1-11 0,1 0 28 16,1-2-19-16,2-4 41 0,5 3-34 16,0 0-11-16,4 0 44 0,-1-5-8 0,8 3-17 15,-4 2-30-15,4-5 18 0,3 0 3 0,2-3-12 16,2-11 15-16,0 12 0 0,15 15 0 0,1-16 1 15,0 0-1-15,10-3-4 0,-1 3 24 16,3-5 16-16,-1 1-7 0,4-3-6 0,3 1-9 16,-1-2 4-16,1 0-18 0,4 1 0 15,0-1 50-15,-1 0-18 0,2 0 6 0,-1 1-3 16,0-2-5-16,-1 1 4 0,-5 0-12 16,-15-3 4-16,6 0-7 0,4 0-2 0,0 0 11 0,-2 0-9 15,-4 0-1-15,0 0-3 0,9 9-23 16,-20-9 8-16,-2 1 1 0,-8-1-78 15,0 0-47-15,8 0-27 0,-8 0-51 0,0 0-25 16,5-1 19-16,-10 3-284 0,-1 0 34 16,-14 2 33-16,-1 3 29 0,1-2 24 0,-4-2 8 15,1 7 13-15,-2 4 70 0</inkml:trace>
  <inkml:trace contextRef="#ctx0" brushRef="#br0" timeOffset="9329.4247">11997 3226 489 0,'0'2'359'0,"0"2"-69"16,0-1-61-16,-3 0-6 0,6-2 2 0,-6 4-33 16,3-3-41-16,0-2 12 0,0 3-14 0,0 1-23 15,0-1-30-15,0 0 14 0,0 1-35 0,0 0 10 16,-2 0-9-16,2-4-1 0,0 13 4 15,0-2 16-15,0 3-24 0,8 2 2 0,4 18-15 16,-9-18 10-16,-3 3-14 0,4-4-6 16,0 3 23-16,-2 1-18 0,2 2 10 0,0-3-47 15,-4 0 27-15,2 0-1 0,0-1-3 0,-2-3-4 16,1-2-8-16,0-1 1 0,-1-2-23 0,0-2 25 16,1 0-6-16,0-1-4 0,-1-1-2 15,0 0 17-15,1-1-3 0,-1 1-33 16,0-2-1-16,0-3 0 0,0 0 0 0,0 0-8 15,0 6-15-15,0-6-26 0,0 0-28 0,-4 8-24 16,3-12-70-16,1 0 17 0,-4-15-234 16,2-5 33-16,0-1-111 0,-2-4 49 0,2-2-13 15,-4 4 37-15,4-2 19 0,0-2 1 16</inkml:trace>
  <inkml:trace contextRef="#ctx0" brushRef="#br0" timeOffset="9500.128">12004 3184 481 0,'4'-6'263'0,"-2"4"-19"0,9-7-62 0,-1 2-20 16,1-2-9-16,0 2-37 0,0 1-38 16,-7 0-39-16,8-5-65 0,-1 7 1 15,0-5-222-15,2 3 20 0,2-1 16 0,-3-3 13 16,0 2-177-16</inkml:trace>
  <inkml:trace contextRef="#ctx0" brushRef="#br0" timeOffset="9802.4812">12291 3101 464 0,'0'1'306'0,"4"0"-44"16,-4 0-20-16,2 0-6 0,0 0 9 15,0 0-33-15,2-1-7 0,0 0-11 16,0 0-18-16,1 0-13 0,1-2-41 0,3 1 5 16,1 1 7-16,0 0-15 0,22-8-21 0,-13 6-27 15,2-3 9-15,0 4 9 0,1-5 4 0,-1 4-7 16,-2-1-10-16,0-1-20 0,-2 0-6 16,2 2-6-16,-6 0-26 0,1 1-5 0,-7 0-12 15,1 1-41-15,0 0-25 0,-2 0-30 16,-2 0-9-16,1 0-37 0,-5 0-6 0,0 0-1 15,0 0 13-15,4 6-135 0,-8-4-89 0,-7 7-53 16,1 2 28-16,-1 0-11 0,-5 1 36 16,1 1 8-16,-3 1 49 0</inkml:trace>
  <inkml:trace contextRef="#ctx0" brushRef="#br0" timeOffset="9978.8783">12364 3394 265 0,'3'2'278'15,"0"0"-58"-15,-1 2-11 0,0-1 10 0,0 1-40 16,0-3-4-16,3 0-21 0,-1 1-8 0,3 0-24 16,13 2 0-16,1-2-18 0,-10-2-1 0,-3 0-20 15,5 0-57-15,1 0-39 0,5 0-40 16,19-17 7-16,-18 11-224 0,-2-1-102 0,0-2 24 16,-2-2 22-16,4-1 13 0,-9-3 0 15</inkml:trace>
  <inkml:trace contextRef="#ctx0" brushRef="#br0" timeOffset="10230.3914">12797 3198 368 0,'0'3'279'0,"0"-1"-34"0,0 0-29 0,0 4-3 16,4 9-24-16,-4-3 3 0,0-12 18 0,0 10-52 15,0 4-17-15,0-1 27 0,0 3-35 0,0 0-14 16,0 3-21-16,0-1 12 0,0 3-11 15,0-1-28-15,0 0-7 0,0 1 5 0,0-2-20 16,0 1 30-16,0-1-14 0,0-2-22 0,-8-1 6 16,0 15-45-16,6-20-15 0,-1-3-34 15,1 0-37-15,0-2-47 0,2-2-8 0,0-1 12 16,-4-1-173-16,4-2 25 0,-2-2-165 0,0-2 24 16,4-3 28-16,-2-13 25 0,0 5-1 15</inkml:trace>
  <inkml:trace contextRef="#ctx0" brushRef="#br0" timeOffset="11116.7041">11914 526 403 0,'4'1'242'16,"-6"-2"-40"-16,2 2-14 0,2-1-12 0,-2-1-8 16,2 1-4-16,1-3-35 0,-2 1 6 15,-2 0-20-15,9-1-23 0,-4 0 3 0,6 3-15 16,-1 0-15-16,0 0-10 0,6 1 0 0,-4 5 4 15,2 0-14-15,0 1-9 0,5 4-2 0,-5 0-13 16,1 1-9-16,-3 1 6 0,4 2 4 16,-3 3-6-16,1 2-7 0,-3-1-7 0,0 3 26 15,-1-2-11-15,-4 0 14 0,2 4-12 16,-4-1 7-16,-3-1 10 0,1 2-11 0,-1-14 16 16,0 5-17-16,0 2 2 0,0 3 18 15,-14 18-13-15,6-20-13 0,4-4 20 0,3 4 8 16,-5-9-24-16,-4 6-3 0,6-2-8 15,3-4 26-15,0 4-22 0,1-2-7 0,0-11 5 16,0 7 12-16,0 1-8 0,16 7-8 0,-10-8 13 16,3-1 9-16,5 1 5 0,3-3 0 15,4-2-6-15,-2 2 36 0,5-3-24 0,0-1-16 16,-13 0 24-16,5 0 0 0,2 0-25 16,2 0 9-16,-1 0 35 0,12-11-50 0,-20 11 27 15,0-1-28-15,-3 0 17 0,-8 1-14 0,0 0-16 16,0 0 31-16,8 0 1 0,-8 0 2 15,0 0-3-15,0 0-4 0,8-2-4 0,-7 2-2 16,5-2-9-16,-8 2 8 0,4 0-19 0,-4 0-22 16,0-1 7-16,2 0-30 0,0 1-3 0,-3-2-50 15,2 0-12-15,-1 1-33 0,-1 2-50 16,-3-2 17-16,-3 4-231 0,-1 0 30 0,-1-3-72 16,11 0 29-16,-8 0 24 0,0 0 25 0,0-12 13 15,8 5-61-15</inkml:trace>
  <inkml:trace contextRef="#ctx0" brushRef="#br0" timeOffset="13093.7523">14520 1544 491 0,'-2'-6'283'0,"1"1"-29"16,-2 1-31-16,1 0-4 0,0 0 1 0,2 2-17 16,-2-1-24-16,1 0-14 0,0-1-1 15,1 2-13-15,0-1-18 0,-2 1 0 0,1 0-17 16,1 0-29-16,0 0-7 0,1 2 2 15,-1 0-23-15,2 0 3 0,2 2-19 0,0 0 8 16,8 5-22-16,5 0 15 0,2 0 12 0,-2 5-19 16,4-1-9-16,0 3 7 0,0-1 12 0,0 2-19 15,-1-2 0-15,-2 1-7 0,2 1-10 0,-2 1-11 16,-2-1 6-16,5 3 21 0,-4-1-12 16,1 2 2-16,-2-2-15 0,0 1 8 15,2 0-5-15,-5 1 7 0,0 1-2 0,-1-2-12 16,3 0 26-16,-4 0-28 0,-4-4 0 0,0-5-23 15,-3 0-10-15,3 2-28 0,-2-4-19 16,-1-3 4-16,-2 0-46 0,-1 0-8 16,1-2 3-16,-2-1-30 0,0-1 15 0,2-4-211 15,-2-2-65-15,3-10 37 0,2-1 24 0,-5 6-11 16,3-26 11-16,-1 8-5 0</inkml:trace>
  <inkml:trace contextRef="#ctx0" brushRef="#br0" timeOffset="13413.9869">14990 1505 526 0,'-1'-9'318'0,"-1"4"-32"16,3 0-43-16,-1 1-3 0,-1 2-41 0,0-2-39 16,2 1-13-16,-1 1-26 0,0 0-19 0,0 2 0 15,0 0-8-15,1 2-19 0,0 0-9 16,-1 2-7-16,2 2-5 0,-2 1 5 0,2 11-13 16,-2-9 15-16,0 7-27 0,0 3 9 0,0 4-1 15,0 1 0-15,0 3-3 0,0 2 9 16,0 1-24-16,-14 33 4 0,11-32 16 0,0-1-21 15,-1 2 27-15,-1-2-26 0,2 3 4 0,0-3 1 16,-2 0-1-16,0-2 0 0,1 1-6 16,1 1-1-16,-1 0-9 0,1-4-1 0,-3-1-4 15,0-3 13-15,-2-2-20 0,6-2-1 0,-1 0 15 16,0-2 0-16,-2-3 5 0,1 0 2 16,2-4-3-16,-1-1-30 0,0-3-17 0,1 1-6 15,0-3-24-15,0 2-8 0,1-2-22 16,0-2-10-16,-1-1-39 0,1 2 12 0,1-2-214 15,1-7 28-15,5-6-108 0,8-4 21 0,-4-1 34 16,5-4 8-16,2 1 5 0</inkml:trace>
  <inkml:trace contextRef="#ctx0" brushRef="#br0" timeOffset="13711.0112">15188 1960 408 0,'3'-3'339'0,"0"3"-69"16,-1-2-43-16,2 2-9 0,-1 1-43 0,0 0-21 15,0 0-1-15,-1 2-8 0,0 3 3 0,5 9-8 16,-3-3-17-16,3 2 29 0,-2 4-43 0,-1 1-9 16,-1 0 4-16,-1 1-9 15,-1 1 5-15,1-1-22 0,-1 0 7 0,-1-10-19 16,0 4-25-16,0 2 15 0,0 2 9 0,0 0-28 16,0-1 18-16,0 1-4 0,0-1-35 0,0-2 34 15,0-1-27-15,0 3-18 0,0-4 7 16,0 1 10-16,0-4 21 0,0-2-26 0,0 1-14 15,0-3 9-15,0 1-2 0,0-7-20 0,0 8-19 16,0-8-5-16,0 6-11 0,0-6-23 0,0 0-41 16,8 7-66-16,-9-12 17 0,0-2-289 15,2-12 31-15,-1 7 30 0,0-6 26 0,0-5 23 16,0-4 22-16,0-3-42 0,0-1-5 0</inkml:trace>
  <inkml:trace contextRef="#ctx0" brushRef="#br0" timeOffset="13881.8319">15184 1851 287 0,'0'-5'396'16,"0"0"-87"-16,0 1-63 0,0-1-25 0,-2 2-5 15,2 0-22-15,-1 0-24 0,1 0-36 0,0 0-14 16,1 0-14-16,-2 2-25 0,0-2-20 16,1 0-50-16,4 2-25 0,-4-1-31 0,5 0 4 15,-2-2-184-15,2 1-157 0,-2 2 27 0,8-8-42 16,-1 4 16-16,-3-1-2 0</inkml:trace>
  <inkml:trace contextRef="#ctx0" brushRef="#br0" timeOffset="14278.912">15798 1863 340 0,'3'2'387'16,"0"-1"-67"-16,0 2-19 0,-2-2-33 0,2-1-14 16,-1 1-24-16,1 1-3 0,-1-1-40 15,2 1 15-15,-2-1-31 0,0 1-21 0,2-1-16 16,0-1-39-16,1 1-5 0,3 0 17 0,12 0-23 16,-4-1 5-16,-7 0-6 0,7 0-37 0,1 0 18 15,3 0-9-15,0 0 16 0,-1 0-7 16,17-10-6-16,-18 8 3 0,-4 1 9 0,-1 0-5 15,-4-1-19-15,0 1-4 0,-3 1-4 0,2-2-13 16,-2 2-3-16,-3 0-1 0,1-1-3 0,1 1-1 16,-5 0-26-16,0 0 1 0,0 0 26 15,0 0-4-15,0 0 0 0,0 0-16 0,6 0-1 16,-6 0-44-16,0 0-16 0,0 0-17 16,8 0-46-16,-1-9-40 0,-7 6-68 0,0-2 23 15,0 0-228-15,5-13-26 0,4 2 35 16,6-1 26-16,1-3 26 0,6-4 25 0,3 2 16 15,5-4 6-15</inkml:trace>
  <inkml:trace contextRef="#ctx0" brushRef="#br0" timeOffset="14743.3744">17171 1208 299 0,'0'-1'341'0,"1"1"-64"16,2 0-37-16,-3 0 8 0,2 0-41 16,-2-2-18-16,-2 3-26 0,1 0-21 0,2 3-21 15,1-2 10-15,-2 4-44 0,2-2 12 0,-1 3-15 16,-1 3-19-16,0 2-5 0,0-12-9 15,0 12 6-15,0 0 15 0,0 0 0 0,0 2-34 16,0 5 33-16,8 19-17 0,-5-17 5 0,2 1-8 16,-2 0-2-16,0 2-20 0,-1-1 14 15,1 0 6-15,1 2-25 0,-1 0 9 0,0 0 10 16,0 2-28-16,-1 1 8 0,3-1 17 16,0 1-38-16,0-1 17 0,-5 0 4 0,4 2-12 15,-3-2 19-15,2 0-24 0,0-1 15 0,-3 2-6 16,2-3-11-16,3-1 4 0,-4-3 4 15,1 1-15-15,-2-13 12 0,0 2 22 0,0 5-14 16,0-2-6-16,0-3 7 0,0-1-21 0,0-2 32 16,0-1-38-16,0-7 34 0,0 7-32 0,0-7-24 15,0 6 30-15,0-6-36 0,0 0-12 0,2 9-77 16,-3-12-56-16,2-1 16 0,0-3-299 16,6-11 32-16,-2-4-3 0,1-2 25 0,4-1 27 15,-3-2 16-15,-1 1 5 0</inkml:trace>
  <inkml:trace contextRef="#ctx0" brushRef="#br0" timeOffset="16129.3048">17564 927 257 0,'2'-4'301'0,"-2"2"-40"16,2 1-18-16,-1 1-35 0,-3-3-12 0,4 3 3 16,-2 0-21-16,0-2-26 0,0 2 0 15,0 0-22-15,0 0-2 0,0 0-16 0,0 0-17 16,0 0-24-16,0 0-4 0,0 0 14 0,0 0-14 16,0 0-21-16,-21 12 2 0,13-6-20 0,-4 3 11 15,0 0-8-15,-3 3 6 0,-2-1-7 16,-1 3 2-16,0 0 4 0,-1 3-1 0,-3 0-33 15,3 3 30-15,-2 0-1 0,0 4 3 16,3 1-37-16,-2-1 3 0,-4 1 23 0,8-5-5 16,2-3-21-16,0 3 8 0,-1-1 8 0,1 0-15 15,0 1 1-15,-2-2 5 0,3-2 5 0,1 0-7 16,1 0 3-16,1 0 1 0,1-1-12 16,1-1 31-16,0-1-12 0,-2 0-14 0,0-1 12 15,0-1-13-15,4-2-11 0,2-1 9 0,0 0 9 16,2-2 7-16,0 0-22 0,-1-1 21 15,1-1 3-15,1 0-19 0,0 1 16 0,-1-1-13 16,1 1 22-16,-1-1-17 0,0 0-9 16,-1 1-1-16,1-1 0 0,2 1 2 0,0-5 23 0,0 0 4 15,0 7-4-15,14 14-9 0,-5-10 8 16,4 1 9-16,-1-3-2 0,6 3 6 16,1-3 1-16,4-1 4 0,2 0-9 0,1 1-9 15,0-1 24-15,2 1-31 0,-1-2 3 16,1 1-19-16,-1 0 16 0,-2-1-10 0,-1-1 12 15,-5-2 29-15,0 3-40 0,-4-2-10 0,-1 1 11 16,-4-3-19-16,-2 1 18 0,-2-1-15 16,0-1 10-16,-2-2 4 0,-1 2 4 0,0 0-17 15,-2 0 27-15,2 2-1 0,-2-1 16 0,-1 1-26 16,0 0 39-16,0 3-39 0,-13 11 35 16,1-8-1-16,-1 2-26 0,-3 0 29 0,0 1-6 15,-1 1-38-15,-2 0 7 0,-3 0 8 0,3 0 15 16,0 4-13-16,-2-3 10 0,-1 1-4 15,1 2-2-15,-3-3-1 0,1 2-1 0,0 2-1 16,2-1-25-16,1-4 2 0,-1 1-1 0,1 1 26 16,3 1 4-16,-1-1-31 0,2 0 27 0,4-2-18 15,0 0 11-15,3 0 1 0,-1-1-5 16,-1-2 2-16,4 0-2 0,-1 1-2 16,0-1 2-16,-3-1 4 0,6-3-24 0,2 1 3 15,2-2 31-15,1 0-17 0,-1-1-13 0,-1 0 24 16,2-5 3-16,0 0-2 0,0 7 4 15,0-7 24-15,0 8-12 0,0-2-20 0,0-6 14 16,0 8-4-16,0 0 0 0,0-8-7 0,14 23 13 16,-8-16-4-16,3 5-10 0,4-1 26 0,1-3-17 15,2 3-19-15,5-4 23 0,2 0 12 16,4-2-31-16,2 1 9 0,6-3 4 0,-2 1-11 16,1-4 12-16,3 3-8 0,0-2-20 0,2 1 19 15,0-2-18-15,-2 1 20 0,0-1-11 16,-2 1 2-16,1 0 9 0,-2 2-37 0,-3-3 36 15,-4 0-14-15,-15 0-15 0,4 0 31 0,1 0 6 16,-3 0-10-16,0 0-15 0,-4 0 24 16,-2 0-5-16,0 0-5 0,-8 0-1 15,7 0-5-15,-7 0 6 0,8 0-40 0,-8 0 3 16,6 0-87-16,-6 0-31 0,0 0-72 0,7-9 20 16,-11 7-159-16,-1 0-138 0,-1 2 37 0,-15-2 32 15,5-1 17-15,6 3 26 0,-9 0-6 0,-24 12 20 16,17-3 7-16</inkml:trace>
  <inkml:trace contextRef="#ctx0" brushRef="#br0" timeOffset="16525.7748">17149 2902 359 0,'-1'3'348'16,"0"0"-78"-16,1 0-19 0,0-1-43 0,-1 2-32 0,2-1 5 16,-1-2-17-16,0 4-2 0,-1-2 7 15,1 2-24-15,1-1-18 0,-1 2-26 16,0-1 2-16,0-5 15 0,0 8-18 0,0 5 28 16,0 3-36-16,0 1-9 0,0 1 10 15,0 3-31-15,0 0 8 0,0-2 10 0,0 1-5 0,0-1-21 16,0 1 12-16,0 0-23 0,0 1 7 15,0-2 2-15,0 0-9 0,0-1-3 0,0 1-6 16,0-5-34-16,0 0 20 0,0-3 4 16,0 0-18-16,0-3 26 0,0-2-29 0,0-6 8 15,0 8 20-15,0-1-23 0,0-7-8 0,0 6 0 16,0-6 47-16,0 0-18 0,0 8-2 0,0-8-20 16,0 0-51-16,8 10-24 0,-8-11-45 15,-2-2-58-15,0-1 15 0,-4-13-179 0,2-3-148 16,-3-1 47-16,3-3 32 0,2 2-3 15,-3-2 25-15,3-5 70 0,-1 0 14 0,3 15 4 16</inkml:trace>
  <inkml:trace contextRef="#ctx0" brushRef="#br0" timeOffset="16685.5803">17118 2908 424 0,'0'0'284'0,"0"-6"-47"15,0 6-32-15,0 0-13 0,0-7-60 0,0 7-25 16,0 0-57-16,0-7-60 0,0 7 2 16,0-6-142-16,7-3-118 0,-2 6 17 0,0 0 14 15,6-5-84-15</inkml:trace>
  <inkml:trace contextRef="#ctx0" brushRef="#br0" timeOffset="16960.2307">17365 2834 527 0,'3'-1'309'0,"0"3"-12"15,0-2-52-15,-1 1 7 0,1 0-31 0,0-1-20 16,2-1 17-16,0 0-41 0,0 1-10 16,2 0-28-16,0-2 13 0,4 2-60 0,3 0 39 15,16-6-38-15,-15 6-9 0,4-1-30 16,0-1 16-16,-4 2 8 0,-1-1-32 0,-3-1-18 15,-1 2-39-15,-2 0-38 0,-3 0-26 16,-5 0-58-16,0 0-17 0,0 0 13 0,6 0-138 16,0 5-80-16,-8-4-33 0,-2 4 5 0,-5 5 26 15,-2 2 20-15,0 3 12 0,-6-4 29 16</inkml:trace>
  <inkml:trace contextRef="#ctx0" brushRef="#br0" timeOffset="17125.4849">17408 3052 397 0,'-2'5'223'0,"1"-1"5"0,-1 2-24 0,2-3-16 16,0 0-10-16,1 1 4 0,-1-1-8 0,4 0-8 16,-2-1 7-16,3 0-22 0,1-1-17 15,0 0 2-15,2 1-41 0,10 1-15 0,3-3-34 16,-8 0-43-16,2 0-46 0,4 0-53 16,22-15 10-16,-20 7-122 0,-2-1-132 0,1-4-37 15,3 0 26-15,-2-3-10 0,1 3 9 16,-1 1 22-16</inkml:trace>
  <inkml:trace contextRef="#ctx0" brushRef="#br0" timeOffset="17375.6027">17814 2936 517 0,'3'0'323'0,"1"0"-61"15,-3 0-52-15,1 2-3 0,-1-2-25 0,-1 2 0 16,0 2-12-16,1-2-6 0,-2 4-18 0,1 0 31 16,1 0-32-16,-2 3 5 0,1 0-13 15,0 4-2-15,0 4-15 0,0-1-13 0,-10 23-43 16,8-15 15-16,-3-2-11 0,2 0-10 0,0-2 27 15,0-1-10-15,3 1-19 0,-5-1-3 0,-2 0-6 16,3-1-5-16,0-4-5 0,4-7-3 16,0 1-23-16,0 1-31 0,0-1-22 15,0-1-26-15,0-7-14 0,0 9-19 0,-10 2-36 16,10-8-35-16,0-3 15 0,0 1-198 16,3-4-95-16,-3-2 32 0,6-12 25 0,2-4 50 15,-5-8 11-15,0-2 13 0,1-3 2 0</inkml:trace>
  <inkml:trace contextRef="#ctx0" brushRef="#br0" timeOffset="18160.3338">17064 363 406 0,'2'3'232'0,"-2"-5"3"16,0 7-32-16,0-5-19 0,0 0-4 0,-1 0 3 15,0 0-10-15,0-2-3 0,2 2 13 16,-1 0-21-16,2-1-5 0,-1 1-11 0,0 0-31 16,3 0 6-16,-4 1-36 0,0-1 10 0,-2 0-12 15,2 0-2-15,1 2 22 0,-2-2-38 16,0 0-26-16,4 1 12 0,-2 3-11 0,2 2-13 15,2 2-3-15,3 2-12 0,1 3 25 0,2 2-29 16,0 5 8-16,1-1 0 0,-2 7-8 16,-1-5 6-16,0 5 1 0,-7-6-10 0,6 2 11 15,-3-1-6-15,2-1 13 0,-4 1-31 0,-2-5 17 16,-1-5-20-16,0 2 29 0,0 1-9 0,0 3-2 16,0-3-8-16,-10 17 0 0,9-19 14 15,-6 1-16-15,6-8 9 0,1-5 4 0,0 10 8 16,0-1-22-16,0-3 12 0,0 0-12 15,0-6 17-15,0 7-17 0,0-7 9 0,12 15 27 16,-6-12-20-16,3-2-26 0,1 2 34 0,5-3-15 16,2 0 16-16,-10 0-9 0,5 0 10 15,1 0 16-15,-1 0 1 0,-2 0-31 0,-2 0 10 16,-8 0 5-16,8 0-22 0,-8 0 5 16,7 0 1-16,-7 0-23 0,0 0 10 15,0 0-42-15,0 0-12 0,8-8-34 0,-10 6-23 16,1 3-49-16,3-1 13 0,-4-1-286 0,2 1 32 15,2 4 29-15,2-2 0 0,-1-2 19 16,5 5 24-16,-1 0 15 0,4 2 8 0</inkml:trace>
  <inkml:trace contextRef="#ctx0" brushRef="#br0" timeOffset="18711.6741">18246 1177 259 0,'0'-3'375'0,"0"4"-92"0,0-3-39 16,2-1-8-16,-2 2-36 0,0 1-20 16,0 0-25-16,1 1-26 0,-1 3 0 0,0 4-36 15,2 1 0-15,-1 1-7 0,1 6 16 0,-2-9-17 16,0 5-15-16,4 19 7 0,-2-10-13 0,0 0 4 15,1 1-7-15,0-1-1 0,2 3 12 16,-1 2 9-16,0-2-21 0,0 1-9 0,0 3-18 16,1 0 1-16,-2-1 15 0,3 3 13 0,-1 0-16 15,1 0 17-15,-2-1-41 0,-1 1 32 16,1 0-23-16,0-1 23 0,-4 0-28 0,3-2 11 16,1-1-9-16,2 1-18 0,-5-3 18 15,1-1 14-15,1-1-26 0,-2-3 2 0,-1 0-9 16,1-1-13-16,0-6 16 0,-1 0-15 15,0-12 18-15,0 8-12 0,0 0-39 0,0-3-6 16,0-5-6-16,0 9-32 0,0-9-26 0,0 6-30 16,0-6-42-16,-2 5 17 0,3-8 14 15,0-1-331-15,4-9 27 0,0-4 27 0,2-5 54 16,5-2 24-16,-3-3 12 0,2-1 27 16</inkml:trace>
  <inkml:trace contextRef="#ctx0" brushRef="#br0" timeOffset="19178.0305">18731 1369 334 0,'1'-5'301'16,"-1"-1"-31"-16,1 3-25 0,-1-1-50 0,-1-1-18 16,0 3-5-16,-2-1-29 0,0 0 5 0,0 3-37 15,-1-2-5-15,-2 2 0 0,0 0-20 16,-1 2-17-16,-8 2-3 0,-3 3-4 0,1 1-13 15,2 0-3-15,0 1-10 0,-2 1 18 0,3 0-27 16,1 2 7-16,-1-2-11 0,2-1-1 16,3 4-1-16,-4-1 5 0,3-1-12 0,-1 4-3 15,3-3 12-15,0 0-2 0,6-1-12 0,-3-2 8 16,3 1-4-16,1 1 20 0,1-3-6 16,0 6-1-16,0 0 0 0,10 20 18 0,-2-17 4 15,-2-1-8-15,4 3-3 0,4-2-6 16,-6-1-12-16,2 2 38 0,6-1-29 0,-3 1 13 15,5-1-6-15,-3 0 9 0,6-4 1 0,-1 4-14 16,-2-5-12-16,4 4-7 0,-1 0 0 0,-2-2 30 16,-2 3-28-16,4-3-22 0,0 1 29 15,-3 0 7-15,-2-3-30 0,0 0 34 0,-2-2-39 16,-5-3-3-16,2 2 18 0,-2-1 0 16,-3-2-5-16,0 0-12 0,-1-1 28 0,-1 1-9 15,0-3-10-15,-2 1-31 0,-1-3-4 0,2 2-19 16,-1-1-20-16,0-2-37 0,-1 1-6 15,-1-1-56-15,0 0 17 0,0 0-293 0,0 0 33 16,3-13 25-16,-3 6 34 0,4-12 2 16,1 0 20-16,4-4 37 0</inkml:trace>
  <inkml:trace contextRef="#ctx0" brushRef="#br0" timeOffset="19607.8729">19406 1087 520 0,'-5'-3'260'16,"4"2"-43"-16,1 0-25 0,1 1-27 0,-4 1-23 15,1 5 2-15,-3 4-5 0,-3-1-29 16,4 9-4-16,-2 0 4 0,-3 3 2 0,2 2-10 15,0-3-24-15,2 2 23 0,-2 1-10 16,3 4-7-16,-1-2 3 0,-4 0-11 0,6 3-5 16,-1 0 2-16,2-1-3 0,1 2 5 15,0 2-11-15,1-16 6 0,0 10 18 0,0 3-13 16,0 0 12-16,11 31-17 0,-7-29-7 0,2 0 35 16,0-2-21-16,3 1-6 0,-1 0 18 15,1-1-27-15,0 2-4 0,2-4 1 0,1-1 9 16,1 2-30-16,0-4 15 0,2 1-22 15,1-3 20-15,-2 1-31 0,1-3 9 0,1-4-4 16,2 2-2-16,-1-1-29 0,2-1-42 0,2-2-32 16,-6-3 5-16,4-2-39 0,1-5-31 15,-11-3-37-15,3 0 16 0,2 0-137 16,19-17-74-16,-15 5 29 0,0-5-123 0,-2-4 49 16,-4-1 3-16,1 2 67 0,-2-8 4 15,2-2-8-15</inkml:trace>
  <inkml:trace contextRef="#ctx0" brushRef="#br0" timeOffset="19973.9937">19782 1261 329 0,'-1'-11'322'0,"1"0"-22"16,-2-1-16-16,1 4-29 0,1 1 0 15,0 7-36-15,0-6-2 0,0 6-26 16,0-8 36-16,0 8-25 0,0 0-23 0,0-7-17 15,0 7-17-15,18-8-48 0,-11 7-16 0,3 2-10 16,3 0 15-16,-5-1-19 0,13 10-20 0,-5-3-22 16,7 4 2-16,-4-2-2 0,2 5-3 15,-5 0 27-15,2 3-45 0,-4 0 45 16,1 2-44-16,-1 3 19 0,-1-1-31 0,-2 1 20 16,-1 1-3-16,-3-1 26 0,1 1-24 15,-6-2 5-15,-1 5-30 0,-1-16 23 16,0 6-4-16,-17 20 28 0,4-17-8 0,0-2-10 0,3-1-28 15,-7-1 13-15,3-2 2 0,-5-1-8 16,3-2-21-16,-2 0 6 0,1-5-29 0,0 1-1 16,0-2-16-16,5-2-29 0,12-2-20 0,-10 0-30 15,0 0-14-15,2 0 15 0,2 0-124 0,-12-17-103 16,11 5 27-16,4 0 27 0,2 3-61 16,1-1 26-16,10-17-46 0,-3 4 1 0</inkml:trace>
  <inkml:trace contextRef="#ctx0" brushRef="#br0" timeOffset="20358.6781">20108 1133 231 0,'1'-8'378'0,"8"3"-93"0,-8 2-33 0,1 1 0 0,-2-2-8 16,1 4-52-16,1-4-5 0,-3 6-26 16,2-2-17-16,-3 2-21 0,2 0 26 0,0-1-36 15,-1 1-19-15,-3 6-17 0,1 1-18 16,1 2 14-16,-7 3 8 0,-3 2-6 0,1 4-3 15,2-3-23-15,-3-2-2 0,2 3-8 0,-1-2-17 16,-1 2 7-16,2 3-14 0,1 0 17 0,-1 1-17 16,4 0 6-16,0 0 8 0,-2-1-21 15,6 1-1-15,1-3 10 0,1-9-2 0,0 7-3 16,12 21-8-16,-6-18 20 0,4-5-13 16,2 4 28-16,3-2-14 0,1 0-4 0,1-1 13 15,2-4-11-15,-4 0-19 0,2-2-6 16,3 3 55-16,-2-6-34 0,-1-2-15 0,-2 1 27 15,0-3-11-15,-6 0 28 0,0 0-24 0,0 0 23 16,0-2-50-16,-5 0 20 0,1-1-15 16,-5 0 38-16,0 0-53 0,8 0-24 0,-8 0-22 15,0 0-31-15,15-11-20 0,-14 8-24 16,0-2-38-16,0 1 14 0,-2-2-227 0,2 2-53 16,-1-1 32-16,0-1 10 0,0 6-22 0,0-6 21 15,0 6 4-15</inkml:trace>
  <inkml:trace contextRef="#ctx0" brushRef="#br0" timeOffset="20656.8947">20429 1560 532 0,'0'0'320'0,"3"1"-79"15,1 1-26-15,-2-1-40 0,0 1 0 16,0 1-8-16,-2-1-15 0,2 3-17 0,1 0-7 15,2 10-22-15,0-2 8 0,2 1-15 0,-2 3-10 16,-1 0 10-16,-2 1-13 0,2 1-21 16,-2-3 6-16,0 1-6 0,0 2-15 0,-2-5-9 15,2 3-11-15,0 0 19 0,-2 2-4 16,0-8 8-16,0 0-16 0,0-2-2 0,1-2-38 16,0-1-15-16,0 0-25 0,0-3-12 0,-1 1-19 15,0-1 4-15,0-1-17 0,0-2-24 16,-3-1 11-16,2-2-159 0,1-1-103 0,-1-1 25 15,0-2-70-15,-1-16 52 0,-2-4 16 0,-1-4 4 16</inkml:trace>
  <inkml:trace contextRef="#ctx0" brushRef="#br0" timeOffset="20829.4574">20416 1365 219 0,'-2'-13'338'0,"0"5"-81"0,0 2-26 15,-1 2-36-15,3 0-2 0,-1 0-27 0,1 1-20 16,1 1 0-16,-3 1-42 0,2 0 13 0,0-1-9 15,0 2-26-15,0 0-6 0,2 2-9 16,-1-1-25-16,2 2-31 0,-1 1-16 0,-1 0-22 16,1 0-34-16,5 9 8 0,0 2-94 15,-2-5-92-15,-3-1 18 0,5 3-152 0,1 2 22 16,-1-1 14-16,1 2-5 0</inkml:trace>
  <inkml:trace contextRef="#ctx0" brushRef="#br0" timeOffset="21223.638">20763 1923 367 0,'1'4'284'0,"0"1"-57"0,1 0-38 0,0 0 9 16,-1 1-23-16,0 1 6 0,-1 0-1 0,0 0-29 15,5 8 0-15,-5-8 1 0,0 3-21 0,0 4-17 16,0 1 14-16,-15 17-3 0,9-17-21 16,0-1-13-16,-2-1-4 0,0 2-21 0,0-2 5 15,1 0-12-15,-2-1 16 0,-2 0-35 16,3-1 23-16,-4-2-16 0,3 3 19 0,3-4-25 16,-4 0 5-16,4-2-31 0,3-1 39 0,-1 0-13 15,2 0-31-15,-2-3 9 0,2 2 1 16,0 0-6-16,0-2-18 0,-1 0-3 0,1 0 14 15,0 1-5-15,1-2-1 0,-1 1 24 0,1-1-22 16,0 1-16-16,0-2 15 0,-2 1-27 0,1 0-35 16,2-1-50-16,0 0-51 0,0 0 17 15,-6-12-173-15,4 5-127 0,2 0 28 0,2-12 29 16,-2 7 18-16,0-4 55 0,0-3 14 0,14-28 7 16</inkml:trace>
  <inkml:trace contextRef="#ctx0" brushRef="#br0" timeOffset="29638.1429">17182 3006 247 0,'0'0'138'15,"0"0"-10"-15,0 0 8 0,0 0-49 0,0 0 4 16,0 0-21-16,0 0 9 0,0 0-2 15,0 0-5-15,0 0 1 0,0 0 3 0,0 0-5 16,0 0-15-16,0 0 24 0,0 0-56 0,0 0 43 16,0 0-25-16,0-12 7 0,0 12 6 15,0 0-1-15,0 0-4 0,0 0-2 0,0 0 18 16,0 0-23-16,0 0 5 0,0 0 2 0,0 0 3 16,0 0-11-16,0 0 13 0,0 0-7 15,0 0 16-15,0 0 4 0,0 0-28 0,0 0 13 16,0 0 5-16,0 0-6 0,0-13 5 15,0 13-15-15,0 0 0 0,0 0 17 0,0 0-25 16,0 0 24-16,0 0-36 0,0 0 4 0,0 0 3 16,0 0 13-16,0 0-16 0,0 0-6 0,0 0-13 15,0 0-1-15,0 0 9 0,0 0 13 16,0 0-17-16,0 0-14 0,0 0 30 0,0 0-8 16,0 0 1-16,0 0-25 0,0 0 3 15,0 0 16-15,0 0-20 0,0 0-8 0,0 0 11 16,0 0 22-16,0 0-12 0,0 0-3 0,0 0-8 15,0 0 13-15,23 1 14 0,-24 5-37 16,1-2 24-16,0 0 4 0,0 2 1 0,-1-1-21 16,1-5 12-16,0 0 9 0,0 8-4 0,0 0-6 15,0-2-8-15,0 3 3 0,0-3 22 16,0 2-1-16,0-1-20 0,0 5 1 0,0 3 16 16,0-3-21-16,0 0 25 0,0-2-30 15,0 0 20-15,0-1 0 0,0 0-2 16,0 4 10-16,0 1-14 0,0-1 0 0,0-3 9 0,0 2-3 15,0-2 9-15,0-2-14 0,0 2 14 16,0-3-2-16,0 0-22 0,0 1 10 0,0 5 0 16,0 0 26-16,0-3-32 0,0 3 25 0,0-3-20 15,0-2 3-15,0 2 10 0,0-2-21 16,0 6 12-16,0-2-10 0,0 1-1 0,-4 6 14 16,2-10-15-16,2-2 19 0,-1 1-16 15,0-1 9-15,0 0 21 0,1-2-28 0,0 2-14 16,-1-1 1-16,1 1 19 0,-1 0-5 15,-1-1-11-15,2 0 25 0,-1 1-9 0,0-1-3 16,0 0-13-16,0-1 37 0,-1 11 5 0,-2-6-30 16,3-1 8-16,0-1-11 0,-1-1 11 15,1-3 0-15,-4 1 9 0,2 0-17 0,1-1 20 16,-1 1-7-16,-1 1 14 0,-5 4-9 0,-4 1-7 16,1-4 1-16,0 0 4 0,-4 1 16 15,3-3-14-15,-4 0-2 0,1-1 31 0,1-3-18 16,-3 1-2-16,5-2-5 0,-5 0 18 15,18 0 11-15,-11 0-19 0,1 0 14 0,-14-13 0 16,12 10 13-16,-2-3-11 0,4 1 7 0,4 1-17 16,-2 0 22-16,1 0-9 0,1-1 5 0,1 2 2 15,0-2-9-15,1 1 1 0,2 0 2 16,-3 0-15-16,2-1 4 0,-1 1-2 0,2-1-2 16,0 1-2-16,0 0-4 0,-1-1 1 0,1 2 1 15,0 0-4-15,1 0-9 0,-1-2 6 0,-2 3-14 16,3-1 1-16,1 3 0 0,0 0 3 0,0 0-8 15,0 0-6-15,0 0 3 0,0 0-11 16,0 0 10-16,0-6-10 0,0 6 1 0,0 0-14 16,0 0-10-16,0 0 2 0,0 0-29 15,0 0-5-15,0 0-37 0,0-7 9 0,0 7-37 16,0 0-19-16,-13-8-25 0,15 8-10 0,-4 2-37 16,2 0-41-16,-1 0 24 0,-1-2-274 0,2 0 24 15,0 0 29-15,0-3 51 0,1 0 27 16,1-1 25-16,0 0 29 0,5-10 14 0,1-5-54 15</inkml:trace>
  <inkml:trace contextRef="#ctx0" brushRef="#br0" timeOffset="31392.9944">20508 1601 251 0,'0'0'72'0,"0"0"-1"0,0 0 18 16,0 0-12-16,0 0-9 0,0 0-36 15,0 0 42-15,0 0-4 0,0 0-8 0,0 0 1 16,0 0 16-16,0 0-15 0,0 0 30 0,0 0-26 15,0 0-27-15,0 0 23 0,0 0-5 16,0 0-5-16,0 0-1 0,0 0-2 0,0 0-6 16,0 0-5-16,0 0-27 0,0 0 30 15,0 0-6-15,0 0 13 0,0 0-5 0,0 0-10 16,0 0 11-16,0 0-10 0,0 0 0 0,0 0-16 16,0 0 26-16,0 0-31 0,0 0 24 0,0 0-1 15,0 0-6-15,0 0-2 0,0 0-21 16,0 0-2-16,0 0 10 0,0 0 3 0,0 0-8 15,0 0-7-15,0 0 21 0,0 0-7 16,0 0 21-16,0 0-7 0,0 0-6 0,0 0-2 16,2 7-10-16,-3-2 4 0,1-2 0 15,-1 1-1-15,-1 0-2 0,2 1 14 0,0-1-2 16,0-4 6-16,0 0-12 0,0 7 10 0,0-1 9 16,0 0-20-16,0 1 11 0,0 0-8 15,0 0 6-15,0 0 1 0,0 1-18 0,0-1 11 16,0 0 3-16,-6 20-17 0,6-12 2 15,0-7 8-15,0 4-15 0,0 1 10 0,0 1-4 16,0 0 11-16,0-3-14 0,0-1-2 0,0-1 5 16,0 0-2-16,0-2 26 0,0 0-9 15,0 1-12-15,0-1 13 0,0 0 1 0,0 4-16 16,0 0 4-16,0 1-6 0,0-2 12 0,0-1 0 16,0-1-2-16,0 0-7 0,0 0 8 15,0-2-5-15,0 0-21 0,-8 5 25 0,8-2-2 16,0 1-10-16,-12 5-2 0,11-9-1 0,1-1-7 15,-1-1 21-15,0-1-15 0,1 3 13 16,-1-3-1-16,-1 1 16 0,1-1 22 0,-3 1-23 16,1-1 11-16,-7 7-21 0,1-4 15 0,-3 3-8 15,0-5-9-15,-1 3 20 0,2-2-7 0,2-1 28 16,1-2-17-16,1 1 4 0,2-1-5 16,-2-1 17-16,2-1-10 0,1 2-7 0,-2-1-19 15,2 1-1-15,0-2-3 0,1 1 46 16,1-1 5-16,0 0-3 0,-1 1-3 0,1-1 1 15,-2 1 2-15,2 0 1 0,0-1-12 0,0 0 0 16,1 0 3-16,-1 0-16 0,0 2-11 0,1-2 2 16,-2 0 4-16,2 0-16 0,1 0 5 15,-1 1-24-15,0-1-1 0,1 0-42 0,0 0 4 16,0 0-52-16,0 0-15 0,0 0-53 0,0 0-48 16,0 0-16-16,0 0 22 0,-14-13-268 15,10 9 35-15,2-1-38 0,-3-10 18 0,-3 2 27 16,2-5 63-16,6 8 21 0,0-8 53 15,0-3 6-15</inkml:trace>
  <inkml:trace contextRef="#ctx0" brushRef="#br0" timeOffset="32267.4452">20437 1323 222 0,'0'0'224'0,"0"0"-10"0,-1 0-56 0,2 0 12 15,-2-2-20-15,1 2 0 0,-4 0-17 0,3-1-20 16,1 1-21-16,0 0 0 0,0 0-27 0,0 0-3 15,1 0-5-15,-1 1-15 0,0-1 10 16,-1 3-6-16,1-1-18 0,0 2-4 16,0-3 6-16,-2 2-2 0,1 1-5 0,0-1 1 15,1 0-5-15,0 1-4 0,0-1 11 0,0-2-6 16,0 3 0-16,0-2-7 0,1-1-8 16,0 1 20-16,-1 0 14 0,0-1 5 0,0 1 9 15,-2-1-22-15,4-1 7 0,0 0 9 0,-1 0-21 16,2 0 28-16,-1-1-21 0,-1-1 6 0,0 1 8 15,0-1-7-15,0 0-7 0,-1 1 10 16,1 0-7-16,1-3-18 0,-2 3 5 0,2-2-7 16,-1 2 14-16,-1-1-10 0,1 0-9 15,-2 2 12-15,2-2-26 0,-1 2 15 0,0 0-24 16,0-1 4-16,1 1 12 0,0-1-21 0,-3 2 0 16,3-1-1-16,-2 0 21 0,3 1-9 15,-2 1-14-15,1-1 18 0,1 0-8 0,-2-1 1 16,0 0-14-16,1 0 11 0,0 0 17 15,0 2 6-15,-2-1 25 0,1-2-31 0,0 1 38 16,0-2-12-16,0 2-2 0,-1 0-10 16,2-2 13-16,-1 2 23 0,0 0-10 0,0-2-19 15,2 2-8-15,-2-2 21 0,1 0-15 16,0 1-14-16,-2-1-10 0,1 0-3 0,-1 2-7 16,2-1-17-16,-1 1-5 0,0-1-30 0,0-2-16 15,0 2-41-15,0 1 11 0,0-1-173 0,1-1-98 16,-1 1 28-16,1 1-37 0,1 0 9 0,3 0 19 15,-1 1 1-15</inkml:trace>
  <inkml:trace contextRef="#ctx0" brushRef="#br0" timeOffset="33102.8274">21228 1292 404 0,'-2'-1'254'15,"-1"1"-21"-15,2 0-18 0,-1-3-30 0,0 3-27 16,-1 0-19-16,1-2-30 0,2 1 1 16,0 2-7-16,0-1-14 0,2 0-6 15,-2 0 3-15,2 0-21 0,-2-1 14 0,-4 2-31 16,6-2 13-16,-1 2 10 0,-1 0 2 0,0 0-20 15,0-1 21-15,-1 0-8 0,0 1 3 0,0-3-1 16,3 3 12-16,-3-1-18 0,-1 0 7 16,3 0-7-16,1 0-5 0,-3-1 11 0,0-1-25 15,5 2 14-15,-3 1-22 0,0-4 0 0,-1 3 25 16,0 0-16-16,0 0 5 0,0 0 11 16,0 0-26-16,0 0-14 0,0 0 19 0,0 0-18 15,0 0 9-15,28-16-11 0,-15 14-25 16,0 0 43-16,3 2-40 0,0-1 23 0,-10 1-18 15,4 0-11-15,2 0 32 0,-1 0-22 16,10 14 8-16,-6-7-23 0,0 2 6 0,0-1 8 16,-2 4-25-16,-2 2 50 0,0 1-24 0,-1-3 14 15,-1 5-3-15,-2-1-15 0,-1 3-7 16,-4-1 1-16,4-1 16 0,-4 1-18 16,-2-3 19-16,0-9-17 0,0 5 12 0,0 3 37 15,-17 15-39-15,8-13 3 0,-1-1 4 0,-3-2-10 16,-2 1-5-16,0 0 37 0,0-2-18 0,-2-1 0 15,1-1 5-15,0-2-22 0,3 0 28 0,-4-3-25 16,7 0-13-16,1-2-21 0,0-1 6 16,3-2-20-16,6 0-3 0,0 0-24 0,-8 0-31 15,0 0-19-15,-8-14-66 0,11 5 18 0,-4-5-188 16,5 2-71-16,3 0 51 0,1 12 25 16,0-12-26-16,12-17 33 0,-7 13 8 0,4 4 31 15</inkml:trace>
  <inkml:trace contextRef="#ctx0" brushRef="#br0" timeOffset="33502.3553">21681 1219 256 0,'5'-7'328'0,"-5"3"-15"0,-1 2-53 0,0-2-27 16,-2 1-18-16,2 2-7 0,0 2-47 15,-1-2-24-15,3-1 0 0,0 2-6 0,-4 2-22 16,4-1-30-16,-5 3 2 0,2 1 3 0,-4 4-19 16,-1 1-7-16,5 2 6 0,-3-3-10 15,-1 1-17-15,0 2 5 0,-4 3-13 0,3-1 10 16,-2 1-7-16,2 1-7 0,2 0 5 0,-4 0 5 16,3 0-20-16,-1 2-14 0,4 0 20 0,-1-2-18 15,0 0 27-15,3 4-9 0,0-6 11 16,1-6-19-16,0 2 30 0,0 5-36 0,0-2 38 15,13 17-24-15,-5-13 32 0,1-4-15 0,5 1 4 16,0 0-13-16,1-2 9 0,-1-2 2 16,5 0 20-16,1 1-36 0,1-3 4 0,-1-2-4 15,0-1-23-15,4 1-6 0,-8-4-51 16,-4 1-20-16,0-2-14 0,0 0-24 0,-5 1-27 16,1-2 15-16,0 0-120 0,12-11-93 15,-8 4-81-15,2 0 28 0,-2-1 26 0,1-4 14 16,-2 0 14-16,2 1 8 0</inkml:trace>
  <inkml:trace contextRef="#ctx0" brushRef="#br0" timeOffset="33766.9322">22012 1533 360 0,'1'-1'319'0,"1"-1"-55"0,-1 1-43 0,0-1-46 16,1 2-6-16,0 0-5 0,-1 0-21 0,1 0 4 15,1 3-25-15,-2-1 16 0,0 1-16 0,1 1-8 16,-1 1-14-16,7 7-24 0,-5-1-10 15,-2-2 2-15,3 9 14 0,-2-1-29 0,1 1 5 16,-2-5 15-16,1 5-32 0,1 1 1 16,1-3 22-16,-4-9-34 0,0 4-6 0,0 1 2 15,0 2-4-15,0 0 22 0,0-2-1 0,0-2-18 16,0-2-34-16,0-2-15 0,0 0-25 16,0-6-22-16,0 6-43 0,0-6 9 0,0 0 10 15,-3 9-151-15,1-12-62 0,-3-9 23 16,1 0 20-16,2 2-111 0,0-10 37 0,1-6 15 15,-2-3 9-15</inkml:trace>
  <inkml:trace contextRef="#ctx0" brushRef="#br0" timeOffset="33915.8176">22020 1437 403 0,'-1'-5'293'0,"1"-1"-60"0,-1 1-10 0,0 1-38 16,1 0-2-16,-1 1-11 0,0 0-20 0,1-1-36 15,0 2-2-15,1 0-22 0,-1-1-6 0,-1 1-36 16,1-1-30-16,0 1-21 0,0 2-67 15,0 0 6-15,0 0-127 0,0 0-81 0,0-7 19 16,0 7-110-16,0-7-20 0,0 7-2 16</inkml:trace>
  <inkml:trace contextRef="#ctx0" brushRef="#br0" timeOffset="34466.9586">22235 971 298 0,'1'-1'345'0,"-1"1"-90"0,2-3-15 15,-2 2-39-15,0 2 5 0,2-1-35 0,1 4-39 16,1 4 0-16,2-2-5 0,2 3-27 0,3 3 3 16,-2 3-10-16,5 3 10 0,-1 4-20 15,1 2-7-15,-2-4-1 0,3 4 10 0,0 2-5 16,0-4 13-16,-1-1-10 0,-3 1-19 16,3-2 2-16,-1 3 4 0,2-2-24 0,0 2 28 15,1 0-21-15,0-1-15 0,-2 4 13 0,-1 1-27 16,2-1 16-16,-2-2-3 0,1 3-18 0,-3-1 27 15,-2 4 11-15,-2-2-13 0,0 0-13 0,-2-1-16 16,0 2 11-16,-5 4-2 0,0-18-2 16,0 8-2-16,0 2-3 0,-15 28 34 15,4-28-5-15,2 0 23 0,-4 0-8 0,0-4-57 16,-5 3 0-16,1-4 49 0,0 2-7 16,0-3-3-16,-1 0-24 0,0-1 0 0,-1-1-3 15,2-1 0-15,-2-3-3 0,3-1 8 0,4-1-8 16,0-2 10-16,-2 0-5 0,8-4-5 15,1-1-2-15,3-2-24 0,-2 0 0 0,0 0-41 16,1-2-8-16,3 0-52 0,0 0-48 0,0 0-49 16,-10-14 21-16,7-4-275 0,2-2-2 0,0-2 33 15,1 7 62-15,0-7 26 0,12-29-53 16,0 17 20-16,0-5 99 0</inkml:trace>
  <inkml:trace contextRef="#ctx0" brushRef="#br0" timeOffset="35036.2264">22862 1430 627 0,'1'2'228'0,"-2"-2"-22"0,0 1-8 16,0-1-10-16,0 2-23 0,1-1-24 15,1-1-16-15,1 1 5 0,0 0-18 0,3 0-21 16,0-1-9-16,1 1 8 0,0 0 1 0,17 0-25 15,-16-1 8-15,7 0 3 0,2 0-8 16,6 0-32-16,-1 0 14 0,1 0 12 0,0 0-28 16,1 0 0-16,-2 0-6 0,1 0 8 0,-1 0-8 15,-3 0 9-15,-1 0-14 0,-4 0-13 16,5 0 12-16,-4 0-10 0,-1 0 14 0,-3 0-18 16,-2 0 1-16,0 0 4 0,-8 0-28 0,8 0-10 15,-8 0-41-15,7 0-10 0,-7 0-57 16,0 0 11-16,14-2-168 0,-14 0-116 0,-3-1 27 15,2 0 3-15,-2-2 24 0,-4-5 14 16,-2 0-2-16</inkml:trace>
  <inkml:trace contextRef="#ctx0" brushRef="#br0" timeOffset="35452.6864">23110 1221 264 0,'0'-2'346'0,"1"2"-69"15,-1 0-20-15,0 1-21 0,0-1-29 0,4 0-10 0,-5 1-31 16,-1 1-18-16,7 1-9 0,-2 1-14 16,-2 2-2-16,4 2-40 0,-2-1 12 15,-1 0-29-15,1 0 19 0,1 1-4 0,-2 1-25 16,4 3 10-16,-2 5-2 0,3-1 10 16,0-1-6-16,-1 5-6 0,1-2-7 0,-1 0-31 15,1 1 4-15,0 1 31 0,-1 1 1 0,0-3-32 16,0 4-4-16,3-1 1 0,-4 1 11 0,1-2-19 15,1 1 10-15,0-1-5 0,-1 2 17 16,-1-4-14-16,4 0 4 0,-5 0-12 0,0 0 8 16,0-1-13-16,1-3 23 0,-4 0-40 0,0-3 13 15,1-1 22-15,-1-2-34 0,0 0 9 16,1-2 14-16,-1 1-24 0,-1-2 26 0,1-1-18 16,-1 1-3-16,3-1 19 0,-3 1 18 0,1-2-19 15,-1 1-4-15,2-1-10 0,-2-3 16 16,0 0-13-16,0 0-27 0,0 0-11 0,0 0-15 15,-3 8-36-15,3-11-76 0,1-2 13 16,-1 0-264-16,4-10 32 0,-3-6 29 0,3-5 26 16,3-1 24-16,0 1-75 0,4 0 25 0,0-1 17 15,2-3 23-15</inkml:trace>
  <inkml:trace contextRef="#ctx0" brushRef="#br0" timeOffset="37116.7504">23088 1265 374 0,'0'0'172'0,"0"-13"32"0,0 13-15 16,0 0-26-16,0 0 13 0,0 0-7 0,0 0-36 15,0 0 6-15,0 0 3 0,0 0-22 16,0 0-24-16,0 0 13 0,0 0-24 0,0 0-10 16,0 0 3-16,0 0-14 0,0 0-10 15,0 0-12-15,0 0-17 0,0 0 9 0,18 9-3 16,-16-5-1-16,0 2 3 0,-2 0 4 16,1 0 10-16,-1-6-6 0,0 6 4 0,0-6-17 15,0 10 10-15,0-2 8 0,0 4-24 16,0 2 7-16,0-1 4 0,0 1-1 0,16 20-6 15,-12-19 18-15,0 2-9 0,1 1 19 0,-2 0 1 16,0-6-5-16,2 5-24 0,-2 1 26 0,1 0 12 16,2 1-14-16,-2 0-22 0,0-1 17 15,2 1-23-15,-2 0 28 0,0 0-35 0,-1-2 17 16,0 0-11-16,-1 0 6 0,3 0-6 0,-3-4 20 16,0 4-19-16,-1-4-12 0,3 5 7 15,-4-5-21-15,3-4 12 0,-2 2 8 0,2-3 12 16,2 7-42-16,-2-2 38 0,-3-3-20 15,3-1 5-15,1-2 10 0,2 6 23 0,0 0-5 16,3-1-20-16,-2 0 15 0,0-5-3 0,2-2 5 16,-1-1 12-16,6 4-9 0,1-5-10 15,-3 0 2-15,5-1-3 0,-3-2-4 16,8 0-4-16,-13 0-13 0,7 0 0 0,2 0-1 16,24-12 21-16,-19 5 12 0,-4 1-31 0,2-2 11 15,-2-1 0-15,2 0-7 0,-3-3 12 16,0 0-5-16,0-1 2 0,0-1-10 0,-1 0 1 15,0-3 1-15,0 0 1 0,-3-3-4 0,-2 3 2 16,0-3-8-16,1 1 27 0,-2 0-21 0,-1-2 14 16,-1 1-2-16,0 0 13 0,-2 1-12 0,1-1-3 15,-2-4 1-15,-1 5-3 0,1 0-11 16,-3-1 19-16,0 2-6 0,0 0 3 0,-1 5-19 16,1-5 35-16,-2 6-14 0,0-1 0 0,0 5 11 15,-1 0-7-15,0 8 2 0,0-8 5 0,0 3 4 16,0 5-1-16,0-9-18 0,0 3 4 15,0 6-5-15,0-7 10 0,0 7-28 16,0-7 18-16,0 7-6 0,0 0-9 0,0-7-3 16,0 7 9-16,0 0-12 0,0-7 1 0,0 7 17 15,0 0-15-15,0 0-9 0,2-9-1 0,-4 9 11 16,1 3-2-16,0-1-8 0,-2-1 15 16,0 4-6-16,1-1-12 0,-1 1 9 0,-3 9 4 15,0 0-7-15,-5 0-1 0,5 1-5 16,1-2 16-16,-1 3-12 0,1 1 4 0,-4-3-9 15,4 2 5-15,0 0 15 0,-1-1-13 0,2 0 14 16,1 4-5-16,-1-3-5 0,0 0 3 0,0 1 6 16,1 0 0-16,2 1-2 0,-2-2-20 0,0 2 19 15,0-2-16-15,2 2 13 0,0-4 5 16,1 0-11-16,0-1 6 0,0-3-3 0,0-1-1 16,0 0-1-16,0 4-5 0,0 1 8 15,0 0 11-15,0 1-12 0,12 13 10 0,-7-14-3 16,0-3-3-16,0 2 0 0,0-1-12 0,0-4 20 15,3 3-3-15,-1-1-11 0,-1-3 9 0,4 2-5 16,2-2 7-16,-2 1-17 0,-2-5 14 16,0-1 5-16,2 2-3 0,6 0-8 0,-3-1-3 15,5-2 5-15,-2 1 17 0,-3-2-24 16,-4 0 5-16,5 0 15 0,-2 0-4 0,2 0-3 16,-3 0 0-16,-2 0 0 0,-1 0-10 0,-1 0 15 15,-7 0-3-15,8 0 1 0,-8 0-6 16,15-10 12-16,-11 10-8 0,-2-1 6 0,1 0 1 15,1 1-7-15,-2-1 16 0,-1 1-23 0,2-2 8 16,-2 2-20-16,1-1 8 0,0 1-16 16,-1 0-2-16,0-2-22 0,1 0-31 0,-2 0 6 15,2 0-70-15,-4-1-40 0,1 1-25 0,0-3-42 16,1 2 26-16,-2-2-209 0,2-2-74 0,-7-9 29 16,7 16 41-16,0-7 31 0,0 0-13 15,0 0 28-15,0 0 92 0,21-9-6 0</inkml:trace>
  <inkml:trace contextRef="#ctx0" brushRef="#br0" timeOffset="37715.5676">24182 1763 893 0,'-1'-3'294'16,"1"1"9"-16,0 2-57 0,-2-1-37 16,2 0 4-16,0 0-58 0,0-1-15 0,2 2-12 15,-2 1-1-15,0 0 4 0,0 0-35 0,1 1-11 16,0 3-15-16,1-1 33 0,0 0-32 15,5 10 20-15,-2 0-34 0,-1 1 24 0,2 1-23 16,1 0 7-16,5 4-20 0,-5-3-8 16,-2 1-4-16,2 1-3 0,-2-3 24 0,3 5-3 15,0-4-4-15,-2 0 15 0,5-1-5 0,-6 2-31 16,1 1 5-16,-1-4 6 0,-1 1-2 0,-1 0-4 16,1 0-16-16,-3-2 1 0,4 1 3 15,-5-2-14-15,0-7 0 0,0 2 37 0,0 0-22 16,0-1 17-16,-15 15-20 0,8-9 1 15,-2-2 20-15,-1 3-20 0,-2-6 12 0,1 4-2 16,-4-4-4-16,2 0 4 0,-4 0-11 0,2-3-12 16,-2 0 20-16,4 2-3 0,-3-4-1 15,4 1 0-15,0-2 7 0,4 0-4 0,-4-2-13 16,4 0 4-16,1 1 3 0,7-1 0 0,-7 0-26 16,7 0 18-16,-9 0 5 0,0 0 4 0,9 0-23 15,-9 0 9-15,2 0 0 0,7 0 3 16,-9 0-28-16,9 0 9 0,-9 0-12 0,9 0-5 15,-14-12 2-15,12 9-81 0,-1 1-18 16,0-2-45-16,2-1-50 0,-2-1 21 16,0-10-228-16,2 1-48 0,1 6 36 0,0-5 54 15,0-4 25-15,0-1-30 0,16-27 32 16,-8 20 16-16,-1 1 57 0</inkml:trace>
  <inkml:trace contextRef="#ctx0" brushRef="#br0" timeOffset="38177.9435">24213 1539 244 0,'0'-3'363'0,"0"0"-68"0,0 2-31 15,0-1-47-15,1-1-20 0,-2 3-38 0,1-1-7 16,-1-1-35-16,-2 2 1 0,1 1-2 16,-2 0-23-16,1 0 7 0,-1 2-35 0,1-1-5 15,-1-1 14-15,1 2-28 0,-1 0 12 0,1 2-14 16,1-3 4-16,0 3-2 0,0-4-30 16,-1 2-1-16,1 0 4 0,2 0-15 0,0-1 1 15,-2-1 10-15,4 0 9 0,0 0-7 0,-2 0 33 16,3-2-18-16,-1 1 31 0,1-2-29 15,0 1 24-15,-1-4 3 0,1 2-8 0,9-8-4 16,-9 5 20-16,1-2-14 0,0 1 23 16,1 1 7-16,-3 0-7 0,1 2-8 0,-2-1-7 0,0 1-6 15,1 0 9-15,-1 1-7 0,1 0-6 16,-2 1-2-16,0-1-8 0,2 0-6 0,-2 0-25 16,0 1-18-16,0 0 15 0,0 2-45 0,0 0-2 15,0 0-3-15,0 0-3 0,0 0-16 16,0 0-39-16,-2-2-18 0,2 4-38 0,-2-2-48 15,1 0 19-15,-1 1 16 0,2 0-308 16,-1-2 34-16,4 1 28 0,-2 0 25 0,1-1 43 16,1-1 22-16,2 0 3 0</inkml:trace>
  <inkml:trace contextRef="#ctx0" brushRef="#br0" timeOffset="38648.7999">24839 1519 386 0,'-3'0'265'0,"1"0"-78"0,2 0 17 0,-2 0-24 15,2 1-26-15,-1-1 0 0,4 1-19 0,-1-1 7 16,4 0-12-16,-2 2-19 0,3-2-9 16,13 3 3-16,-10-3-18 0,21 3 9 0,-5-3-11 15,-1 1 0-15,0-1 29 0,1 1-30 16,-5 0 5-16,-12-1-19 0,5 0-3 0,1 0-3 15,-1 0 32-15,-1 0-33 0,-2 0 5 0,5 0 36 16,-3 0-26-16,-1 0 2 0,-3 0-23 16,-1 0 17-16,0 0-15 0,-8 0-5 0,9 0-6 15,-3 0-15-15,-6 0 21 0,7 0-5 0,-7 0-40 16,6 0 8-16,-6 0-1 0,0 0-42 0,7 0-22 16,-7 0-32-16,0 0-41 0,0 0-41 15,7 0 15-15,-7-8-206 0,7-3-90 0,-10 6 23 16,-3-7 25-16,-4 2 27 0,2 1 26 15,1-2-21-15,0 3 24 0</inkml:trace>
  <inkml:trace contextRef="#ctx0" brushRef="#br0" timeOffset="39017.7391">25133 1357 487 0,'-2'-2'332'0,"1"0"-48"16,0 1-10-16,1 0-62 0,-2 0 3 0,2 0-38 15,0 1-7-15,0 0-35 0,-2 1 2 16,2 1-23-16,0 3-11 0,2-3 11 0,-2 3-7 16,4 8-3-16,0-1-4 0,-1-1-8 0,-1 6-6 15,1-1-2-15,3 3-35 0,-3 0 16 16,2-1-6-16,1 2-5 0,-1 1-17 0,1 0 21 16,1 2-39-16,-2 2 8 0,3-5-1 0,-4 5 15 15,3 2 0-15,-1 0 3 0,0-2-14 0,-1-3-24 16,0 3 16-16,-2-3 11 0,0-1-10 15,-1-1 10-15,2 0 11 0,-1-2-27 0,-1-1-10 16,-2-3-15-16,0 4 14 0,4-8-6 16,-4-1-7-16,1-2-1 0,-1-7 2 0,0 0 26 15,0 6-19-15,0-6 30 0,0 7-15 0,0-7-29 16,0 7-10-16,0-7-5 0,0 0-24 16,0 0-30-16,-3 10-37 0,3-12 13 0,1-1-198 15,-1-2 27-15,1-2 24 0,3-11 20 0,-4 7 20 16,7-27-189-16,2 12 25 0,-1-1-32 15,2 1 19-15,3-6 70 0</inkml:trace>
  <inkml:trace contextRef="#ctx0" brushRef="#br0" timeOffset="39897.9806">25843 1227 509 0,'0'-3'329'0,"3"5"-56"0,-3-3-17 15,1 0-36-15,0 0-2 0,6 2-29 16,-10-1-40-16,1 2 7 0,2-1-39 0,2 5-21 16,-2-1-15-16,3 3-7 0,-1 2-6 0,-1-1 3 15,-1-9-5-15,0 11-14 0,6 16 26 16,-2-10-15-16,-2 1-11 0,0-1-10 0,1 1 12 15,1 0-21-15,-2 1 10 0,1 1 9 16,4-1-15-16,-3 1-15 0,-2 0 11 0,1 4-4 16,-1-4 14-16,0 4-16 0,0-4-16 0,-2 3-3 15,2-2 27-15,-2 2 2 0,0-11 10 16,0 3-31-16,0 3 19 0,0 0-16 0,0 0-11 16,0-1-2-16,0-1 10 0,0-4 17 0,0-1-40 15,0-2 30-15,0-1-5 0,0-2-16 16,0-6 18-16,-6 8 4 0,6-8 14 0,0 7 12 15,0-7-3-15,0 5-6 0,0-5 53 16,0 0-7-16,0 0-13 0,-15 11-31 0,14-13 24 16,-1-1-15-16,-1-1-10 0,1-2 6 0,-2-7-15 15,2-5 9-15,2 0-36 0,0 5 38 0,-1-6-10 16,1 8-34-16,0-4 27 0,0-2 0 16,0 0-7-16,11-16 20 0,-7 18-30 15,0-2-19-15,0 1 27 0,-2 4 14 0,0 2-19 16,1 1 12-16,1-3-20 0,0 2-1 0,1 1-3 15,0 3 20-15,-1 1-11 0,1-1-9 16,6-3 5-16,0 1 5 0,0 2-10 0,1-1 0 16,1 4 18-16,1 0-39 0,0 0 18 0,-14 3-3 15,12 0 18-15,-1 0-6 0,4 0-17 0,-1 0 21 16,16 12-17-16,-14-6-2 0,-1 2-10 16,-3 1 31-16,1 2-18 0,-1 1-14 0,1 1 15 15,-4 2-4-15,1-1 9 0,0 2-4 0,-3 1 10 16,-3-1-14-16,4 1-7 0,-2 2-19 0,-2-1 28 15,1-1 11-15,-3-1-28 0,-2-2 29 16,2 2-5-16,-2-9-29 0,0 3 30 0,0-2 14 16,-13 19-18-16,4-13-2 0,0-1-9 15,-2-3 17-15,-5 1-6 0,-2-5-3 0,0 2 9 16,-1-1 2-16,2-3-6 0,-6 1-18 0,-2-2 15 16,0-1-3-16,2 1 9 0,0-2 6 15,12-1-26-15,-5 0 21 0,1 0-13 0,1 0 17 16,3 0 13-16,0 0-24 0,1 0 3 15,2 0 8-15,1 0 4 0,7 0-6 0,-9 0-9 16,2 0 7-16,7 0-2 0,-7 0-9 0,7 0-10 16,-8 0 22-16,8 0-15 0,-7 0 7 0,-3-10-3 15,8 10 11-15,0-1-43 0,0 1 3 16,0 0-81-16,-1 0-18 0,2 0-15 0,-2-1-27 16,3 1-26-16,0 0-35 0,-6 0 19 0,6 0-277 15,-8 0 55-15,8 0 19 0,-7 0 28 0,7 0-5 16,-6 0 28-16,-12-14 54 0,7 9 18 15</inkml:trace>
  <inkml:trace contextRef="#ctx0" brushRef="#br0" timeOffset="41164.9806">16576 1195 222 0,'2'0'248'0,"-3"-1"-16"0,0 1-43 16,3 1-3-16,-4-2-43 0,3 1 27 15,1 0-29-15,0 2-14 0,-1-2-9 0,-1-1 16 16,0 1-30-16,0 0-8 0,0 0-10 0,0 0-4 16,0 0-5-16,0 0 15 0,0 0-41 15,0 0 8-15,0 0-10 0,0 0-11 0,0 0 1 16,0 0 9-16,0 0-2 0,-6 21 2 0,4-14-13 15,0 3 3-15,0-1 1 0,-1 0 1 0,0 1-15 16,0-1 8-16,1 1 20 0,-6 4-11 16,3 0-6-16,-2 1-2 0,-1 0-18 0,1 2 32 15,-2-1-27-15,3-1 14 0,0 1-2 0,-3 1 7 16,-2-2-27-16,1 3 21 0,2-3-23 16,0 6 26-16,1-2-20 0,0 1 16 15,0 2 26-15,0 0-3 0,2 1-50 0,-1-2 31 16,4 5-8-16,-2-2-18 0,1 2 41 0,0-3-38 15,1 4 31-15,-1 2-27 0,-1-3-3 0,4 2 57 16,0 4-8-16,-1-5-7 0,1 2-16 0,0-16 5 16,0 8 13-16,0 3-12 0,0 1 1 15,13 26-5-15,-11-26-4 0,1 2 6 16,-1-4-17-16,0 2 19 0,2-2-11 16,-2-1-2-16,1-5 3 0,2 4-15 0,-2-2 14 15,0 0-17-15,0 0 19 0,0 2-4 0,3-4-1 16,-2 3-28-16,0-1 14 0,0 0-4 0,-1-2-7 15,1 1-14-15,0 1-3 0,-1-3 34 16,3 2-11-16,-1 0-14 0,3 0 12 0,-2-1-4 16,3-1-17-16,-3-1 29 0,2-2 4 0,-1-1-8 15,0 0 1-15,0-4-1 0,2 3-11 16,3 0-21-16,-6-2 4 0,1-2 14 0,3 2-1 16,-2 0-1-16,-1-3-41 0,5 3 4 0,-1-2-82 15,2 2-11-15,-2-5-47 0,-2 0-45 16,-1 0 20-16,2-3-245 0,-1 1-17 15,0-2 8-15,0 0 32 0,5 0 28 0,-1 0 56 16,20-13-1-16,-12 7 16 0,3 0 9 16</inkml:trace>
  <inkml:trace contextRef="#ctx0" brushRef="#br0" timeOffset="45945.734">14366 1456 448 0,'0'0'130'0,"0"0"-1"0,0 0-4 16,0 0-52-16,0 0 57 0,0 0-25 16,0-12 3-16,0 12-24 0,0 0-24 0,0 0-14 15,0 0 17-15,0 0-25 0,0 0 8 0,0 0 22 16,0 0 15-16,0 0-23 0,0 0 7 0,0 0 4 16,0 0-12-16,0 0-4 0,0 0 1 15,0 0 19-15,0-13-17 0,0 13 3 0,-16-14 2 16,16 13 11-16,0 1-9 0,0 0-10 15,0-1 12-15,0 1-11 0,-1-1 19 0,1 0-22 16,1 1 23-16,-1-1-18 0,-1 0 11 0,2 1 1 16,-2-1-21-16,1-1 15 0,0 2-5 0,0 0-21 15,-1-1 3-15,1 0-2 0,-2 1 20 0,4 0-27 16,-4-1 3-16,2 1 28 0,0 0-16 16,-2 0-18-16,2-2-10 0,0 1-7 0,0 1 37 15,0 0-29-15,0 0 16 0,0 0-28 0,0 0 9 16,2 0-5-16,-2 0-23 0,0 0 15 15,2 3 4-15,-2-2 8 0,0 1 6 0,0 0 6 16,0 1 11-16,0 1-17 0,-2 0-9 0,2 2 20 16,0 0-14-16,2 1-12 0,-2 1-13 15,0 1 8-15,0 5 14 0,0 3-28 0,0 1 29 16,0 2 0-16,0 2-16 0,0 1 5 0,0 0 8 16,13 27-5-16,-9-24-17 0,2 3 16 0,-3-1-8 15,3 2-15-15,-2-3 30 0,-1 4-19 16,1-1 34-16,-2 1-12 0,0 0-9 0,4 0-11 15,-4 2-5-15,0-2 26 0,0 1-11 16,0-1 3-16,0-1-25 0,0-4 24 0,0 5-16 16,-1-1-6-16,-1 1-4 0,2 0 43 15,-2 0-5-15,0-15-23 0,0 6 12 0,0 4-3 16,0 4 1-16,0-3-6 0,0 1 1 16,0 0-1-16,0-2 0 0,0 0 36 0,0-1-3 0,0-2-5 15,0-1-7-15,0 0 0 0,0-1 12 16,0-1 0-16,0-1 10 0,-5-2-29 0,5 1 23 15,-8 12-6-15,8-30-10 0,0 11 3 0,0-1 2 16,0-1 0-16,0 0 2 0,0 0-4 16,0-2-26-16,0 0 43 0,0 0-17 15,0-1-4-15,0 1 4 0,0 0-3 0,0 0-13 16,0-1 9-16,0-6-9 0,0 8 2 0,0-1-5 16,0-7 17-16,0 6-9 0,0-6-1 0,0 8-3 15,0-2-6-15,0-6-15 0,0 0 0 0,0 6-23 16,0-6-12-16,0 0 5 0,0 7 4 15,0-7-126-15,0 4-37 0,0-9-81 0,0 1 25 16,4-14-264-16,1-2 39 0,3-3 7 16,-4 0 32-16,6-1 28 0,3-2 40 0,1-4 13 15,1 5 7-15,4-7 48 0</inkml:trace>
  <inkml:trace contextRef="#ctx0" brushRef="#br0" timeOffset="80135.5997">11891 3002 234 0,'0'-14'114'0,"0"14"-47"0,0 0 31 15,0 0-16-15,-13 0-11 0,13 0-7 16,0 0-32-16,0-12 2 0,0 12 27 0,0 0-6 15,0 0-8-15,0 0-16 0,0 0-9 16,0 0 17-16,0 0-7 0,0 0-11 0,0 0-10 16,0 0-1-16,0 0 0 0,0 0 2 0,0 0-7 15,0 0 0-15,0 0-3 0,0 0 14 0,0 0-16 16,0 0 0-16,0 0 0 0,0 0 8 16,0-13-3-16,0 13-15 0,0 0 1 0,0 0 0 15,0 0 29-15,0 0-15 0,0 0-8 0,0 0-9 16,0 0 17-16,0 0-4 0,0 0 0 15,0 0-1-15,0 0 16 0,0 0 2 0,0 0-14 16,0 0-2-16,0 0 41 0,0 0 4 16,0 0-4-16,2 3-3 0,0-3-2 0,0-1-11 15,2 0 23-15,-1 0-27 0,-1-1 34 0,0-1-27 16,0 2 10-16,-1-3 5 0,-1 2 5 0,1-3-26 16,0 3-15-16,-1-2 22 0,0 1 7 15,0-2-24-15,0 2 6 0,0 0 7 0,0-2-7 16,0 5-15-16,0 0-3 0,0 0 7 0,0-7-5 15,0 7 7-15,0 0-4 0,0-6-4 16,0 6-15-16,0 0 30 0,-5-7-15 0,3 8 1 16,0-1-18-16,2 4 13 0,-2 0 3 0,1 0-14 15,-1 1-6-15,2-1 22 0,-2 2 1 16,1-1-2-16,0 0-12 0,-1 1 26 0,2-1-36 16,0-1 10-16,0 2-4 0,0-6-7 0,0 0 33 15,0 6-19-15,0-6 13 0,0 0-9 16,0 7-6-16,0-7 14 0,0 6-32 0,0-6 25 15,0 0-5-15,0 0-2 0,0 7 18 0,0-7-2 16,6 6-5-16,-3-8 17 0,-1 0 11 16,0-1-17-16,0 1 12 0,-2-2-9 0,2 1 14 15,0-2-16-15,-1 1-2 0,-2 0-8 0,2-1-2 16,-1 0 19-16,2 2-2 0,1-1-30 16,-3 2 15-16,0 2 1 0,0 0-23 0,0 0 22 15,0 0 1-15,0 0-8 0,2-9 2 0,-2 10-8 16,0 1-17-16,-2-1 25 0,2 4-4 15,0-1 17-15,-3 0-9 0,2 2-1 0,0-1 6 16,0-1-28-16,0 0 16 0,0 2 7 16,0 0-5-16,0-2 4 0,1 0-13 0,-2-1-1 15,2 1 11-15,0-4-18 0,0 0 33 0,0 0-30 16,0 0-7-16,0 0 44 0,0 0-16 0,0 0-10 16,9 9 1-16,-6-11-3 0,0 0 31 15,-1 0 14-15,0-1-14 0,0 1 6 0,2 0 13 16,-2 2-12-16,-2-3-4 0,0 0 16 15,1 2-8-15,0-1-10 0,0 0 7 0,-1 1-13 16,1-1 8-16,0 0-13 0,-1 1 6 0,0 0-14 16,2 0 1-16,-2-1-3 0,2 0 17 15,-2 2-9-15,0-1 1 0,0 1-3 0,2-1-4 16,-2 1 4-16,0 0-23 0,0-2-3 0,0 2-30 16,0 0 9-16,0 0 7 0,2 0-38 15,-2 0 8-15,0 3-81 0,0-3-110 0,0 1-127 16,-2-1 24-16,2 0 10 0,-2-1 8 0</inkml:trace>
  <inkml:trace contextRef="#ctx0" brushRef="#br0" timeOffset="87609.7705">26436 1225 251 0,'0'0'116'0,"0"0"-21"0,0-13 45 0,0 13-26 0,0 0-7 16,0 0-14-16,0 0-12 0,0 0 7 0,-26-26-7 15,23 24 9-15,3 1-21 0,0 1 1 16,3 0-13-16,-6 1 6 0,0-2-14 0,2 1 16 16,0-3-2-16,2 0-18 0,0 3 0 0,-1 2-13 15,1-4 5-15,-1 2 11 0,-2 5-7 16,4-5-2-16,0 1-16 0,-4-2 5 0,2 2-16 15,-3 0 5-15,4 3 6 0,1 2 1 0,0-1-6 16,1 5 23-16,-6-2-3 0,6 0 9 16,-3-8 2-16,0 8-11 0,0 1-26 0,0 0 23 15,9 9-16-15,-7-10 17 0,-2 1-16 0,2-1 9 16,2 11-4-16,-1-5 0 0,1 3-5 16,0-3-11-16,1 2 7 0,-4-2 0 0,5 0 14 15,0 1 11-15,3 1-16 0,-6 2-9 16,4-3-1-16,-1 1 10 0,1 0-16 0,-3 0 8 15,3 1-6-15,0-2-1 0,0 0 3 0,1 3 2 16,-3 1 9-16,2-2-25 0,0 1 21 16,-3 0-27-16,1 2 11 0,-1 1 7 0,-4 0-10 15,4 1 2-15,-2 3-3 0,1 0-8 16,-3-10 27-16,0 8-20 0,0 3 1 0,0 3 4 16,-16 31 12-16,10-31-20 0,2-2 8 15,-4-1 2-15,1-2-5 0,1-1 14 0,0 0-13 16,-1-3-4-16,-3-1 4 0,2-2 13 15,1 0-13-15,-3-3-5 0,2 0 5 0,-1-2-12 16,0 0 11-16,0 0 0 0,-2-1 16 0,0-1-12 16,3-1-5-16,0-2 11 0,-1 2-11 15,1-3-5-15,0 1 3 0,-5 1-4 0,6-3 20 16,0 0 1-16,2-2-18 0,-1 1 0 0,1-1 18 16,1 0-10-16,2-1-9 0,-3 0-6 15,2 0 12-15,1-1-18 0,0 2 16 0,0-3-6 16,0 2 23-16,0 0-26 0,0-1 12 15,1 0-4-15,-1-1 8 0,0 2-7 0,0-2 3 16,2 1-6-16,-2-1 10 0,0 1 7 16,2 0-18-16,-2-1 6 0,2 0 18 0,-1 0-28 15,1 0-18-15,0 0-47 0,0 0-57 0,0-8 11 16,0 2-284-16,5-8 27 0,6-5-35 16,2-3 53-16,3-1 15 0,-1 0 14 0</inkml:trace>
  <inkml:trace contextRef="#ctx0" brushRef="#br0" timeOffset="89344.328">27317 952 215 0,'0'-13'230'0,"0"13"-40"16,0 0-2-16,0-13-21 0,-11-5 15 0,15 17-22 15,-2-2-28-15,-2-1 9 0,-2 2-20 16,5-2 10-16,-2 2-29 0,-1-2-1 0,1 1 14 16,-1 1-37-16,0 4 15 0,0-3-27 15,0 3 0-15,-1-3 7 0,1 0-6 0,0 0-16 16,-1 3-13-16,1-1-12 0,1 1-3 15,0-4-2-15,-2 4 14 0,1-4-29 0,1 2 17 16,-1 3-3-16,2-4-18 0,-4 2 11 0,2 2-16 16,0-3 6-16,0 3 18 0,0 3-22 15,0 1 20-15,-3 0-22 0,4 4 11 0,-1-5 4 16,0 4-2-16,0 2 2 0,0 3 2 16,0 4-21-16,0 0 8 0,0 1-7 15,0 4 4-15,0 2 0 0,0 4 2 0,0-1-4 16,0-2 6-16,0-3-12 0,0 0 1 15,-5 24 12-15,5-24-1 0,-2-1 5 0,2-1-6 16,0-10-5-16,0 6 11 0,0 1 5 16,0 4-23-16,0-2 21 0,0 2-10 0,0-1-6 15,0 1 20-15,0 1-13 0,0-3-5 0,0 3 17 16,9 25-13-16,-7-24 0 0,0 1 0 0,0 3 0 16,0 0 0-16,0 1 4 0,-2-13 12 15,0 7-15-15,0 5-4 0,0 3 10 0,0 0 6 16,0 2-9-16,0 0-9 0,0-1 8 15,0-1-15-15,0-1 21 0,0-2-11 0,-11 30 15 16,11-33-17-16,0-13 8 0,0 5-2 16,0 4-8-16,0-1 3 0,0 1 6 0,0-2-11 15,0 1 16-15,0-2-10 0,0-1 10 0,0 0 3 16,0-2-20-16,0 1 26 0,0 2-21 16,0-5 4-16,0-1-2 0,0-1 18 0,0-1-18 15,0 0-2-15,0 3 2 0,0-1 11 0,0 0-15 16,0 3 14-16,0-3-12 0,0 0 4 15,0-1-3-15,0 0 5 0,0-2-6 0,0 6 2 16,0 1 15-16,0-2-20 0,0 0 19 0,0 0-12 16,0-2-10-16,0-1 7 0,0-2-3 0,0-1 4 15,0-3 13-15,0 1-10 0,0 0 6 16,0-7-7-16,0 8-2 0,0-1 0 0,5-7-4 16,-5 8 5-16,0-8 13 0,0 6-13 15,0-6-4-15,0 7-4 0,0-7 7 0,0 6 0 16,0-6 13-16,0 0-9 0,0 7-3 0,0-7 22 15,0 6-29-15,0-6 12 0,0 0 16 0,0 0-14 16,0 0-9-16,0 6 5 0,0-6-9 0,0 0-1 16,0 0-29-16,0 0-39 0,0 0-22 15,0 0 9-15,5 10-194 0,-8-11 23 0,-1-1-151 16,1 0 26-16,-1-2 33 0,0 1 15 16,-1 0-27-16</inkml:trace>
  <inkml:trace contextRef="#ctx0" brushRef="#br0" timeOffset="91591.7916">21329 4559 325 0,'0'0'226'16,"-15"0"-21"-16,15 0-3 0,0 0-43 0,0 0-1 15,0 0-26-15,0 12-6 0,0-12-18 16,0 0-2-16,-13 0-19 0,13 0-16 0,0 0 9 16,0 0-42-16,0 0 16 0,-18 15 1 0,18-13-24 15,-1-2 5-15,1 1-2 0,-1-1 14 16,2 0-20-16,-1 1 11 0,0 0-13 0,0-1 10 16,-2 0-32-16,3 0 12 0,1 1 13 15,1-1-8-15,0 3 6 0,3-1 15 0,2-1 13 16,12 2-5-16,0 3-17 0,6-6 29 15,-2 2-21-15,3-2 1 0,0 0 1 0,5 1-9 16,4-1 0-16,-19 0-3 0,9 0 15 0,5 0-20 16,3 0 18-16,1 0-22 0,37-12 15 15,-35 9 3-15,0-1-20 0,-5 1 11 0,-1-1-9 16,4 0 4-16,-6 0 5 0,0 1-8 0,-5 2 5 16,-5-1-10-16,-3-1 15 0,-6 3-23 15,0-1 3-15,-2 0 12 0,-1 0 15 0,-2 0-34 16,-2 1 11-16,-3 0-2 0,0 0-20 0,0 0 1 15,8 0 23-15,-8 0-33 0,0 0-12 0,7 0-12 16,-7 0-1-16,0 0-33 0,6 0-45 16,-6 0-24-16,0 0 11 0,0 0-179 15,0 0-120-15,8-7 28 0,-9 4 24 16,0-1 57-16,0 0 32 0,-4-9-4 0</inkml:trace>
  <inkml:trace contextRef="#ctx0" brushRef="#br0" timeOffset="92771.8381">22483 4110 613 0,'1'-3'261'0,"1"-1"-14"0,0 1-31 0,-3-1-14 16,2 1-8-16,1 1-24 0,0 0-25 0,-1-2-30 15,2 3-2-15,-1 1-27 0,0-4-9 0,-2 2-12 16,1 2-6-16,0-1-10 0,-1 0-3 0,1 0 5 15,0 0-20-15,0 0-5 0,0 1 10 16,-2 0-23-16,2 2 7 0,0-1-9 0,-2 1 8 16,2 1 4-16,-2 0 5 0,1 2-7 15,-1-1-8-15,1 4-12 0,-1-2 3 0,1 3 5 16,0 6 3-16,-12 18 6 0,11-11 1 0,-2 1-15 16,1 3-10-16,-3-2 9 0,1 3 11 15,-1 3-13-15,1 2 4 0,-3-3 13 0,3-1-13 16,-1 3-6-16,0-3 4 0,2 0 9 0,-2 3-13 15,-1-3 15-15,0 0-14 0,-1 2 6 0,2-3 3 16,-3 0 8-16,-1 1-15 0,1 0-1 16,0 0 8-16,-1-2-15 0,1-1 9 0,1 0 6 15,0-1-5-15,0-4 0 0,1-3-12 16,2-3 15-16,-2 1-11 0,5-6-10 0,-2-2 7 16,2-2 17-16,1-1-9 0,-2 0 6 0,2 0-1 15,0-2 3-15,-1 0 20 0,1-1-15 16,0-1-6-16,0 0 0 0,1 0 5 15,1-3-25-15,1 3 15 0,-1-1-5 0,2-3-3 16,0 2 14-16,8-5-8 0,-1 0 0 16,1 0 1-16,0 4 4 0,6-3-7 0,0 0-11 15,3 1 24-15,0 1-14 0,0-4 0 16,1 2-3-16,0 3 22 0,2-1-32 0,1 1 15 0,-2 0 10 16,-2 0-1-16,3 0-23 0,-2-1 9 0,1 1 11 15,-2 0-5-15,2-2 10 0,-4 3-14 16,3-2 19-16,1 3-23 0,1-2 4 15,-2-1 1-15,-3-1-10 0,5-1 15 0,-2 0-8 0,-1 0 9 16,2-1 5-16,-3 0 1 0,1 1 6 16,-3-3-10-16,1-1 9 0,-2 1-11 0,1-3 11 15,-4 2-2-15,1-3-6 0,-2-1 25 16,-1-1-19-16,-2 2 16 0,-4 0-4 0,-1 3 2 16,-3 0-10-16,0 2-3 0,1-1 16 15,-3 1 0-15,0 8-23 0,0-7 11 0,0 0-7 16,0 7-2-16,-13-28 9 0,5 18-2 0,1-2-20 15,-1 3-7-15,-5 1 4 0,-3 2 0 16,0 0-4-16,2 5 21 0,1-1-18 0,4 2 4 0,-5 0-23 16,0 0 23-16,-18 15-7 0,17-9-10 15,4 1 12-15,-4 0-10 0,4 4-12 0,1 0 10 16,-1 0 4-16,5-4-15 0,0 0-3 16,3 1-3-16,-1-2-1 0,3 0 11 0,0-1 16 15,1-1-22-15,0-4 7 0,0 0 6 0,0 8 11 16,18 7-4-16,-6-8-2 0,-2-1 3 15,-1-3 2-15,7 1-3 0,-6-1 1 0,2-1 11 16,-2-2 1-16,-10 0 9 0,12 0-7 16,2 0 8-16,10-15 3 0,-16 10 21 0,4-2 12 15,-3 0-11-15,-2 1 23 0,-3 0-10 0,-2 1-9 16,1 1 10-16,0 0 14 0,-1 0-6 0,0 2-29 16,1-1 18-16,-2 0-13 0,1 0-6 15,-1 2-15-15,3-1 7 0,-2 1-6 0,-2 1 3 16,2-2-23-16,0 2 3 0,-2 0 30 0,0 0-12 15,0 0-21-15,17 13 17 0,-6-3-17 16,-3 2 6-16,1 1 5 0,-2 1 11 16,3 1-29-16,-2 2 28 0,0-3 0 0,1 3-3 15,-3 1 14-15,1 1-23 0,-3-4-6 0,-1 3-6 16,1 2-24-16,-1-4 7 0,1 1-17 0,-2 0-18 16,-2-17-15-16,0 12-18 0,0-2-20 15,0 1-19-15,0-3-20 0,0-2 14 0,0-6-164 16,0 8-114-16,0-8 29 0,0 0 26 0,10 8 16 15,-5-8 15-15,11-8-12 0</inkml:trace>
  <inkml:trace contextRef="#ctx0" brushRef="#br0" timeOffset="93340.4487">23444 4653 222 0,'0'-5'383'16,"0"-1"-97"-16,0 3-29 0,-1 0-15 15,1-1-48-15,1 1-6 0,-1 0-22 0,-1 0-38 16,0 1 11-16,1-2-39 0,0 4 1 0,2 0-23 16,-2 1-6-16,2 3 7 0,0 0-16 15,8 9-6-15,-7-1 5 0,4 4-25 0,-1 1 7 16,0-3-10-16,-2 7 3 0,1-6 5 16,-1 4-16-16,1 0 5 0,-2 1-11 0,-1 1 5 15,1-2-3-15,-1 2-6 0,-1 0-10 0,-1-14 4 16,0 3 4-16,0 0-3 0,0 5-1 0,0-2 7 15,0-1-7-15,0-3-3 0,0-2-1 16,0 0 9-16,0-7 2 0,0 7-6 0,0-7 31 16,0 7 3-16,0-7 38 0,0 0-11 15,0 6-5-15,-6-1-14 0,6-8 5 0,-1 1-8 16,1-3-15-16,0-2-18 0,1-12 0 16,-1 8 17-16,0-8-36 0,0-5 25 0,9-27-9 15,-3 23-9-15,-2 0-14 0,1 3-2 0,1 0 5 16,3 2 24-16,-5 2 15 0,1 1-39 0,-1 1 19 15,-3 5-9-15,2-2 3 16,2 1-10-16,-3 7 6 0,2 0-16 0,-2 1 17 16,0 2-21-16,3 1 3 0,7-2 12 0,-4 2-17 15,2 2 17-15,-3 0 6 0,2 2-11 0,0 0 16 16,3 0 0-16,14 16-23 0,-12-8 1 16,-4 1-2-16,-4 5-3 0,1-1 6 0,-3-3-10 15,-3 0 1-15,-1-1 4 0,0 0-9 16,0-2-1-16,-10 18 11 0,-1-10 4 0,-1-2 0 15,-3 2-17-15,-2-3 2 0,-4 0-9 0,1-2 4 16,-3-3-6-16,1 0 8 0,-1 0-20 16,3-5-29-16,-2 1-4 0,-2-3-8 0,14 0-55 15,-6 0 13-15,-1 0-134 0,-17-16-158 0,18 9 45 16,5-6 15-16,-1-2 27 0,6-1 15 16,2-1 7-16</inkml:trace>
  <inkml:trace contextRef="#ctx0" brushRef="#br0" timeOffset="93757.4463">23679 4268 467 0,'3'-1'289'0,"-2"-1"-48"0,1 1-40 15,-2 0-28-15,2-1-24 0,-1 2-21 16,0 0-10-16,2 2-21 0,-2-1-10 0,2 2 3 16,-1 3-10-16,6 9-25 0,-1 1 3 15,-1 1-6-15,1 3-17 0,-3-1 7 0,1 5-3 16,4-2 0-16,-2 0 1 0,-1 3-16 0,3-1 10 16,-3 1-10-16,-3-1 19 0,1-1-14 15,1 1-7-15,-1 0 10 0,1-1-19 0,-5-11-2 16,0 4 1-16,0 5 15 0,0 1-12 15,0 1 5-15,0-1-12 0,0-1 7 0,0 0 11 16,0-1-18-16,0 2 10 0,0-2-5 16,0-1 1-16,0-2-16 0,0-3 21 0,0-1-16 15,0-5 15-15,0 2-11 0,0-3-14 0,0 0-13 16,0-7-25-16,0 9-8 0,0-3-33 0,0-6-31 16,0 7 11-16,0-7-254 0,0 0-24 15,7 9 24-15,-2-12 23 0,10-12 17 0,3 2-65 16</inkml:trace>
  <inkml:trace contextRef="#ctx0" brushRef="#br0" timeOffset="94337.5615">24203 4643 264 0,'0'-8'325'0,"1"-1"-57"0,-2 0-25 15,0 3-29-15,0-2-6 0,-1 2-29 16,-3-9-18-16,-2 3-19 0,1 1 3 0,1 3-33 16,0 0-9-16,0 1 11 0,-2 3-28 15,-4-2-23-15,-3-2 1 0,1 4-21 0,2 1 7 16,1 3 9-16,0-1-26 0,1 1 2 0,-6 0-13 16,-17 12-1-16,15-6 7 0,0 0 5 0,-4 5-18 15,3 0 6-15,1 1 8 0,2 2-17 0,1 1 3 16,1-1 6-16,1 1-19 0,4-2-6 15,-3 1-1-15,8-2-10 0,0 5 8 0,3-17 7 16,0 9-2-16,0 1 0 0,13 9-9 16,-5-12 19-16,4 0 0 0,1 1 12 0,4-4-16 15,-1-2 5-15,-1-1 8 0,-9-1 3 0,7 0 2 16,0 0-3-16,20-11 25 0,-15 2-24 0,-2 0 4 16,0-2 4-16,0-1 17 0,-2 0-5 15,-1 0 17-15,-2 0-13 0,2 2 25 0,-3-1 0 16,-7 3 12-16,2 2-10 0,-1 0 4 0,1 2-6 15,-4-1-8-15,2 3 15 0,-2-2-20 16,0 1-1-16,1 1-23 0,-1 0 12 0,1 1-21 16,0 0-2-16,-1 1-22 0,-1 0 6 15,0 0-1-15,0 0 0 0,0 0-2 0,22 18 1 16,-13-6-7-16,1 0 4 0,0 1 0 0,-2 0-5 16,2 2 10-16,-2 0-13 0,1 0-2 0,0-1 10 15,0-1-1-15,1 5 1 0,-5-3-20 0,2 0-1 16,2-1 20-16,1 2 5 0,-6-6-28 15,-1 0-18-15,0-3-16 0,0 0 12 0,1-1-36 16,-1-1-9-16,-2 0-18 0,1-1-20 0,-2 0-40 16,3-1 9-16,-2 0 12 0,0-3-195 15,-1 0-68-15,0 0 28 0,0 0 25 0,15-19 25 16,-4 7-26-16,-3-6 14 0,4-2 20 16</inkml:trace>
  <inkml:trace contextRef="#ctx0" brushRef="#br0" timeOffset="94707.2979">24662 4553 437 0,'0'-5'282'16,"0"0"-19"-16,-2 2-36 0,2-3-30 0,0 3 9 16,-3 0-33-16,2-2-24 0,-1 3-23 15,0-1-28-15,0 2-2 0,1-1 5 0,-2 0-26 16,0 2-3-16,-1 1-9 0,0 1-14 0,-3 0 0 15,-6 6-1-15,0 1-15 0,0 1-7 0,0 2 1 16,1-1-5-16,0 3 9 0,-2 0-16 16,2-1 4-16,1 1-9 0,3 1 11 15,3-1-11-15,-6 1 0 0,2 2-1 0,5-1 5 16,-1 0-5-16,-1 0 10 0,5-2-14 16,1 3 12-16,0-8 1 0,0 3 12 0,0 2-11 15,15 17 8-15,-5-15-9 0,0-1 8 0,-2-2 6 16,2 2 1-16,3-2-20 0,-6-1 14 0,4-2-29 15,2-1 25-15,0-2-39 0,1 0 19 16,0 0-10-16,-7-5-30 0,-7-2-23 16,10 0-29-16,15-10-26 0,-9 1 11 0,-2-4-154 15,2-6-141-15,-1 1 27 0,0 2-12 0,1-6 27 16,-2 6 12-16,-3-3 5 0</inkml:trace>
  <inkml:trace contextRef="#ctx0" brushRef="#br0" timeOffset="95293.3584">24811 4717 320 0,'0'-1'186'0,"1"-1"10"0,-1 2-40 0,3-1-23 16,-3-1 1-16,2 2-9 0,0-1-14 15,0 1 21-15,0 0-13 0,3 1-15 0,-2 1-2 16,0-4-15-16,3 2 2 0,-2 0 8 0,0-1-10 16,1 0-7-16,1 1 4 0,-6 0 8 15,0 0-12-15,14 0-16 0,14-12-1 0,-18 7 17 16,1-3-10-16,1-1-3 0,-4 0 22 15,1 2-27-15,2-3 26 0,-6 1-6 0,0 1 18 16,-3-1-23-16,0 2-21 0,-1 0 15 16,0 0-20-16,0 1 19 0,-1 6-18 0,0 0-20 15,0-8-1-15,0 2 33 0,0-1-18 0,0 7-11 16,0-8-15-16,0 8 5 0,-12-10 9 16,7 8-3-16,-2 2-2 0,-8 4-6 0,7-4-37 15,-20 13 20-15,11-3 4 0,1 3-7 0,0-1 3 16,1 2-24-16,0-1 13 0,2 1-9 0,0 4-10 15,4-2 35-15,3 0-20 0,-4 3-12 16,7-4 26-16,1-1-29 0,2-1 29 16,0-13-30-16,0 13 28 0,16 16-6 0,-5-14 0 0,4 0-4 15,2-1 21-15,4-3-33 0,3 0 5 16,0-5 2-16,1 2-8 0,2-4 24 16,-1-1 2-16,1-2-21 0,-2-1 4 0,-13 0 6 15,7 0-4-15,0 0 15 0,0 0-8 0,16-11 4 16,-21 8 23-16,-3 1-1 0,-4 1 10 15,0-1 10-15,-1 1-16 0,-1-1-2 16,-1 2-3-16,1-1-4 0,-1-1 4 0,-3 2-2 16,2 0-12-16,-1-1-19 0,1 1 27 0,-1-2 6 15,2 2-3-15,-3 0-6 0,1 0 10 0,-2 0-18 16,0 0-41-16,0 0 16 0,0 0-6 16,0 0-2-16,0 0-22 0,0 0-12 0,0 0-25 15,0 0-5-15,0 0-27 0,10-6-15 0,-11 5-39 16,-1 1 16-16,0-3-230 0,-3 1 27 0,0 0 28 15,-7-7-59-15,1 1 22 0,-2-3 23 16,-1-3 15-16,4-2 16 0</inkml:trace>
  <inkml:trace contextRef="#ctx0" brushRef="#br0" timeOffset="96453.846">26473 4280 380 0,'0'0'248'0,"0"0"-29"15,0-14-30-15,8-6-7 0,-8 15-10 0,-4-1-21 16,2 3-2-16,0-3-19 0,-3 3-11 16,4-3-12-16,-3 3-2 0,0 0-23 0,-1 1-16 15,-1 0-8-15,-10-2-5 0,5 4 3 16,-5 0-15-16,-25 11 1 0,16-2 5 15,1 0-7-15,0 1-27 0,-1 2 8 0,0 1-16 16,0 1 9-16,0 0 3 0,4 0 1 16,2 1-9-16,1 2-10 0,0-1 14 0,2 1 2 15,3 1-2-15,7 0-18 0,1-1 17 16,-2-1-10-16,6-2-11 0,1-5 14 0,12 16-2 16,-1-9 20-16,3 0-4 0,0-1-6 0,6-2 3 15,-2 2 19-15,4-1 2 0,-1-2-10 16,-2 2-14-16,4-2-8 0,-3 4 17 0,2-2-15 15,-3-1 15-15,3 2-4 0,-4 0 5 16,2-2-24-16,-1 4 10 0,0 0 2 0,-3-2-11 16,-3-1 14-16,1 3-15 0,-7-4 5 0,-1 3 10 15,-3-1-17-15,-1-4-4 0,-2-3 5 16,-13 15 9-16,3-11-8 0,1 1-5 0,-3-2 23 16,-2-1-21-16,3-2 14 0,-6 0-2 0,0-2-13 15,-2-2 2-15,2-1 8 0,1-2-4 0,-3-1-1 16,4 1 16-16,15-1-7 0,-15 0-13 15,-14-13 7-15,13 7-8 0,7 1-14 0,0 3 3 16,-2-2 10-16,6 1-19 0,3-2-43 16,0 0-61-16,0-1 13 0,2 6-194 0,0 0-88 15,0-9 27-15,11-13 22 0,-3 6 11 16,4-1 58-16,-3 0-17 0</inkml:trace>
  <inkml:trace contextRef="#ctx0" brushRef="#br0" timeOffset="96976.1331">26781 4506 389 0,'2'-3'375'16,"0"1"-78"-16,0 0-39 0,0 1-48 0,0 1-38 15,0 0 2-15,-2 3-40 0,1-1-9 0,-2 4-14 16,1 0-11-16,3 11-20 0,-3-10 2 0,0 7-9 15,0 0 2-15,8 22-15 0,0-17-2 16,-2-3-20-16,1 2-1 0,-1-2-14 0,4 0 8 16,-1-1-4-16,2-4-2 0,-3 1 10 15,2-3-15-15,1-2 6 0,1-1-6 0,-3-1-14 16,-3-4 7-16,1-1 3 0,-7 0-7 0,0 0 5 16,26-12 14-16,-15 5-18 0,1-5 11 15,-1-2-19-15,-4-3 18 0,3 1-2 0,-4-1 23 16,0 0 16-16,-1 3 1 0,4-1 7 15,-6 0-6-15,-1 5-5 0,0 0-7 0,0 3 67 16,-2 0-11-16,0 3-20 0,0 1 7 16,4-1-28-16,-4 1-8 0,1 1-5 0,1 1-21 15,-2 0-5-15,2 1-2 0,-2 0 13 0,0 0-4 16,14 15-16-16,-8-5 0 0,1 3-3 0,0-1 0 16,2 3 15-16,-2 0-10 0,1 1-4 0,-1 1 16 15,1 1-2-15,-2 0-29 0,-2 0-18 16,3-3 2-16,-5 4 2 0,2-1 1 0,1 1 2 15,-5 0 24-15,0-11-60 0,0 7-6 16,0 0-16-16,0 0-1 0,0-1-16 0,0-2-35 16,-7 1-16-16,-4 9-39 0,11-16 6 15,-2-1 17-15,0-4-227 0,2-1-59 0,0-1 30 16,2-4 17-16,4-7 31 0,1-7 19 0,5-1 70 16,-5-4 1-16</inkml:trace>
  <inkml:trace contextRef="#ctx0" brushRef="#br0" timeOffset="97504.5715">27398 4489 348 0,'2'-3'316'0,"0"1"-70"0,-2 2-40 16,2-2-22-16,-1 2-20 0,1 2-28 0,2-2-16 16,-2 4-9-16,2 0-2 0,1 11-17 0,4-2 1 15,-4 3-17-15,2 1 16 0,-1 2-15 0,2 1-9 16,-4 1-19-16,0 0-1 0,1 4-9 15,-1-5 6-15,-2 1 13 0,3 2-13 16,-3 0-10-16,-2-2 13 0,2 3 1 0,-2-12-24 16,0 4-9-16,0 3 10 0,0-1 7 0,-13 21-6 15,13-25-12-15,-2-3 21 0,1-2-18 16,1-2-3-16,-1 0-3 0,1-2 11 0,0 0 19 16,0-5 23-16,0 0 35 0,0 0 17 15,0 0-33-15,0 8-3 0,0-9-7 0,-1-3-9 16,1-3-32-16,-2-10 21 0,2 7-7 0,0-9 11 15,0-3-28-15,-8-29-21 0,5 21 22 0,-2 2-21 16,5-3 7-16,-2-3 1 0,-2 5 3 16,3-1-12-16,-1-2-1 0,0 0-10 0,0 3 25 15,2 15-19-15,0-7 1 0,0-1-2 16,0 1 4-16,13-21 0 0,-3 24-1 0,1 4 2 16,1 0 6-16,2 3-17 0,0 3 20 15,4 3-12-15,0 3-20 0,4 2 33 0,-13 0-16 16,20 10-6-16,-13 1-20 0,0 1-15 0,-2 5 7 15,-3 0-5-15,-5 1-9 0,0 1-9 16,-6-8 0-16,0 6 13 0,0 2 14 0,-19 20-7 16,6-19-11-16,-3-2 2 0,0 0-11 15,-4 0 15-15,1-3-35 0,0-1 9 0,-2-1-3 16,-1 0-14-16,2 2-23 0,-3-8-29 16,3 0 12-16,4-2-126 0,16-5-173 0,-13 0 30 15,4 0 22-15,4 0 28 0,-8-10 0 0,13 2 6 16</inkml:trace>
  <inkml:trace contextRef="#ctx0" brushRef="#br0" timeOffset="98059.3873">27885 4391 244 0,'3'0'358'0,"1"0"-54"0,-4 0-67 16,4 1-33-16,-2 0-21 0,-1 2-19 16,1 1-26-16,0 0-26 0,4 11 20 0,-1 1-29 15,-3 2-1-15,4 3-11 0,-2 2-28 16,0 1-5-16,2-3 8 0,-3 2-20 0,1 0-3 16,1 0 12-16,-2 0-21 0,-3-4-6 15,2 1 11-15,-2-9 2 0,0 3-22 0,0 1-4 16,0 1 4-16,0-1-10 0,0-3-3 0,0-2 26 15,0 0-8-15,0-2 5 0,-12 6-8 16,10-9-11-16,2-2 34 0,0 0 6 0,-2-2 17 16,2-1-31-16,-2-1-3 0,0-1 15 0,-1-1 1 15,-1-2-19-15,-3-10 22 0,-3-3-19 16,4-2-14-16,1-6 16 0,3-2-11 0,-2-3 19 16,4-2-15-16,0 16 11 0,0-8-14 0,11-29 20 15,-5 24-5-15,-3 2-7 0,6 2 8 0,-2-1 23 16,2 2-39-16,0 2-11 0,2 4 1 15,0 1 28-15,3 3-20 0,1 1-5 0,2-1-30 16,-2 7 16-16,3 2-4 0,-2 1-4 16,-1 5 13-16,-4 0-5 0,-4 0 10 0,3 0-37 15,11 13 7-15,-9-5-10 0,-3 4-12 16,-5-1 6-16,1 4 6 0,-5-6-27 0,0 6 26 16,-15 19 4-16,3-13-12 0,-2 0-5 0,-2-2-4 15,-1-3 3-15,-6 3-11 0,8-3-15 0,-5-1 4 16,-1 3-2-16,3-3 9 0,0-2-10 15,0-2-4-15,3-3-14 0,2-2-25 16,2-2-28-16,3 2 14 0,1-6-211 0,7 0-57 0,0 0 11 16,0 0 23-16,-12-12 6 0,13 8-6 15</inkml:trace>
  <inkml:trace contextRef="#ctx0" brushRef="#br0" timeOffset="98331.4815">28435 4345 222 0,'0'-3'74'0,"0"1"12"0,2 0 2 15,-2-1-22-15,1 2-69 0,-1-2-44 16,0 1-27-16,1-1-66 0</inkml:trace>
  <inkml:trace contextRef="#ctx0" brushRef="#br0" timeOffset="99407.2865">28500 4348 348 0,'0'0'281'0,"0"-14"-26"0,14 14-46 15,-14 0-11-15,0 0-8 0,0 0-15 16,0 0-24-16,0-13-7 0,16-2 3 0,-16 13-20 15,1 0-19-15,-1 1-7 0,-1-1-1 0,2 1-25 16,-1-1 7-16,0 2-15 0,1-1-4 0,-1-1-19 16,1 1-7-16,-1 1-6 0,2 0-6 15,-5-1 9-15,3 1 1 0,0 1-21 0,-2-1 0 16,-1 2 3-16,-1 0-19 0,0 0 10 16,0 3-14-16,-7 2 18 0,-3 1-12 0,7 0 4 15,-5 1-12-15,1 2 23 0,5-2 2 0,-1 3-13 16,-2 1 9-16,4 1-2 0,0 3-18 15,-1-2 11-15,1 4-12 0,1-5 14 16,2 3-20-16,-3-2 8 0,5-6 16 0,0 2-14 16,0 5 1-16,0-2 13 0,0 2 4 0,12 15-13 15,-6-16 20-15,3-2-21 0,1 1 13 16,1-4-5-16,2-2-8 0,0 1 24 0,2-2-19 16,-2 0 18-16,1-2-8 0,-1-3 10 0,-3 0 14 15,0-2 0-15,-2 0 7 0,-8 0 0 16,12 0 32-16,10-10-21 0,-10 1-19 0,-2-2-6 15,-2 1-1-15,-6-1 34 0,2 0-1 0,0-3-10 16,-3-1-5-16,-1 2-5 0,0 4 1 16,0-5-25-16,0-3-18 0,-14-14 2 0,7 15 37 15,0 1-6-15,-1 1-3 0,-1-2-11 16,1 4-14-16,3 1 6 0,-5-1-8 0,-1 4-49 16,2-2 15-16,0 3-26 0,3 4-9 0,-1-2-1 15,2 0-36-15,2 2-12 0,0 2-20 0,-2 0-30 16,2 1-20-16,1-2 16 0,-4 1-178 0,3 1-86 15,0 0 40-15,1-2 24 0,0 2 27 16,2 0 16-16,0 0 12 0</inkml:trace>
  <inkml:trace contextRef="#ctx0" brushRef="#br0" timeOffset="99870.9384">28658 4371 738 0,'4'-4'257'0,"0"2"-38"0,1-2-34 16,0 2-19-16,1 0-8 0,2 2-16 0,0 0-17 16,-1 0-17-16,4 0-15 0,5 0-17 0,21 14 5 15,-22-3-12-15,5 0-11 0,-2 2 9 0,-2 1-20 16,-5 0-12-16,2 0 17 0,2 2-17 15,-8 2-14-15,1-2 0 0,0 1-4 16,-3 0-13-16,-3-1-4 0,0-1 10 0,-2-15-27 16,0 13 5-16,0-3 28 0,0 1-17 0,0-2 1 15,0-2 10-15,-9-7-27 0,9 7 21 16,-13 1 14-16,10-8-14 0,-2 0 21 0,0-2 4 16,0-1 34-16,1 0 0 0,-4-8 0 15,0-2 11-15,-1-3 5 0,4 0-12 0,-2-3 10 16,5-2 14-16,2 10-46 0,0-5 2 0,0-3 31 15,0-2-7-15,17-22-21 0,-9 21-8 16,0 1-15-16,4 3 2 0,-3-1 17 0,0 2-2 16,1 1-2-16,0 1-21 0,-6 5-22 0,3-3-20 15,-4 2-30-15,3 3-29 0,-2 2-44 16,0-1-16-16,0 0-37 0,-2 0 16 0,1 3-280 16,-1-2 31-16,1 2-3 0,-2-3 26 15,1 2 35-15,0-1 39 0,3-6-15 0</inkml:trace>
  <inkml:trace contextRef="#ctx0" brushRef="#br0" timeOffset="100251.5982">29031 4026 596 0,'2'-3'293'15,"0"0"-10"-15,-1-1-47 0,1 2-24 0,0 0-27 16,0-1-46-16,0 3-22 0,-1-2-13 0,1 2 0 15,0 2-24-15,2-1-5 0,-2 3 11 0,11 5-9 16,-5 3-30-16,2 1 7 0,-1 0-16 16,-2 3 1-16,2 1-11 0,0 2 5 0,-2 2 10 15,2-1-30-15,-2 2 4 0,2 3 6 16,-1 0-15-16,-2 2 10 0,-1 4 10 0,1-2-12 16,0-1 19-16,0-2-12 0,-1 2 9 0,-2 2-26 15,0-1 18-15,0-1 0 0,6-1-8 0,-2-2-7 16,-4 0-11-16,1-4 2 0,1 1-8 15,2-8 14-15,0 2 2 0,-1-1 1 0,-3-5 4 16,6 3-6-16,-4-5-14 0,-2 0 31 16,2-2 0-16,0-1-13 0,0-3 27 0,-1 1-35 15,0-1-1-15,1 0 11 0,1-1-17 0,-1-1 15 16,0 2-22-16,-5-2-32 0,0 0-48 16,0 0-52-16,12-11 12 0,-12 4-255 0,-4-7-12 15,-1 0 27-15,-6-1 23 0,-1-1 24 0,0 1 15 16,-3 2 14-16</inkml:trace>
  <inkml:trace contextRef="#ctx0" brushRef="#br0" timeOffset="100533.7797">29046 4479 272 0,'2'-3'292'0,"1"0"-33"0,1-2-34 0,10 0-13 16,1-4-24-16,3 3-12 0,-2 0-8 15,2 0-12-15,3 4-20 0,-9 0-6 0,8-1 11 16,-5 0-32-16,3 0-11 0,-5 0-24 0,-1 1 14 16,-3 1-4-16,-2 0-14 0,1 0-9 15,-2 0 5-15,0 0-11 0,-2 1-7 0,1-2 5 16,-1 2-22-16,0 0 16 0,1-1-16 16,-5 1-3-16,0 0 25 0,0 0-38 0,6 0-11 15,-6 0 2-15,0 0-48 0,7 0 6 0,-7 0-55 16,0 0-76-16,9-10 16 0,-9 8-277 15,0-3 23-15,0 1 26 0,-2-1-3 0,1 0 21 16,-10-8 9-16,4-3-8 0</inkml:trace>
  <inkml:trace contextRef="#ctx0" brushRef="#br0" timeOffset="101534.8345">29687 4044 549 0,'2'-1'345'0,"0"0"-51"16,0 1 14-16,0-1-52 0,-1 1-17 15,-1 0-26-15,2 0-27 0,-1 1-47 16,0-1 17-16,2-1-42 0,0 2 2 0,-3-1-23 15,3 2-31-15,1 0 17 0,1 2-7 0,8 5-23 16,3 2 23-16,-2 1-25 0,7 2 4 16,-4-1 3-16,2 3-23 0,0 1-3 0,-3-2-18 15,3 3 3-15,-1 0 25 0,0 3-26 0,0-1 22 16,1 2-20-16,-1 0 4 0,-1 1 2 0,1 4-2 16,1-3 21-16,-2 1-37 0,-1-1-1 15,-2-1 24-15,0 0-12 0,-1-3-2 0,2 1-1 16,-3 1-9-16,-1-6-4 0,0-1 26 0,-2-3-31 15,0-1 0-15,-4-2 10 0,0-3-17 16,-2-1 26-16,-1-1-6 0,0-1 53 0,0-1-7 16,1 1-5-16,-2-2-5 0,0 0 78 15,-1-1-23-15,0 0-4 0,0 0-24 0,12-18 14 16,-6 1-7-16,1 1-18 0,-2-5 4 16,-1-2-7-16,1 0-7 0,2-1-10 0,-3-2-22 15,-1 0 19-15,1-3-12 0,-2 0 6 0,0 2-31 16,-2 2 21-16,0 13-30 0,0-7 18 0,0-4-16 15,0-2 17-15,-11-25-21 0,3 26 6 16,2-1 11-16,-1 1 0 0,-1 2-18 0,-3 0 0 16,1 2 3-16,1 1-32 0,-2-1 5 15,1 2 15-15,0 6 1 0,1-3 5 0,-2 3 2 16,4 3 12-16,1 3 2 0,-1 0-34 0,4 2 2 16,0 1 2-16,0 0-10 0,1 0-22 15,1 1-10-15,-1 1-15 0,2-1 33 0,0 2-7 16,0 0 18-16,2 0 13 0,0 1 8 0,0 0-8 15,1 0 8-15,3 1 3 0,2-2 13 16,10 3-9-16,-8-3 10 0,5 0 14 0,2 0 4 16,1 0-7-16,2 0 19 0,-1 0 9 0,-4 0-36 15,-2 0 8-15,-1 0 4 0,-4 0 6 16,-1 0 0-16,7-10-1 0,-10 10-7 16,0 0-20-16,-1 0-29 0,0 0-23 0,-1-1-39 15,0 0-42-15,0 1-55 0,-2 0 20 0,0 0-202 16,0 0-67-16,0 0 52 0,10 12 26 15,-9-7 12-15,1-1 41 0,1 2 22 0,0 12-5 16</inkml:trace>
  <inkml:trace contextRef="#ctx0" brushRef="#br0" timeOffset="101951.94">30516 4328 251 0,'3'1'344'0,"0"1"-68"0,1-1-36 16,1-2 2-16,1 1-36 0,0-2-22 0,0 0 9 16,8-5-23-16,2 1-34 0,-5-2-7 0,2 0 2 15,-1 1-1-15,-1-2-35 0,0-4-14 0,-2-3 3 16,-1 1-35-16,0 2 22 0,-2-1-20 16,-1 1-8-16,-3 1 18 0,-1 3-13 0,0 0-23 15,-1 9 18-15,0-7-28 0,0 1 0 16,0 6 8-16,-13-15-6 0,9 10 5 0,0 4-13 15,0-1 13-15,0 0 0 0,-2 2 4 0,0 2-28 16,-3-2-17-16,-13 11 20 0,7-1 15 16,1-1-4-16,3 2-10 0,-1-2-1 0,5 1-3 15,-3 5 14-15,2-1-33 0,3 3 20 0,3-3-8 16,-4 2 11-16,3-2-9 0,2 2 16 0,1-3-9 16,0-4 4-16,0 5 21 0,10 13-21 15,-5-10-22-15,2-3 17 0,1 1-3 0,2-2 5 16,-1 1-27-16,4-5 11 0,-4 2-19 15,2-4-20-15,0-1-14 0,3 1-25 0,-5-5-6 16,11 0 10-16,-1-2-149 0,-12 0-111 0,22-11-52 16,-6 3 29-16,-2-4 38 0,2-1-8 15,1-2 14-15,1-3-4 0</inkml:trace>
  <inkml:trace contextRef="#ctx0" brushRef="#br0" timeOffset="102233.7951">31035 4128 431 0,'0'-11'291'15,"-1"3"-22"-15,0-1-28 0,-5-6-32 0,1 5-9 16,1 2-9-16,-1 2-14 0,3 0-21 16,-3 0-18-16,3 3 5 0,-2-1-49 0,2 3-18 15,-3-1 11-15,0 2-10 0,-1 2-16 0,-2-2-11 16,-12 16 2-16,6-8-24 0,0 3 9 0,0 2-4 16,1-2-10-16,1 5 3 0,2 2 7 15,1-1 5-15,1 0-14 0,2 3-16 0,2-1 11 16,0 1-10-16,0 1 10 0,4-1-6 15,0-9 7-15,0 3-15 0,13 25 9 0,-5-18-14 16,2-3 15-16,2 2-15 0,4-2 3 16,1-4-13-16,0 1-10 0,0 0 9 0,3-4-35 15,-2-2 1-15,5-3-20 0,-4-1-28 16,-10-5-25-16,6 0 11 0,3 0-107 0,15-19-98 16,-16 5-73-16,-1-2 23 0,0-3 62 15,-3-1 20-15,-1-3 11 0</inkml:trace>
  <inkml:trace contextRef="#ctx0" brushRef="#br0" timeOffset="102956.9456">31220 3930 813 0,'-2'-13'265'0,"3"5"-9"0,-4 1-28 16,1 0-1-16,0 3-21 0,1 1-48 16,0-1-11-16,1 2-8 0,0 2-37 0,0 0-4 15,0 0-8-15,0 0-10 0,1-4-16 0,0 7-11 16,2 1 21-16,-2 2-22 0,4 9 11 15,-1 2-30-15,2 2 16 0,-3 2-15 0,3 0 31 16,-1 4-48-16,1-3 3 0,0 2 8 16,-1-1-11-16,0 3-11 0,1-2 29 0,1 3-10 15,-2-1 13-15,1-1-9 0,-3 1-26 16,-1 1 15-16,1-2 11 0,4 0-19 0,-5 0-1 16,-2-2-12-16,2-2-10 0,0-1 36 0,-1-2-20 15,-1-11-7-15,0 4-38 0,0-3-4 0,0 2-9 16,0-3-22-16,0 0 8 0,0-7-14 15,0 0-3-15,0 0-22 0,-16 10-35 0,11-13 14 16,-7-7-41-16,-1-4-14 0,1-1 6 0,2-3 51 16,0-2 35-16,0-3 10 0,3 1 73 15,0 2 10-15,2-2 21 0,3 1 15 0,0 0 18 16,2 2-18-16,0 1 17 0,0 9-28 16,0-5 18-16,14-11 12 0,-5 10-3 0,1 1 1 15,2 1-12-15,2 1-1 0,-1 1-8 16,5 3-4-16,0 0-2 0,0 0 5 0,-1 4-8 15,0 0 15-15,0-1 13 0,-4 3-1 0,6-3-6 16,-7 3-21-16,-12 2-15 0,10 0 8 16,-1 0 10-16,-1 0-17 0,-2 0-4 0,6 13 8 15,-9-9-6-15,0 0 17 0,-2 2-14 16,1 2-22-16,-2 0 12 0,0 4 12 0,0 1 8 16,0 2-13-16,0 2-6 0,0-2-6 0,-13 18 15 15,13-24-5-15,0 5-14 0,0 0 5 0,0 1 21 16,0-2-21-16,13 14 4 0,-5-12 15 0,-1-7-27 15,3 1 43-15,2-2-24 0,-1-3 22 16,-4-1-5-16,2-1 57 0,-1-2-15 0,-8 0-2 16,12 0-16-16,16-11 23 0,-16 3 11 0,-2-1 10 15,1-3-10-15,-3-1 4 0,-2 3-10 16,-4-1-12-16,3-1-10 0,-2-1-5 0,-3 1 20 16,0 12-9-16,0-9-7 0,0-4-4 0,0-2-16 15,-13-8-3-15,7 8-3 0,-3 4 10 16,1 0-3-16,2 2-72 0,-1 3 10 15,1 2-42-15,2 0 15 0,-2 1-38 0,3 1-1 16,-2 0-24-16,1 2-16 0,4 0-15 0,0 0 14 16,-8 0-92-16,8 0-67 0,-10 0-116 0,-2 11 28 15,11-9 22-15,0-1 20 0,1 2-12 16,1-1 17-16,1 0 15 0</inkml:trace>
  <inkml:trace contextRef="#ctx0" brushRef="#br0" timeOffset="103389.6885">31676 4165 442 0,'12'-2'312'0,"-2"-1"-63"0,-1 2-7 0,-1-1-19 16,-1 1-6-16,-1-1-30 0,1 1-5 15,0 1-23-15,0 0-20 0,0-1-36 0,3 1 15 16,1 0-31-16,20 11-15 0,-16-5-11 16,1 3 5-16,-3-2-10 0,1 7 3 0,0 0-22 15,-2 0 4-15,-3 1-8 0,0 3 24 0,-1 0-5 16,0 0-24-16,-2 0-6 0,-3 0-9 15,1 3-1-15,-2-3 8 0,-2-8-9 0,0 1 13 16,0 3-6-16,0-2-11 0,0 1 19 16,-11 8-34-16,7-14 15 0,0-3-9 0,-6 9 14 15,3-10-5-15,0 0-14 0,-1-3 0 0,8 0 29 16,-8 0-22-16,8 0 13 0,-26-19-13 16,19 6 19-16,2-3 12 0,3-2 2 0,1-2-24 15,1-5 1-15,0 14 27 0,0-6-16 16,16-22 16-16,-9 17 18 0,2 1-31 0,-2 1 32 15,-1 4 4-15,4 0 5 0,-3 0-5 0,2 2-21 16,1 1-4-16,-1 3-2 0,-4 0-18 0,1 3-19 16,0 2 40-16,0 0-30 0,-1 0-1 15,-1 2 32-15,0 0-20 0,-1 1-34 0,0 0-23 16,-1 1-32-16,1-2-6 0,-1 2-47 0,0-1-15 16,-2 2 12-16,0 0-204 0,0 0-111 0,0 0 6 15,0 0 49-15,3-6 53 0,-7 4-10 16,0-1 53-16,-1 1 0 0,-1 0 5 15</inkml:trace>
  <inkml:trace contextRef="#ctx0" brushRef="#br0" timeOffset="104783.1434">22986 6211 333 0,'0'0'263'0,"-15"-15"-36"0,-2-8 7 16,13 16-20-16,-2-5-4 0,1 3-44 0,3 2 9 15,-1 1-17-15,1 2-16 0,-2-1-13 0,3 1-16 16,-1 2 10-16,1 0-11 0,1-2-26 16,-1 3-15-16,1 0-14 0,-1 1-17 0,1 0-8 15,0 0 0-15,0 1 1 0,1 4 8 16,-1 0-9-16,1 3 1 0,-1-1-5 0,2 13 11 16,-2-8-20-16,7 22-2 15,-4-12-4-15,-1 3-15 0,1 0 16 0,0-1 6 0,0 4-5 16,0 0 10-16,1 1-15 0,-4-1 8 0,0 1-9 15,0-1-8-15,0-14 0 0,0 8 21 16,0 2-11-16,0 2-20 0,-11 28 11 16,6-29 12-16,1-3-16 0,-3 1-2 0,2-6 3 15,0 0 4-15,-3 0 3 0,7-7-19 16,-1-1 21-16,1-2 1 0,0-2 6 0,1 0 17 16,0-2 12-16,-2-2-17 0,0-1 5 0,2 0-13 15,0 0-11-15,-13-12 29 0,7-2-20 0,-3-3-12 16,3-4 21-16,2-2-4 0,-3-2-20 15,3-7 9-15,1 2 7 0,-2-3-11 0,5-1-3 16,0 17-10-16,0-9 8 0,0-6-23 0,0-3 14 16,0 2 10-16,13-35 2 0,-7 34-4 0,-3 0 13 15,5 4-12-15,-2 3 18 0,0-3-15 16,1 4-3-16,3 1 5 0,-2 1-1 0,1-2 11 16,2 2-9-16,0 2-10 0,5 3-2 15,2 1 6-15,0 1 9 0,1 3-10 0,5 2 8 16,1 0-7-16,-1 4-7 0,-1 5-2 0,0 2 6 15,-13 1-8-15,7 0-1 0,1 0 23 16,18 18-18-16,-20-7 17 0,-3 3-25 16,-2 0-15-16,-3 4 21 0,-2 1-17 0,-2 1 20 15,-4 2-7-15,0-11 3 0,0 5 11 0,-20 24-11 16,8-17-12-16,-5-6 23 0,-1 3-18 16,0-1 8-16,-6-1-2 0,1 2-8 0,-4-1 9 15,4-1-1-15,-6-1 3 0,3-3-3 0,-2-1 17 16,3 1-11-16,3-3-12 0,0 2 24 15,-1-5-14-15,6-4 35 0,0 1-34 0,3-4 22 16,5 1-22-16,2 1 32 0,1-2-28 0,6-1 18 16,0 0-3-16,0 0-11 0,-13-12 12 0,12 10 1 15,1-3 18-15,1 1-37 0,1-1 24 16,-1 2-9-16,3-1-16 0,-1 0 19 0,1 1-12 16,1 0 11-16,9-4 10 0,-1 4-21 0,-1 2-5 15,-3 1 21-15,6 0-11 0,1 0 11 16,20 14-22-16,-15-5 14 0,3 0-18 0,0 2 0 15,-2 0 4-15,-2 2 18 0,1 3-22 16,-1 0-4-16,-1 3 19 0,2 3 5 0,-4 0-20 16,1 2 6-16,-1 0-2 0,-2 2 10 15,0-2-18-15,-2 2 4 0,-3-2 4 0,3-1 8 16,-1 2-18-16,-1-3 26 0,0 3-26 0,-1-2-17 16,0-1 21-16,1-4-45 0,-4-3-14 0,-1 1-17 15,-1-7-2-15,1 0-27 0,-3-4-28 0,-1-2 1 16,1-1 12-16,0 0-283 0,-3-2-11 15,0 0 44-15,0 0 57 0,18-26-13 0,-12 9 13 16,5-4 19-16</inkml:trace>
  <inkml:trace contextRef="#ctx0" brushRef="#br0" timeOffset="105836.0229">23509 6602 340 0,'1'-2'283'16,"-1"1"-15"-16,2 0-50 0,-2 1-18 0,1-1-11 15,1 0-10-15,-1 0-13 0,1 0-27 16,0-1-17-16,3 1 6 0,-1-1-23 0,9-5-23 16,-1 0 3-16,2-3 0 0,-4 4-24 0,4-3-6 15,-4 2-9-15,5-2 4 0,-3 0-18 16,2 0 12-16,-2 2 20 0,-3-5-23 0,2-1-16 16,-7 2-2-16,4-2-4 0,-1 1 15 15,-5 0-20-15,-2 4 17 0,0 8-25 0,0-9 0 16,0 1 11-16,0 1-10 0,0 7 5 15,-11-16-16-15,2 6-2 0,0 2-1 0,-1-1 5 16,1 4 2-16,-4-3 18 0,4 4-31 0,1 2 30 16,0-1-14-16,-2 2 7 0,10 1-18 15,-8 0 13-15,1 0-6 0,-6 0 2 0,-10 10-9 16,8-1 6-16,1 3-9 0,2 0 15 16,1-1-10-16,3 1-6 0,-1 2 9 0,3 3-10 15,3-2 6-15,1-4 7 0,2 3 3 0,0-14 12 16,0 14-4-16,0 4 7 0,17 14-19 15,-8-15 19-15,1-3-13 0,5 0-12 0,1-1 23 0,9-1-6 16,-7 2 6-16,3-3 5 0,1-1-20 16,3-1 0-16,2-2 7 0,-1 1-14 0,1-3 22 15,2 0 3-15,1-2-21 0,2 0 23 16,-17-3-21-16,10 0 32 0,3 0-19 0,3 0-13 16,30-12 14-16,-35 5-3 0,4-1 18 15,-5-1-16-15,0-3-19 0,-1-1 3 0,-3-1 6 16,-1-1 1-16,2-3 2 0,-5 1 28 0,0 0-19 15,-3-4 3-15,0 3 16 0,-6 0-6 0,-3 0-13 16,0 3-15-16,-4-1 0 0,-1 8 20 0,0-3-9 16,0 1-8-16,0 1-2 0,-16-10-14 15,6 10 17-15,-1 5 12 0,3-1-30 0,-1 4 10 16,1 1-8-16,8 0-8 0,-8 0 7 0,-13 10 1 16,10-7-13-16,4 2 19 0,2 2-26 15,1 0-3-15,1-2-4 0,0 1 13 0,3 0-14 16,0 0 18-16,0-6-11 0,0 0-1 15,13 23-6-15,-4-17 25 0,-2 2 3 0,2-6-14 16,-1 0 14-16,0-1-6 0,0-1 6 16,-8 0 13-16,13 0 21 0,11-10-11 0,-16 8 27 15,1-1-8-15,-3 0 22 0,-1 0-22 0,-1 2 33 16,-1-3-10-16,0 1 6 0,-1 0 21 16,0 0-17-16,0 0-25 0,0 1 36 15,-2 1-11-15,2 0-52 0,-1 0 10 0,0-2-22 16,0 3 12-16,1 0 14 0,-2 0-15 0,0 0 21 15,0 0-4-15,0 0-13 0,10 24-20 16,-8-9-6-16,2 2 6 0,-1 2 28 0,1 4-1 16,-1-4-30-16,1 6 36 0,3-1-21 0,0 1-8 15,-2 1 10-15,2 2-35 0,-3 0 36 0,3 1 0 16,-4 2-29-16,2-3 21 0,-1 2 0 16,0-1-2-16,-3 3 1 0,0 3-18 0,0-1 27 15,-1-17 3-15,0 9-4 0,-14 34-24 16,5-26 18-16,2-2 11 0,-6 1-43 0,-1-4 9 15,-2 2 4-15,0-4 16 0,-3-2-28 16,3-4 32-16,-6-3-18 0,5 0-15 0,-2-4 9 16,-3 0 21-16,-1-7-7 0,1-3-6 0,-1-3-9 15,10-1 7-15,-19-14 22 0,12 5-5 16,1-7-19-16,1-3 14 0,4-1 12 0,1-1-17 16,5-4 26-16,-1 0-1 0,3-4-13 15,4-4 0-15,1 3-7 0,1 13 18 0,0-5-26 16,11-30 18-16,-2 23 3 0,1 0-2 0,1 1-14 15,3 0 14-15,0 0-3 0,-1 1-1 0,4 2-26 16,-1 0-10-16,0 0-11 0,-1 2-21 0,0 2-52 16,1 1-34-16,0 1 16 0,-2-1-217 15,2 0-60-15,1 2 9 0,-1 1 14 0,-1-3 23 16,-1-3 25-16,1 5 47 0,-2 1 27 0</inkml:trace>
  <inkml:trace contextRef="#ctx0" brushRef="#br0" timeOffset="106285.7165">24474 6403 560 0,'13'-5'352'0,"-6"-1"-75"0,1 2-7 0,-2 2-39 0,-1 0-14 15,1-1-21-15,0 1-32 0,2 0-24 16,-2 2-18-16,1 0-6 0,3 0-16 0,4 0-4 15,0 0-20-15,23 11-2 0,-15-1-24 0,0 3 9 16,-5 1-5-16,-1 2-13 0,-1-1 20 16,-1 1-31-16,-2 1 11 0,1 3 7 0,-6-3-26 15,1 2 0-15,-3 1 7 0,0-1-40 16,-3-4 22-16,-2 0-22 0,0-9 2 0,0 2 4 16,0 5 10-16,-12 10-5 0,8-14-8 0,0-2-5 15,0-3 6-15,-1-2-4 0,-4 2-3 0,6-4 7 16,-3-2 5-16,2 0 6 0,4 2 17 15,-14-13 8-15,5 1 6 0,2-3 35 0,0-3-47 16,3-3 23-16,2-2 7 0,2 0-3 0,0 1 23 16,0 10-28-16,0-6 3 0,0-5-1 15,15-22-3-15,-10 24-9 0,1 1-6 0,0 4-4 16,4-4-2-16,-2 3 0 0,1-1-9 0,3 5-6 16,0 0 5-16,2 0-54 0,-3 5-25 15,0 0-3-15,-2-3-41 0,-1 4-38 0,-1 3-21 16,0 1 15-16,0-1-178 0,-2 1-98 15,0 3 22-15,0 0 23 0,-5 0 50 0,0 0 8 16,7 0 17-16,-7 0 10 0</inkml:trace>
  <inkml:trace contextRef="#ctx0" brushRef="#br0" timeOffset="106747.9327">24983 6467 634 0,'5'1'237'0,"-2"1"-10"0,3-2-7 15,0 0-23-15,-2-1-7 0,3-1-14 16,10 1 14-16,-17 1-47 0,26-12 5 0,-15 6-8 16,1-1-19-16,1-5-15 0,-4 2-10 0,2-2 12 15,-4-2-28-15,2 0-7 0,-3 0-6 16,-1 3-11-16,-3 1 14 0,-1 2-7 16,0 0-14-16,-1 3 18 0,1-1-31 0,-1 6-3 15,0 0-14-15,0-6 2 0,0 6 4 0,0-7-14 16,-10 0 9-16,4 4 8 0,0 3-32 15,-10 4 10-15,9-4 21 0,-18 13-42 0,8-4 3 16,2 2 20-16,0 0-4 0,2 3-12 0,2-3 6 16,0 7 11-16,-1 1-15 0,10 0 11 0,-1 0-11 15,1 0 10-15,2-10-21 0,0 5 19 16,13 13-4-16,-1-9-1 0,2-5 13 0,1 2-33 16,3-4 25-16,2 0-5 0,5 0-22 0,-3-6 31 15,-1 2-18-15,-1 0 35 0,-2-5-22 0,0 0 0 16,-5 1 19-16,6-3 20 0,-11 0-27 15,6 0-12-15,-3 0 15 0,0 0-4 16,-1 0 10-16,0 0 11 0,5-11-1 0,-9 9-3 16,-2 1-24-16,-1 1 3 0,-1-2-22 0,0-1 2 15,2 0-11-15,-2 0-48 0,-2-2-43 16,-2 3-39-16,2-3-20 0,-2-1 15 0,0 0-283 16,2 6 33-16,0 0-5 0,-7-27 26 15,3 10 54-15,0 1 2 0,2 1 42 0</inkml:trace>
  <inkml:trace contextRef="#ctx0" brushRef="#br0" timeOffset="107218.9594">25665 6267 636 0,'-2'-6'256'0,"0"1"-34"16,0 1-31-16,0-1-32 0,-1 0 2 16,0 2-24-16,0 0-23 0,-1 1-21 0,-3 0-11 15,2 0 6-15,-12 0-16 0,17 2-6 0,-12 0-4 16,-2 0-7-16,-17 11-8 0,15-4 0 16,3 0 7-16,-3 0-29 0,3 1 11 15,2 2-12-15,-1 0 14 0,3 0-2 16,1-4-29-16,4 3 5 0,3 0-8 0,1 0 10 15,0-9 21-15,0 12-4 0,14 17-18 0,-3-13 21 16,5 2-7-16,1-1-14 0,1-1 3 16,0-2-11-16,2-1 16 0,-1 3-3 0,3-3-6 15,-5 2-17-15,2 0 1 0,0 1-2 0,0-1 4 16,-1-2 4-16,-5 2 5 0,-1-3-12 0,-3-4 0 16,-3-1 5-16,-4-1-1 0,3 1 8 15,-5-3 26-15,0 0-31 0,0-4 8 0,0 0 11 16,0 7 5-16,-13 2-14 0,-5-1 16 15,3-3-20-15,-2 0-6 0,-1-3 17 0,0 2-4 16,4-4-12-16,14 0-19 0,-13 0-25 16,0 0-7-16,-1 0-32 0,-11-16-28 0,16 7 8 15,-1-3-169-15,2 0-96 0,6-1 5 16,2 6 5-16,0-5 15 0,0-4 32 0,16-17 33 16</inkml:trace>
  <inkml:trace contextRef="#ctx0" brushRef="#br0" timeOffset="107630.7727">25895 6311 512 0,'3'0'348'0,"-1"-4"-48"16,0 2-27-16,0-1-41 0,0-1-13 15,-2 2-46-15,2-2-23 0,-2 3-20 0,1-1-19 16,-2-1-3-16,-1 3-7 0,0 0-28 0,0 0 14 15,-2 3 3-15,1 0-21 0,-3-1-34 16,-4 11-1-16,2-9 2 0,-1 7 2 0,4-4-21 16,3 2-4-16,-1-3 2 0,3 4-7 0,0-10-19 15,0 12 12-15,18 14 24 0,-4-9-36 16,-1 2 8-16,-1-3 28 0,4 3-21 0,-1-4-6 16,1 1-1-16,-3-1 8 0,3-1 10 0,-3-1-18 15,3 4-4-15,-3-3 0 0,-4-2-2 16,3 0 10-16,-3-3-8 0,-5 1 27 0,0-2-6 15,-1-2-17-15,0-1-2 0,-3 0 6 16,0-5 14-16,0 0-21 0,0 7-3 0,-14 2 28 16,3 0-31-16,-8-2 20 0,-1-3 13 0,1-1-7 15,-2 2-12-15,0-3 8 0,2 0-2 16,10-2-28-16,-5 0-17 0,-1 0-17 0,1 0-22 16,1 0-22-16,1 0 8 0,-10-13-154 0,10 5-118 15,4 0-26-15,5-1 25 0,3 0 24 16,0 9 16-16,0-15 9 0</inkml:trace>
  <inkml:trace contextRef="#ctx0" brushRef="#br0" timeOffset="107902.4547">26090 6404 625 0,'3'-1'328'0,"1"1"-59"15,-2-3-32-15,1 3-16 0,-1-1-21 16,0 0-40-16,1 1-21 0,-1 1-14 0,0 0-24 15,0 2 8-15,1 0-21 0,1 0-15 16,4 8 0-16,0 1 12 0,-2 0-29 0,3 1 22 16,-2 3-32-16,-2-5 1 0,1 4-7 0,1 2 0 15,-2 1-6-15,-1-7 3 0,3 5-25 0,-2 3 20 16,1-1-13-16,-4 0 8 0,1-2-10 16,-1-6 5-16,0 1-22 0,0-3-31 0,-2 0-16 15,0 1-29-15,2-3-34 0,-2 0 10 0,0-3-118 16,0-3-130-16,0 0-44 0,0 0 3 15,0 0 38-15,-6 5 18 0,4-6 11 0,-1-5-10 16</inkml:trace>
  <inkml:trace contextRef="#ctx0" brushRef="#br0" timeOffset="108079.8502">26032 6248 532 0,'-5'-9'308'16,"1"2"-39"-16,2 0-5 0,0 3-57 0,0 0-1 15,0 1-30-15,1 0-29 0,1 1-44 0,-2 0-20 16,2 0-36-16,0 1 5 0,0 0-49 16,2 1-33-16,-2 1-31 0,0 2 6 0,0-1-133 15,1 0-141-15,3 1 22 0,-4 0 24 16,2-1 15-16,2 3 15 0</inkml:trace>
  <inkml:trace contextRef="#ctx0" brushRef="#br0" timeOffset="108587.555">26356 6357 623 0,'4'-3'298'0,"-2"-1"10"15,1 1-58-15,-1-1 26 0,0 2-25 16,0 0-48-16,0-1-25 0,0 2-21 0,-2 0-10 15,2-1-24-15,0-1-28 0,0 2-1 0,-2 1-17 16,2 0 7-16,-4 0-28 0,2 3-14 16,-6 0 5-16,4-1 12 0,-9 9-35 0,3 1-9 15,-6 1 12-15,5 1-23 0,-4 3 28 0,3-2-33 16,-1 3 13-16,3 2-21 0,0-2 14 0,2 1-1 16,1-1-14-16,3-2 13 0,0 2-14 15,2-9 2-15,0 3 17 0,0 0-23 0,0-1 20 16,0-2-1-16,11 16-23 0,-2-14 14 15,-2-3-3-15,2-3 25 0,-3-2-17 0,1 0 5 16,2 0 14-16,-2-3-10 0,-1 0 44 0,-6 0-17 16,12 0 10-16,8-10-6 0,-6-2 22 0,-5 1-22 15,1-2 19-15,0-5-8 0,1 5-4 16,-5-6-5-16,-1 1 11 0,-1-1 7 0,-1 5-5 16,-1-3-7-16,-2 6-6 0,0 3-8 0,0-2-3 15,0-3-5-15,-11-13 4 0,6 18-3 16,1-1-2-16,0 2-4 0,-1 0-57 15,-5-2 9-15,2-3-13 0,3 6-30 0,-1 1 3 16,-2 0-17-16,2 2-52 0,2-2-15 0,-3 4-20 16,3 1 14-16,-1-3-157 0,0 2 25 15,1 1 23-15,-1-1 24 0,3 0 19 0,-2 0-148 16,2 0 3-16,2-2 23 0,0 3 4 0,0 0 4 16</inkml:trace>
  <inkml:trace contextRef="#ctx0" brushRef="#br0" timeOffset="109252.5404">26695 6381 408 0,'0'-3'324'16,"0"-2"-66"-16,2 1 2 0,-4 1-60 15,4-2-11-15,-2 3-18 0,2-1 2 0,0 0-40 16,0 0-6-16,-1 1-29 0,1 1-8 16,0 1-8-16,2-3-11 0,-1 3 1 0,2 0-6 15,1 0 8-15,-3 0-20 0,3 3-1 0,0-2-26 16,-3 3 5-16,11 9 7 0,-3 0-15 16,-3 0-8-16,2 3 17 0,-4 0-14 0,-1 3-24 15,-1-1 17-15,0 1-15 0,-3 0 12 0,-1 0 6 16,3 2-8-16,-3-3-12 0,0-9 21 15,0 5 3-15,0 1-11 0,-12 19-15 0,7-18 3 16,-1-3 5-16,2-2-4 0,-2-1-4 0,2-4 11 16,2 0-13-16,-1-2-1 0,1 0 7 0,0-1 15 15,-2-1 7-15,2-1-14 0,0 1-1 16,2-2 31-16,0 0 5 0,0 0-18 0,0 0 13 16,-12-12 6-16,10 6-14 0,2-1-3 15,2-13 27-15,-2 12-23 0,12-28-24 0,-4 11 21 16,5 2 13-16,-1-2-22 0,-5 4 10 0,7 1-15 15,-1 1-13-15,-2 2 9 0,5 3 27 16,-1 2-7-16,-1 0-6 0,-1 3-22 0,1 6-5 16,-1-3 19-16,1 4-16 0,-7 0-1 0,6 1 13 15,-13 1 2-15,8 0-22 0,15 11 11 16,-11 0 11-16,1 2-2 0,2-3-6 0,-3 2 11 16,-5 0-19-16,3 5 22 0,-2-5-38 0,-1 3 31 15,-1 0 2-15,1 2-20 0,-3-5 11 16,3 4-20-16,0-1 10 0,-5-6 20 0,5 5-17 15,-5 0-4-15,0-9 32 0,-2 6-7 16,2-5-22-16,-2 1 15 0,0-2 16 0,0-1-31 16,0-4 10-16,0 0-1 0,0 0-10 0,0 7 7 15,0-7-11-15,0 0-21 0,0 8 24 16,0-8-52-16,-2 6-37 0,-2-8-37 0,0-1 14 16,-10-6-300-16,0-4-25 0,-1-2 44 15,1-4 27-15,1-1 24 0,-3-5 57 0,-1-6-45 16,0 1 33-16</inkml:trace>
  <inkml:trace contextRef="#ctx0" brushRef="#br0" timeOffset="110563.5294">27822 6218 322 0,'0'0'305'0,"0"0"-39"0,0 0-37 0,0-12 7 16,0 12-42-16,0 0-16 0,0 0-24 15,0 0-11-15,9-22-26 0,-9 22-8 0,2-2 16 16,-1 1-21-16,-1 1-26 0,0 0 5 15,2 1-10-15,0 1-14 0,0 0-8 0,0 3-18 16,1-2 8-16,-1 3-1 0,5 8-12 0,0 1 9 16,-5 4 0-16,6-1-9 0,-3 2-21 0,0-2 11 15,-1 3-21-15,1-3 12 0,2 0 19 0,-3 5-27 16,3-4 3-16,-3 0 16 0,3 1-21 16,-6-1 7-16,1-1-12 0,-1 0 12 0,1-5-7 15,-1-1 5-15,1-3-2 0,-2-1 21 16,2-1 0-16,-2 0-22 0,0-3-12 15,0 0 18-15,0 1-14 0,2-2 34 0,-2 1 5 16,0-4 9-16,0 0 26 0,0 0 3 0,0 0-13 16,-4 7 2-16,2-9-10 0,0-3-35 0,3-1 25 15,-2-8-4-15,-2-3-20 0,3 7 17 16,0-7-8-16,0-8 21 0,0 0-30 16,9-25 30-16,-3 25-24 0,-1 0-2 0,1 1 4 15,2 2 6-15,-1 3-9 0,-1 2 16 0,3 1-38 16,-1 3 22-16,-6 1-17 0,6 0 23 0,0 1-25 15,5 2-1-15,-3 3-11 0,-1 1 45 16,8-2-35-16,-2 5 14 0,-1 0-17 16,-14 2-4-16,12 0 31 0,3 0-36 15,18 14 9-15,-17-6 10 0,0 2 5 0,-1 3-14 16,-1-2-7-16,-1 5 33 0,-4 1-29 0,3-2 5 16,-3-1-26-16,-1 3 36 0,2 1-31 0,-8 0 8 15,3-1-20-15,-3 1-14 0,2-2 23 16,-2-3 3-16,-2-13-17 0,0 8 11 0,0 2-17 15,0-3 11-15,0-1 0 0,0-6 14 0,0 6-5 16,0-6 14-16,0 0-1 0,0 6-4 0,0-6 0 16,-2 7 19-16,1-10-14 0,-2-1 31 15,1-2-14-15,-1 2 8 0,-1-15-18 0,4-1 2 16,0-3 12-16,0 12-2 0,0-10-1 16,15-24-9-16,-7 20 19 0,1 2 4 0,-1 1-21 15,3 2 33-15,1 1-32 0,-1 1 27 0,2 3-27 16,-2 3-5-16,-2 1 11 0,3 1 14 15,-2 5-23-15,-1 1 27 0,1 1-17 0,-1 2 7 16,-9 1-31-16,9 0 17 0,5 0 23 0,20 13-21 16,-16-2-23-16,-3 1 24 0,4 2-18 15,-4-1 20-15,0 5-26 0,-3 3 21 0,-1-2 2 16,0 0 7-16,-2 4-17 0,-3-3 10 16,1-1-3-16,3 5 22 0,-3-4-28 15,-4-1 31-15,2 0-47 0,-1 2 21 0,-4-8-20 0,2-1 1 16,-2-1 0-16,4 4-32 0,-3-2-15 15,-1-6-18-15,0 3-20 0,0-5-33 0,0 0 13 16,0 1-68-16,1-3-87 0,0-3-140 0,2 0 29 16,-3 0 24-16,11 0 22 0,14-17 4 15,-7 6 12-15,4-3-7 0</inkml:trace>
  <inkml:trace contextRef="#ctx0" brushRef="#br0" timeOffset="111129.7475">29236 6148 494 0,'-3'-7'316'0,"-3"-5"-75"0,3 4-47 16,0 0 20-16,-3 2-37 0,3 1-18 15,-1-1-29-15,1 2-7 0,0 0-6 0,1 1-18 16,-2 2-28-16,0-3-1 0,0 2 11 0,-1 2-21 15,0-2-5-15,-2 1-24 0,2 1 14 16,-2 0-8-16,-1 0-18 0,8 0 8 16,-12 0 1-16,-16 10-13 0,10-4 15 0,-2 0-11 15,2-2 2-15,3 5-19 0,-1-1 7 0,2 2 14 16,-3 1 8-16,5 0-27 0,-3-1 2 0,5 3 9 16,-2-1 14-16,3 4-12 0,-1-2 12 15,1 1-20-15,4-2 22 0,3 1-19 0,-2 2 10 16,4-10 2-16,0 5 4 0,0 2-7 15,0 1-6-15,13 11 14 0,-9-15 14 0,7 5 0 16,-1-1-26-16,-1-3 8 0,5 0-4 0,2 0-6 16,2-4 15-16,-2-5-3 0,1 3-3 0,2-4 6 15,1 4 4-15,1-4 8 0,-14-1-7 16,5 0-6-16,5 0 19 0,17-12 3 0,-18 4 4 16,-1-1-17-16,-1-3 0 0,-1 0 6 15,-3-3-4-15,-3-1 30 0,2-1 1 0,-2-2-29 16,-4 1-5-16,0-1-5 0,-1 0 28 0,-2 9-20 15,0-5 7-15,0-2-5 0,0-1-4 0,-14-20-7 16,9 21-1-16,-4 1-8 0,0-1-2 16,0 2-2-16,-2 1-21 0,1 1 0 0,1 3-15 15,1 4-44-15,2-3-14 0,1 6-6 0,1-2-14 16,1 1-29-16,0 2-26 0,-1 1-39 16,0 1 15-16,4 0 17 0,0 0-207 0,0 0-61 15,0 0 10-15,-8 10 31 0,12-7 30 0,0 0 29 16,1 0 14-16,9 5 15 0</inkml:trace>
  <inkml:trace contextRef="#ctx0" brushRef="#br0" timeOffset="111918.5529">29828 6167 655 0,'-5'-7'218'15,"0"-6"-30"-15,-1 0-13 0,0 4 1 0,-2-2-19 16,-1 0-29-16,2 3-22 0,0 2-16 16,-5-4-23-16,0 4 1 0,-3 0 11 0,4 4-35 15,1-2 9-15,0 3-3 0,-1 0-12 0,2 1 7 16,-1 0-16-16,-3 0-4 0,-2 0-2 15,-19 12 4-15,15-5-19 0,0 3 19 0,0-1-11 16,3 4-4-16,-1-1 15 0,2 1-24 16,0 0 7-16,-1 0 8 0,4 3-6 0,-1-1-3 15,6 2 4-15,-1-3-2 0,4 4 4 0,1-2 1 16,3-6 6-16,0 1 16 0,0 2-29 16,0 0 6-16,16 19-4 0,-7-16 0 0,3-2-13 15,2-2 16-15,6-2 13 0,2 0-21 16,-2-2-14-16,6-3 22 0,-3 2 8 15,4-4-2-15,-15-3 1 0,6 0-7 0,20-11-25 16,-17 1 8-16,-1-4 11 0,0 0 4 16,-5-5 0-16,1 0-4 0,-4-5 1 0,4-4-14 15,-5-1 10-15,-4-2-11 0,0-5 12 0,-4 0 2 16,-3-1 4-16,3 1 21 0,-3 18-9 0,0-9 7 16,0-2 19-16,-15-31-1 0,8 28 31 15,0 2-18-15,-1 2-11 0,0 0 20 0,1 1-19 16,1 1 22-16,-1 1-16 0,3 5 25 15,-4 0 1-15,3 5-34 0,1 0-5 0,-1 4 30 16,5 4-8-16,-5 0-6 0,5 7-7 0,0 0-52 16,0-7 8-16,0 7-18 0,0 0 4 0,-4-10-1 15,3 11 20-15,1 2-1 0,1 3-8 16,0 0-17-16,2 14 26 0,-3-11-13 0,8 21 6 16,-2-6 19-16,-4 2-17 0,7 0-10 15,-3-1 30-15,1 2-30 0,1 2 7 0,-2 1 4 16,3 2-13-16,0-2 14 0,-2 0-13 0,2 6 1 15,0-2-1-15,-2-3-9 0,2 1 22 16,-1-1-13-16,-2 0 23 0,0 0-45 16,0-4 22-16,-1 1-3 0,2 1-1 0,-1-1 18 15,-1 1 0-15,-1-4-2 0,0 1-1 16,1-5-22-16,-3 1-12 0,3-6 8 0,-3 3-27 16,2-12 11-16,-3 3 6 0,1-3-32 0,-2-7-18 15,0 0-30-15,0 7-26 0,0-7-17 0,0 6 14 16,0-6 12-16,0 9-173 0,0-10 24 15,0-1 23-15,1-4-159 0,1 0 20 0,0-16 25 16,3 2 21-16,1-6 39 0,3-1-4 16</inkml:trace>
  <inkml:trace contextRef="#ctx0" brushRef="#br0" timeOffset="112446.4398">30118 6207 215 0,'2'-1'336'0,"0"1"-83"0,2 0-34 0,-1-1-4 15,0 0-3-15,2 1-11 0,-1-1-45 0,0 1-1 16,0-2-11-16,2 1-38 0,-1-1-2 16,0 1-1-16,12-4 7 0,-9 1-20 0,1-2-34 15,-2 2 18-15,4-6-10 0,-5 2 1 0,3-4-17 16,-2 0 9-16,0-1-4 0,-3 1 5 0,-3 4-12 15,1-2-16-15,0 2 2 0,0 0 20 16,-2 0 1-16,0 2-6 0,0 2-22 0,0 4-9 16,0 0 1-16,0-10 22 0,0 3-23 15,0 7-14-15,0-8 17 0,-13-5 2 0,11 9-17 16,-1 0-1-16,-1 2 26 0,1 1-27 16,-1 1-5-16,-3 1-5 0,-7 4 21 0,-2 1-8 15,2 3-14-15,0 4 18 0,1 0-1 0,1 2-13 16,1 2 9-16,-3-1-1 0,6 2-10 15,0 1 3-15,5-2 12 0,-2 2 6 0,4-6-30 16,0 6 14-16,1-10-19 0,0 6 8 0,13 12 10 16,-3-10-12-16,0-3 21 0,4-2-12 15,4-1 8-15,0-1 7 0,2 0-18 0,2-2 8 16,-1-2 30-16,3-1-37 0,-1-5 17 0,-6 5-4 16,-4-4 7-16,-1 0-6 0,-3-1-11 0,-2 3 33 15,0-1-31-15,-7-2 0 0,0 0 29 16,9 0-30-16,-3 0-20 0,5-12-13 15,-7 8-4-15,-1-2-69 0,5-4-12 0,-1-3 11 16,-2 3-100-16,-2-7-140 0,0 0 28 0,-1-1 24 16,-1 0-61-16,1-1 34 0,-2 0 24 15,4-2 29-15,4 0-46 0</inkml:trace>
  <inkml:trace contextRef="#ctx0" brushRef="#br0" timeOffset="112930.5662">30598 5736 494 0,'0'-2'264'0,"1"-4"1"0,0-2-47 0,0 3-24 16,0 0 7-16,2 1-39 0,-1 0-7 15,0-1-22-15,1 2-17 0,0-1-16 0,1 2 5 16,-1 0-1-16,1 2-45 0,2 3-2 0,-1 0 17 16,7 3-42-16,-3 5 16 0,2 0-17 0,-4 4 14 15,1 1 5-15,-1 4-17 0,0-1-21 16,-3 2 3-16,0 6-2 0,-1-1 4 16,-1-1-5-16,-1 2 14 0,0 0-26 0,-1-13 12 15,0 7 10-15,0 3-4 0,0 0 4 16,0 0-3-16,0-1-10 0,0 1-3 0,9 20 28 15,-4-25-22-15,-3-1-13 0,4-1 22 0,-1-1-2 16,7-1 15-16,-1-3-15 0,0 0-2 16,3-2 1-16,-1 1 19 0,2 0-12 0,1-3 0 15,0-1 7-15,-1-1-2 0,-2-3 2 0,-2 0 13 16,-3-2-15-16,5 6 8 0,-5-7-16 16,-1 2-18-16,0 1 24 0,-3 0 31 0,1-3-44 15,-2 1-1-15,-2 0 16 0,3 0 4 0,-2-1-21 16,0 1-21-16,-1-1-42 0,1 0 5 15,0 0-63-15,-2 0-64 0,0 0 16 0,-1 0-139 16,-2 0-119-16,-1 2 23 0,-2-1 3 16,-14 2 15-16,1 2 46 0,1 0 18 0,-5 4 18 15</inkml:trace>
  <inkml:trace contextRef="#ctx0" brushRef="#br0" timeOffset="113429.4496">29937 7382 520 0,'0'-3'243'0,"0"-1"-29"0,1 0-31 16,1-1 14-16,-1 0-11 0,1 1-28 15,6-10-6-15,0 3-46 0,2 1-7 0,1 1-26 16,5-4 18-16,3 1-1 0,0 5-20 16,5-6-17-16,0 1 22 0,-1 2-29 0,1 2 13 15,5-6-16-15,3 1 17 0,2 1 2 0,4-2-15 16,-1 1 4-16,3 0-15 0,1-1-3 15,2-1 12-15,1 0-7 0,0 3 33 0,-1-2-8 16,1-1-6-16,-1 2 3 0,0 1 21 16,-3 1-36-16,-1-2-2 0,0 1 12 0,-2 2-13 15,-5-1 9-15,-2 3 30 0,-3-1-7 0,1 0-24 16,-3 0-6-16,-2 2 39 0,-3 1-10 0,-3 0-29 16,-1 2-14-16,-5 0 1 0,-3 2-3 15,-2-1 15-15,-2 0-9 0,1 3-4 0,-2-3-62 16,0 2-55-16,-1-1-42 0,-2 1-29 0,0 1 14 15,-2 0-173-15,-2-2-128 0,-3 4 33 16,-11 2 20-16,-3 0-5 0,-4 3 37 0,-2 1 64 16,3 2 15-16,-2 2 10 0</inkml:trace>
  <inkml:trace contextRef="#ctx0" brushRef="#br0" timeOffset="113811.2039">30344 7504 714 0,'3'0'281'0,"2"-1"-52"0,-1-1 3 0,13-2-26 15,5-5 0-15,0 2-40 0,5 0 16 16,1-3-27-16,2 0-46 0,6 0-9 0,4 1 12 16,2-2 0-16,5-3-18 0,-2 4-23 0,5 0-8 15,-1 0 16-15,1 1 6 0,-3 1-19 16,-3 1-17-16,-3 0 5 0,-2 4-16 0,-4-1 34 15,-3-3-15-15,-3-3 31 0,-1 2-36 16,-4 4-6-16,-2 1-3 0,-4-4-6 0,-7 3 46 16,-1 2 46-16,-1 2-47 0,-2-2 12 0,-1 1-33 15,-1-1 8-15,-1 2-5 0,0 0-32 0,0-1 36 16,-2 0-32-16,1-1 13 0,-1 0-12 16,1 1-4-16,-1 1-3 0,1 0-72 15,0-2-32-15,-3 2-12 0,0 0-11 0,0 0 3 16,0 0-35-16,4 0-53 0,-4 1 3 0,0-1 16 15,-4-1-230-15,1 1-48 0,-1-3 32 16,-1 2 0-16,-10-3 39 0,-1-3 23 0,-2-1 21 16,-4-5 12-16,-2-1-3 0</inkml:trace>
  <inkml:trace contextRef="#ctx0" brushRef="#br0" timeOffset="126690.6866">708 1748 254 0,'-13'0'201'0,"13"0"-11"0,0 0-23 0,0 0-39 16,0 0-10-16,0 0-11 0,0 0-25 15,0 0 0-15,0 0-35 0,0 0 27 0,0 0 10 16,0 12-17-16,-5 9-20 0,7-15 14 0,-2 2-7 16,5 3-19-16,0-4 16 0,-1 0-7 0,-4 5-9 15,0-12 7-15,0 10 10 0,0 1-19 16,0 2 2-16,11 20 16 0,-11-21-30 15,0 4-11-15,12 24 25 0,-8-17 1 0,3 4-18 16,-1-3-15-16,-2 0 19 0,2 2 19 0,0-3-10 16,-1 1-19-16,-1-3 21 0,0 3-2 0,0-1-4 15,-1-2-9-15,2 0 7 0,-3 0-14 0,-1-2 3 16,0-4-8-16,1 1 1 0,-1 0 20 16,-1-16-12-16,0 11-1 0,0 0-2 0,0-1 12 15,0-1-15-15,0-3-4 0,0-6 13 0,0 7-17 16,0-7 4-16,0 0 16 0,0 7 26 15,4-1 0-15,-6-7 14 0,2 1 15 0,0-2 20 16,0-2-14-16,4-2 6 0,-4-2-31 16,-2-2 8-16,-2-4-15 0,4 7 12 0,0-3 4 15,-7-17-10-15,0 4 2 0,-2 2-26 0,2-3 16 16,3-2-19-16,4-1 9 0,-4-1 1 16,1-1-18-16,0 0-13 0,-1-2 8 0,2 0 5 15,0 0 6-15,0 0-34 0,-3 4 6 0,5 1 4 16,0-2 22-16,0 15-19 0,0-5 33 15,0-3-33-15,9-21 6 0,-5 23-16 0,-1 2-16 16,2 0 18-16,1 2-11 0,3-1-7 0,-7 3 6 16,12-1 22-16,-3 6-4 0,0-1-16 0,1 1 14 15,3 3-20-15,-3-1 18 0,-1 4 3 0,-11 2-8 16,11 0-14-16,5 0 19 0,13 16-23 16,-18-6 0-16,8 5 24 0,-6 1-3 15,0 3-5-15,0 7-12 0,-4 2-3 0,3 1 21 16,-3 3-11-16,-5 2-6 0,-2 0 8 0,2 3-6 15,-1-2 9-15,-3-1 20 0,0-18 14 0,0 8-24 16,-11 29-23-16,7-25 24 0,-3-5 20 16,2-2-28-16,0-1-6 0,1-4 11 15,0-3 14-15,-1-2-16 0,3-4-8 0,-2 1 3 16,-1-5 6-16,5 0-3 0,0-3 3 0,0 0 9 16,0 2 6-16,-5-2-24 0,5-5 24 0,-4-4 2 15,4-2-20-15,-2-3 7 0,2 5-1 0,0-7-16 16,0-7 6-16,20-27 5 15,-11 15-1-15,0-4 1 0,6 0-17 0,-3-1 16 16,2 5 29-16,-4 2-30 0,3 4 16 0,1 6-24 16,-9 0 0-16,3 2 13 0,4 5-4 15,-3 2 3-15,2 0-6 0,-3 4 35 0,2 4-38 0,-3 1 11 16,1 2-25-16,0 3 29 0,-2 0-13 16,-6 0 0-16,7 0-14 0,18 13 36 0,-10-4-34 15,-1 5 20-15,-3 3-24 0,7 1 18 0,-4 3 3 16,-3 2 8-16,2 1 0 0,-2-2-6 15,-1 3 1-15,-1 2 10 0,0-1-19 0,0 0 15 16,-4 2-8-16,-1 0-7 0,-2 0 18 0,4 1-3 16,-1-4-5-16,-3 0 17 0,3-3-12 15,2-1 8-15,-5-3-21 0,1-2-7 0,2 0 13 16,-5-4 3-16,0-12-20 0,0 8 40 16,0 0-34-16,0-2 11 0,0-6-17 0,0 7 34 15,0-7-12-15,0 6 6 0,0-6 9 0,0 0-4 16,0 7-37-16,0-7 1 0,0 0-29 15,0 6-29-15,1-3-47 0,3-4 13 0,-2-3-172 16,0-3-146-16,2-7 5 0,2-4 26 0,1-2-15 16,-1-1 26-16,1 0 51 0,5 2 1 15</inkml:trace>
  <inkml:trace contextRef="#ctx0" brushRef="#br0" timeOffset="126975.2802">1613 2036 486 0,'2'-1'253'16,"2"0"-33"-16,-2 1-36 0,-2 1 8 0,3 2-29 16,-2-2-7-16,3 2-14 0,-1 1 8 0,5 9-14 15,-5-1 2-15,4 5-32 0,-1-3-8 16,1 3 0-16,-5 0-12 0,5 2-9 0,-3-3 8 16,1 4-15-16,1-3 6 0,-5 2-10 15,0-4-17-15,4 0 14 0,-1 1-20 0,1-1 1 16,-1-4-1-16,0-2-11 0,-2 2 14 0,0-4-9 15,2-1-22-15,-4 0 13 0,2 1 2 16,-1-3-6-16,-1 0 2 0,1 0-32 0,0 0-17 16,-1-1-6-16,0-1-28 0,0-2-31 15,0 0-35-15,0 0 12 0,-7-1-172 0,5-3-92 16,-6-9-25-16,0-4 24 0,-1-2 25 16,3-2 18-16,-2-3 11 0,-3-1 14 0</inkml:trace>
  <inkml:trace contextRef="#ctx0" brushRef="#br0" timeOffset="127119.464">1587 1989 247 0,'-3'-7'299'0,"0"-1"-52"0,1 0-40 16,2 4-13-16,0-1-35 0,0 0-15 0,0 2 0 15,-2 0-32-15,2 1-3 0,0 0-37 16,0 2-4-16,0 0-48 0,0 0-59 0,0 0 27 16,0 0 1-16,0 0-125 0,0 0-115 0,-2-8-75 15,4 10 19-15,-2 0-38 0,2 0-26 16</inkml:trace>
  <inkml:trace contextRef="#ctx0" brushRef="#br0" timeOffset="127620.9936">1930 1976 533 0,'5'1'241'0,"-3"0"-19"0,3 1-35 0,-1 0 6 15,7 10-5-15,0-4-38 0,-5 0 10 0,3 3-13 16,1 5-1-16,-1-1-19 0,3 3-4 16,0-3-11-16,-4 2-14 0,-3 2-29 0,1 0-1 15,1-1-10-15,-5-1-2 0,4 0-6 0,-1-1 7 16,-4-3-11-16,-1-1-9 0,1-1 23 16,1-3-24-16,-2 1-7 0,1-3 3 0,-1-2 3 15,0 2-1-15,0-3-9 0,1 0 2 0,1 0-18 16,-2-3 35-16,0 0 3 0,0 0-3 15,0 0-22-15,0 0 5 0,-4 4 8 0,4-6-8 16,0-4 2-16,1-1 9 0,1-13-28 16,-2 9 28-16,12-22-7 0,-7 10-12 0,4 2 16 15,-2 0-4-15,2 4-4 0,-4 1 19 0,4 1-30 16,-2 0 24-16,6 3-16 0,-2 4 12 0,-4 0-19 16,1 5 10-16,-1 0-21 0,0 0 8 15,-1 3-20-15,4 0-1 0,-10 0 13 0,0 0 5 16,26 12-28-16,-11-4 15 0,-2 3 14 15,5 2 17-15,-5-1-13 0,-1 2-25 0,-2 2-6 16,0-2 22-16,-2 1 9 0,0 0-11 16,-1-2 10-16,0 3-41 0,1-1 33 0,-3 1-25 15,0 0-17-15,-3 3-26 0,-1-5-4 0,-1-5-37 16,-11 13-41-16,2-6 12 0,-1 0-313 16,-2 2 34-16,-4-2-46 0,-1 1 41 0,-2-3 24 15,-1 2 52-15,0 1 18 0,-4 0 8 0</inkml:trace>
  <inkml:trace contextRef="#ctx0" brushRef="#br0" timeOffset="128422.1227">962 2962 575 0,'-1'-2'326'0,"-1"3"-32"0,1-1-41 0,2-1-58 15,-1 2-16-15,-1 0-30 0,4 0-28 16,-4-1 6-16,3 2-23 0,-3 0-1 0,4 2-22 16,-3 2-3-16,4 4-17 0,0 1 15 15,2 1-17-15,0-1-23 0,-6-4 3 0,0 3-9 16,0 4 6-16,14 15-14 0,-12-12 12 16,7 1-2-16,-2 0-16 0,-1 0-2 0,-5-1 10 15,5-1-1-15,-4 0 7 0,6-1-15 0,-4-2-15 16,4-1 13-16,-1-2-3 0,0-2 19 0,0 2-2 15,-5-5-27-15,2 1 8 0,1 1 22 16,3-6-7-16,-2 2-19 0,3-2 20 0,-9-1-1 16,7 0 13-16,13-10-19 0,-12-1 31 15,1 0-10-15,1-4 14 0,0-1-15 0,-1 0 38 16,3-5-24-16,-1-2 12 0,0 0-11 0,1-2-5 16,-1 2 42-16,-1 3-21 0,0 1 19 0,-3 6 6 15,-1-3 1-15,-2 6-9 0,-1 2 11 16,0 0-23-16,-1 4 0 0,0-1-21 0,0 2 7 15,-1 0-25-15,0 2 2 0,0 1-16 0,-1 0-21 16,0 0 3-16,0 0 28 16,2 14-28-16,0-6 13 0,0 12-15 0,1-1 6 15,-1 1-6-15,4-1-17 0,-1-3-1 0,0 3 2 16,2-4 1-16,-1 2-15 0,1-1 2 0,2-2-6 16,2 0-19-16,-4-2 1 0,7 1-12 0,-1-6 41 15,5 0-11-15,-2-3 0 0,-8-2-19 16,-8-2 40-16,12 0-19 0,3 0 25 0,15-18 11 15,-15 6-6-15,-2 0-17 0,0-1 9 0,-3-3 2 16,-3-1 42-16,0-1 2 0,-2 0 16 16,-3-1-1-16,0 0-1 0,-2 10-18 0,0-5-13 15,0 0-6-15,0-2 19 0,-16-15-12 0,12 15 4 16,-4 5-16-16,1-3-6 0,-1 5 5 0,3 2-13 16,-1 0 2-16,4 1-61 0,-1 4 12 15,-1-3-58-15,4 4-28 0,-4 0-39 0,-1 1 0 16,5 0-48-16,0 0 21 0,-18 13-231 15,14-7 33-15,-2 0 28 0,-4 4-6 0,5-1 24 16,3 1 24-16,2-10 6 0,0 8 19 0</inkml:trace>
  <inkml:trace contextRef="#ctx0" brushRef="#br0" timeOffset="128740.5609">1801 3302 816 0,'2'3'232'0,"-1"1"-42"16,0 0-20-16,-1 0-14 0,-2 2 1 16,2-1-33-16,-2 2-2 0,2 2-5 0,-8 16 5 15,5-10-24-15,-3 3-18 0,3-1 11 0,-3 2-2 16,-2 0-38-16,2 1 3 0,-1-1 11 15,0-1-23-15,-3 0 3 0,3-2-13 0,2-3-9 16,-4 1 2-16,5-4-14 0,0 0 16 0,1-3 1 16,1 0-9-16,2-3-7 0,-1-1-4 15,-1 0-10-15,0-1-4 0,2 0 2 0,-2 2-10 16,1-4-28-16,0 1-68 0,1-1 11 0,0 0-200 16,-2-7-118-16,4 2 27 0,3-13 25 15,-1-3 50-15,3-5 4 0,-1 1 2 0</inkml:trace>
  <inkml:trace contextRef="#ctx0" brushRef="#br0" timeOffset="129406.6367">2183 2838 534 0,'1'0'321'0,"3"0"-65"16,0 1-46-16,-2 2-5 0,1 1-38 16,1 0-19-16,8 9 7 0,-5 0-16 0,-2-2-5 15,1 4-21-15,4 2 10 0,-3 1-35 16,1 3 4-16,-3-3-15 0,1 1 15 0,-1-1-32 16,-2 1-16-16,2 0 5 0,0-1-8 0,-3 0 13 15,2-3 0-15,-4 2 7 0,2-3-27 16,0-1 7-16,-1-2-21 0,0-2 1 0,0-2-3 15,-1-3 7-15,0 1-1 0,1 1 10 0,-1-2 3 16,0-1 4-16,1 1 41 0,0-1-41 16,-1-3 37-16,0 0-9 0,0 0 51 0,0 0-8 15,0 0-18-15,0 9 3 0,-1-11-12 0,0 0-18 16,0-3 9-16,1-1-10 0,-2 1 1 0,2-2-27 16,0-13 11-16,0 10-23 0,0-6 10 15,0-1-2-15,12-16-29 0,-7 16 17 0,1 1 3 16,4 3-21-16,-4 0 26 0,2 3-23 15,4-1-6-15,-1 1 16 0,1 6-15 0,-1-1-22 16,2-1 28-16,-13 6-18 0,12 0 13 16,-1 0-18-16,1 0 31 0,16 13-16 0,-13-5-17 15,-2 1 21-15,-2 3-32 0,2 0 19 0,-4 0 14 16,-1 2-6-16,-5 4 15 0,2-3-43 16,-1 1 39-16,-4-4-13 0,0-3 7 0,0 3-9 15,-12 16 16-15,4-12-13 0,0 4-4 0,-4-8 13 16,0 3-7-16,1-3-21 0,-4 0 42 0,0 1-20 15,0-2-14-15,0-3 3 0,1-2 25 0,4-1-7 16,-3 5-28-16,1-3 33 0,4-6-11 16,8-1 1-16,0 0 6 0,-8 0 0 0,1 0-34 15,7 0 17-15,-7 0 32 0,7 0-12 0,0 0-2 16,-7 0-16-16,7 0-8 0,-8 0 1 0,8 0-73 16,0 0-20-16,0 0-55 0,-8 0-33 15,8 0-56-15,-8 0 22 0,8 0-261 0,-17-4 23 16,10 3 29-16,1-1 32 0,6 2-24 0,-14 0 54 15,-4 0 22-15,-26 13 10 0,18-5-7 16</inkml:trace>
  <inkml:trace contextRef="#ctx0" brushRef="#br0" timeOffset="161906.1745">1643 6285 217 0,'0'0'214'16,"0"0"0"-16,0 0-21 0,0 0 5 0,0 0-35 15,0 0-7-15,0 0-19 0,0-12-36 16,0 12-2-16,0 0 2 0,0 0-10 0,0 0-20 15,0 0 7-15,0 0-15 0,0 0 2 0,0 0-15 16,14 0 5-16,-14 0-14 0,0 0-2 0,0 0 11 16,0 0-9-16,0 0-8 0,0 0-9 15,0 0 0-15,0 0-11 0,0 0-2 0,0 0 21 16,12 0 0-16,2 3-4 0,-13 5 11 0,-4 6 5 16,3-7-13-16,0 6 12 0,0 3-13 15,0 1-3-15,0 2 2 0,-10 22 20 0,8-17-30 16,-6 0 19-16,4-1-11 0,1 2-13 0,-2-1 6 15,1 2 10-15,-3-1-15 0,5 2 19 16,-5-4-20-16,2 5-5 0,-4-3 23 0,3 0-8 16,-1 1 28-16,0-1 7 0,-1-2-36 15,3 2 0-15,-4-2 21 0,0 2-12 0,2-1-9 16,-6-2-5-16,8-3 23 0,-3 1-21 0,0-2-12 16,-3 0 8-16,5-2 29 0,2 0 4 0,-3-1-9 15,-1-2-14-15,2-1 1 0,5-2-18 0,-3-3-15 16,3 3 30-16,-2-3-20 0,1-2 3 15,0 2 9-15,-1-3-29 0,3-1 47 16,-3 3-30-16,1-4 6 0,2 1-26 0,0-1 22 16,0-2 19-16,0 0-18 0,0 0 17 0,0 0 13 15,15 13 1-15,5-8 6 0,1-4-10 0,0 0-23 16,-10-1 22-16,5 0-3 0,5 0 7 0,1 0-4 16,21-8-6-16,-22 4-3 0,2 2 14 15,-4-1-8-15,-2 2-3 0,-3 0-13 0,5 0-8 16,-6 0 0-16,-3-1-1 0,-3 0-1 0,0 2 29 15,0 0-5-15,-2 0-48 0,-1-1 4 16,-1 0 29-16,0 1 26 0,-1 0-34 0,1 0 14 16,1 0-1-16,-1-2-37 0,-1 2 2 15,1 0 43-15,-1 0-2 0,0 0-2 0,-1 0-10 16,2 0 8-16,-3 0-2 0,3 0-72 0,-2-1-9 16,0-1-9-16,1 1-34 0,-1 1-21 0,-1 0-14 15,1 0-37-15,0-2-33 0,0 0 18 16,1 0-252-16,2-1 11 0,-1 1 13 0,0-4 34 15,-1 2 50-15,8-6 17 0,-1-5-3 16,3-2 21-16</inkml:trace>
  <inkml:trace contextRef="#ctx0" brushRef="#br0" timeOffset="162453.7643">2376 6354 534 0,'0'-4'298'0,"-2"-2"-42"0,0 3-9 16,2-2-7-16,1 3-39 0,-2-3-5 15,0 2-13-15,-1 0-44 0,2-1 5 0,-1 2-39 16,1 1-12-16,-2-2-10 0,1 3-20 16,-1 0 18-16,0 0-16 0,-1 3-7 0,-3-2-7 0,4 4-19 15,0 0-7-15,-7 9 12 0,0-2 11 16,-1 2-18-16,2 4 7 0,0-2-8 0,-3 0 5 16,4-4-16-16,-1 9 0 0,0-1 7 15,0-2-10-15,2 3 25 0,1 1-30 0,-2 0 11 16,2 3 0-16,1 0 13 0,-2-3-15 0,4 1 10 15,-1 1 14-15,1 1-14 0,-2-2-18 16,2 1-3-16,0 0 3 0,1 0 0 16,1 0 8-16,0-2 24 0,0-11-41 0,0 6 17 15,0 1-2-15,0 1 11 0,0 0-18 0,0 1 2 16,0-2 11-16,0 0 2 0,9 14-39 0,-6-16 4 16,-2-2-1-16,0-3-2 0,1-1 10 15,0-2 40-15,1 1-43 0,-2-3 11 0,0 1 4 16,1-1-1-16,4 6-7 0,-3-3 6 15,1 1-35-15,1-6-14 0,-2 0-14 0,0 1-35 16,3-3-30-16,-3 0-32 0,3-2 13 16,-6 0-273-16,9 0 11 0,15-14 7 15,-13 4 35-15,4-2 0 0,-2-5 22 0,1 2 11 16,-1-2 32-16</inkml:trace>
  <inkml:trace contextRef="#ctx0" brushRef="#br0" timeOffset="163205.0109">2553 6577 360 0,'-1'-7'333'0,"1"2"-59"0,0-1-38 16,-1 0-8-16,0 4-17 0,1-2 2 15,0-1-41-15,-1 2-23 0,1 0-12 0,-2 1-30 16,2 0 4-16,0 1-30 0,-2-1-9 0,2 2 8 16,0 1-24-16,-1 0 3 0,-1 2-10 15,2-1-18-15,-3 3-10 0,-2 0 14 0,5 2-9 16,-2-3-7-16,-4 8-2 0,1 5 14 16,1 0-17-16,-1-2 9 0,-1 2-3 0,3 1 0 15,-2-3-9-15,2 2 11 0,1 0-13 0,-1 0 22 16,1 0-1-16,2 0-10 0,0-9-15 0,0 5 2 15,0 4 7-15,0-2 19 0,0 1-14 0,14 14-5 16,-12-19 3-16,5 4 16 0,-1-1-15 16,0-2 13-16,0 1-14 0,2-5 15 0,-3-1-25 15,2-3 16-15,-1 1-14 0,-1 1 24 0,11-1-33 16,-2-1 16-16,1-1-6 0,-15-3 11 16,15 0-18-16,3 0-2 0,20-12 16 0,-18 5-12 15,0 1 7-15,-3-5 14 0,1 1-2 0,-2-2 10 16,-3-1-9-16,-1-1-2 0,1 0-3 15,-3 1 41-15,-1 0-27 0,-2-1-3 0,-2 4 22 16,-1-3 17-16,-1-4 11 0,-1 6-23 0,-2 1 2 16,0 1 7-16,0 9 5 0,0-8 2 15,0 2 3-15,0 6-9 0,0-8-3 16,0 2 4-16,0 6 5 0,0-8-17 0,0 8-2 16,0-7-18-16,0 7 3 0,0-7-3 0,0 7-19 15,0 0-5-15,0 0 7 0,0-7-16 0,-10 0 23 16,11 9-22-16,-1 1 4 0,2-2-6 0,-1 4 2 15,0-2 4-15,1 3 0 0,3 8-10 16,0 1 2-16,-3-3 1 0,3 2 13 0,-2 0-14 16,-1 2 2-16,0 0-6 0,4 1-3 0,-3 3 11 15,-3-5 3-15,2 0-13 0,0-1 5 16,-2 5 1-16,0-4 7 0,0-3-8 0,0 1 14 16,0-13-15-16,0 9 1 0,0-1-6 0,0 2-7 15,0-3-8-15,0 0-4 0,0-1-35 16,0 3-1-16,0-3 6 0,0 0-47 0,0-6 16 15,0 9-40-15,0-3-15 0,0-6-11 16,0 8-2-16,0-8-15 0,0 5-22 0,0-5 18 16,-9 8-244-16,9-10-29 0,0 0 4 15,0-3 63-15,0 1 23 0,2-3 24 0,3-9 45 16,-5 7-38-16,7-15 7 0</inkml:trace>
  <inkml:trace contextRef="#ctx0" brushRef="#br0" timeOffset="163686.6104">3058 6536 283 0,'1'-5'406'16,"-1"0"-83"-16,0 1-35 0,0 0-28 0,0 2-46 15,1 0-11-15,0-1-35 0,-1 1-26 0,2 2-26 16,0 0 4-16,-1 1-23 0,2 0 2 15,0 5-22-15,6 3 2 0,0 4-21 0,-2 1-15 16,3 1-3-16,1 2 19 0,1 0-5 0,2-1-11 16,-4 5 6-16,2-3-9 0,-4 3-15 15,1-1-7-15,5 2-1 0,-7 1 11 0,3 1-8 16,-1 1-1-16,-3-2 11 0,1 2 25 16,1-2-25-16,-2 0 0 0,-2 1 9 0,-2-2 23 15,-1 0-14-15,1 3-4 0,-2-13 51 0,0 4-23 16,0 5 2-16,0 0-11 0,0-1 14 15,-15 22-11-15,8-22-15 0,-1 0 20 0,0 1-6 16,-2-2-31-16,0-4 10 0,0 0 8 16,0-1-2-16,2 1-8 0,0-4 1 0,-2 2-2 15,3-8-7-15,1 4-23 0,2-5 17 0,-1 3 0 16,1-4-9-16,0 1 1 0,1-1 11 0,1 1-12 16,0-3 2-16,0 2-2 0,0 0 16 0,-1 1-29 15,0-4-12-15,0 0-23 0,0 1 2 16,3-1-87-16,0 0-30 0,0 0-45 0,-22-17-65 15,13 0 21-15,-2 2-249 0,2-1 35 0,0-8 32 16,-1 1 8-16,2-2 38 0,1 0 23 16,2-3 24-16,1-4 4 0,0-1 48 0</inkml:trace>
  <inkml:trace contextRef="#ctx0" brushRef="#br0" timeOffset="171885.035">3794 6900 416 0,'0'0'93'15,"0"0"-13"-15,0 0 67 0,0 0-54 0,0 0 13 16,0 0-9-16,0 0 23 0,0 0-31 15,0 0-30-15,0 0 2 0,0 0 4 0,0 0-2 16,0 0 4-16,0 0-41 0,0 0-1 0,0 0 14 16,0 0-10-16,0 0-2 0,0 0 18 15,0 0-25-15,0 0 14 0,0 0-6 0,0 0 19 16,0 0-6-16,2 13-8 0,14-9 6 16,1 1-2-16,1-4-5 0,-5 1 1 0,7 3 7 15,-3-1-1-15,-3-3-4 0,7 2-6 0,-4 1-13 16,-4-4 10-16,-1 3 7 0,-1-1-6 15,5 0-6-15,-5-1-5 0,1 2 9 0,-5-2-5 16,2 0 4-16,0 0-13 0,0 0-5 0,-2 1 4 16,-7-2-13-16,12 0 13 0,1 0 2 15,-2 0-8-15,0 0 21 0,-2 0-9 0,-3 0-27 16,-6 0-11-16,9 0-38 0,-9 0-2 16,8 0-11-16,-8 0 9 0,8 0-237 0,-8 0 23 15,0 0-91-15,9 0 21 0,-11 0 46 0,-2 0 29 16</inkml:trace>
  <inkml:trace contextRef="#ctx0" brushRef="#br0" timeOffset="172249.5078">3770 7188 237 0,'-2'3'202'0,"2"-3"-14"16,-2 1-65-16,2 1 7 0,-1-2-3 0,0 2-53 16,1-1-12-16,0 1 35 0,1-2-2 15,2 3-40-15,-1-2 31 0,2 2-8 0,3-2-3 16,-2 1-19-16,9 5 23 0,5-2-24 16,0-2-12-16,3 1-4 0,-3 0-6 0,5 0 4 15,1-1-3-15,0 0 19 0,0 2-33 0,0-3 19 16,3 2-21-16,-1-3-6 0,-1 1 4 0,-3-1 7 15,-10-1 8-15,5 0-19 0,3 0 9 16,1 0-1-16,-2 0-24 0,2 0 25 0,-3 0-15 16,-3 0 12-16,0 0-4 0,-4 0 7 15,0 0-10-15,-3 0 6 0,-1 0-24 0,-2 0 14 16,-6 0-25-16,9 0-15 0,-3 0-14 0,-6 0-23 16,7 0 7-16,-7 0-262 0,7 0-37 15,9-1 31-15,-13-2-3 0,8-7 63 0</inkml:trace>
  <inkml:trace contextRef="#ctx0" brushRef="#br0" timeOffset="173234.5036">5305 6778 605 0,'-1'-2'195'0,"2"-2"-28"0,-1 0-2 15,0 1-16-15,-1-1-12 0,1 3-33 16,1-2-9-16,-1 2-3 0,0-2-16 0,0 1-13 16,-1 0-9-16,0 0-5 0,2-1 8 0,-2 2-10 15,1 0-5-15,0 1-8 0,-1 0-16 0,0 2 22 16,1 1-22-16,-1-1 10 0,-1 2 3 15,0 2-39-15,-6 6 23 0,4 1 1 0,-2-3-6 16,-2 6-6-16,3-1 2 0,2 1-7 16,-6-1 17-16,-1 1-10 0,6 0 13 0,-1-1-21 15,0-1 2-15,0 3 1 0,2 1 17 0,-2-3-21 16,1 0 11-16,2-1-9 0,-2 3 12 16,1-2 6-16,2-2-16 0,1-13-8 0,0 11 17 15,0 0-7-15,0-2 15 0,0 0-11 16,0 4-2-16,12 18 12 0,-4-18-5 0,-2-2-6 15,2 0 1-15,2 1-16 0,2-3 20 0,1-2 0 16,1 1-6-16,1-4-7 0,3-1 6 0,-1 0-1 16,-7-3 11-16,5 0-14 0,4 0 3 15,1 0-6-15,23-12 16 0,-21 6-22 0,-1-2 33 16,2 0-24-16,-1-4 14 0,-3-1-10 0,1 2 3 16,-3-1-12-16,1-2 11 0,-4 0 4 15,1-4-7-15,-3 1-4 0,3 1 3 0,-5-1 17 16,0 0-14-16,0 2 7 0,-3-2-2 15,-1 1 10-15,-1 0 20 0,-1 4-17 0,-1 2 4 16,-1 0 15-16,-1 1-5 0,0 0-8 16,0 3-14-16,-1 6 16 0,0-6 4 0,0 6-14 15,0-10 2-15,0 2 6 0,0 8-3 0,0-7 12 16,0 0-8-16,0 7-11 0,0-6 3 16,0 6-18-16,0-8-14 0,0 8 9 0,0 0-6 15,0-5 8-15,0 5-7 0,-11-6 4 16,9 8-3-16,-2 2 9 0,2 1-14 0,-5 8 15 15,1 1 2-15,-2 1 3 0,2 1 0 16,1 0-14-16,-2 1 9 0,2 0-8 0,-3 2-9 16,4-1 9-16,0-1 17 0,-2 1-6 0,3 1-10 15,1-4-1-15,-3 2-3 0,3 2 15 0,-1 1-6 16,1-5 15-16,2-7-16 0,0 4 5 0,0 3-10 16,0 0 5-16,14 15-12 0,-10-17 2 15,1 2-1-15,0-8-2 0,4 7 7 0,-3-6 11 16,5 3-14-16,-3-4 7 0,6 2-13 0,-1-2 7 15,0-2 13-15,-4 1-13 0,7-2-17 16,-3-1 10-16,-3-2 10 0,1 1-15 0,-2-1 7 16,-2-1-30-16,2 0-14 0,-9 0-2 0,7 0-30 15,0 0-31-15,-1 0 11 0,15-12-200 0,-7 4 24 16,1-1 22-16,-3-4-107 0,-2-1 36 16,0-1 8-16,-1-2 14 0</inkml:trace>
  <inkml:trace contextRef="#ctx0" brushRef="#br0" timeOffset="174081.026">6099 6431 278 0,'-3'-3'153'15,"-1"0"26"-15,1-1-12 0,-1 0-32 16,2 0 6-16,-2 0-28 0,3-2-4 0,-2 3-19 16,2-3 2-16,0 1-4 0,0 0-1 0,0 0 14 15,1 0-25-15,0 0-24 0,0-3 25 0,0 8-18 16,0 0-8-16,0-11 21 0,18-14-20 0,-10 15-1 16,2-2 1-16,2 3-25 0,0 1-2 15,-1 0-5-15,1 2-3 0,-1 1-2 0,-2 3-4 16,0 0-2-16,-2 0-5 0,-7 2 3 0,7 0 7 15,0 0 2-15,0 0-23 0,15 11 1 16,-9-2 12-16,-4-4 11 0,2 7-14 16,-2 1-8-16,1 1 13 0,-4 2 11 0,2 0-27 15,-4 0 13-15,-2 2 2 0,-1 0-17 0,-1-5 12 16,0-3-18-16,0 3 17 0,0 3-17 0,-13 16 23 16,6-14 10-16,1 3-1 0,-1-3-17 15,-4-1 16-15,-1 2-14 0,2-3 6 16,-1-1-8-16,1-1 15 0,-2-3-7 0,0 1 0 15,1 0-9-15,1-2 2 0,1-1 8 16,4-1-12-16,-3-3-14 0,4 0 24 0,1-2 10 16,0 0-9-16,1-1-5 0,1 0 1 0,1 1 10 15,-1-2-14-15,1 1 22 0,-2-1-16 16,2-1 3-16,0 0-7 0,0 0 19 16,12 5-14-16,-8-5 5 0,4 2-3 0,0-2 1 15,12 0 3-15,3 1-2 0,0-1 7 0,-11 0 6 16,7 0-13-16,5 0-4 0,1 0 0 15,0 0 1-15,1 0-13 0,2 0 11 0,24 10 8 16,-22-6 0-16,-2-3-18 0,-1 3-7 0,-2-3 16 16,1 2-13-16,-3-1 29 0,-3 1-31 0,0-2 26 15,-6 1-6-15,-1-1 2 0,-2 0-8 16,-4-1 16-16,-1 0-14 0,3 3-6 0,-3-2-3 16,-1 0 6-16,0-1-5 0,0 1 21 15,-2-1-16-15,3 1-4 0,-3 0 12 0,0 1-8 16,1-1-4-16,0-1-1 0,-2 0 3 15,0 0 4-15,0 0-12 0,0 1 19 0,0-1-6 16,1 0-10-16,-1 0 2 0,0 0-39 0,-1 0-29 16,0 0-11-16,1 3 6 0,-1-3-102 15,1 0-166-15,-2 0 25 0,0 0-60 0,-2-2 22 16,1 0 27-16,-3 2-6 0</inkml:trace>
  <inkml:trace contextRef="#ctx0" brushRef="#br0" timeOffset="175347.4196">1673 8213 483 0,'0'0'224'0,"0"0"-40"0,0 0-11 16,0 0-5-16,0-12-29 0,0 12-22 0,0 0-21 15,-24-20-5-15,24 18-21 0,0 2-1 16,-2 0-2-16,2-1-9 0,-2 4-12 0,2-2 1 16,-1 3 3-16,-1 1 5 0,0 1-3 15,-6 10 12-15,1 3-18 0,-7 2-10 0,2-2 7 16,0 2-5-16,-2 0 1 0,-3 1 11 0,-2 0-6 15,1 1-22-15,0 0 11 0,-2 1 13 16,1-2-7-16,0 0-10 0,1 1-3 0,0-1-1 16,-1-2-12-16,-1-2-2 0,5-1 2 0,-2 2 15 15,1-3-3-15,-1 2-2 0,1-1 1 16,-6 4-8-16,5 2-14 0,3-5 17 0,7-8-24 16,-1 2 19-16,0-5-16 0,2-1 0 0,1 2 0 15,5-2 22-15,-2-2-10 0,2-1 12 0,0-3-4 16,0 0 7-16,0 8-6 0,13 0-14 15,-5-5 23-15,13 3 3 0,2-4-2 0,8-1-18 16,-1 3 17-16,1-2-3 0,-13-2-4 16,9 0 5-16,7 0 6 0,2 0-26 0,38-10 23 15,-37 7-21-15,-3 3 16 0,0-2 4 0,-2-1-21 16,4 2-6-16,-4-2 8 0,-4 3-13 0,-4 0 12 16,-5 0 23-16,-3-1-21 0,-16 1 2 15,11 0-15-15,-3 0 3 0,2 0-1 0,-4 0 17 16,-6 0-18-16,9 0 18 0,-9 0-17 15,7 0-14-15,-7 0 15 0,0 0 10 16,9 0-12-16,-9 0-7 0,0 0 2 0,0 0-32 16,0 0-33-16,10-8-29 0,-13 8-66 0,2 0 15 15,-3-2-149-15,2-1-93 0,-3 1 29 0,-6-7 11 16,5 1 25-16,3-1 18 0,2 1-18 0</inkml:trace>
  <inkml:trace contextRef="#ctx0" brushRef="#br0" timeOffset="175797.0371">2312 8276 670 0,'1'-4'258'0,"-1"0"-27"16,1 0-23-16,-1 0-8 0,0 1-22 0,2 0-19 15,-1 0-8-15,0 1-23 0,-1 0-30 16,2-1-1-16,-1 3-16 0,-3 0-17 0,2 0-2 16,0 3-12-16,-2 0-8 0,1 1 12 15,-1 1-17-15,-5 12 5 0,-4-2-12 0,2 2-6 16,-1 3 12-16,2-1-7 0,-3-1 11 0,2 4-11 16,-1-3-3-16,5 1-16 0,-5 3 5 0,1-3 3 15,1 2-1-15,-2-1 6 0,3-1 4 0,-1 1-2 16,1-2-5-16,1 2 8 0,2-1 7 15,2-1 4-15,-3 0-20 0,0-1-3 0,1 1 5 16,4-1 6-16,-4 2-15 0,1-2 10 16,0 0 21-16,3-4-22 0,-1-2 5 0,0 0-22 15,1-1 31-15,0-2-28 0,0 0-11 0,0 5-2 16,0 0 20-16,0 1-7 0,16 16 12 0,-12-17-10 16,2-1-23-16,1 1 8 15,-1-4-35-15,4 3-12 0,1-4-13 0,-2 0 0 0,3-2-37 16,-3-3-31-16,3 0-6 0,-2-3 12 15,10 1-76-15,-20-2-103 0,13 0-97 16,21-18 45-16,-14 8 6 0,-1 1 20 0,0-8 10 16</inkml:trace>
  <inkml:trace contextRef="#ctx0" brushRef="#br0" timeOffset="176398.1082">2696 8418 614 0,'-4'-11'241'0,"3"1"-4"0,-1 1-34 0,-1 3-13 16,1 0-19-16,0 2 1 0,0 1-19 0,2 0-13 15,-2 0-49-15,1-1 1 0,0 2-16 16,0 1 6-16,0 1-33 0,-2 0 8 0,1 4-7 16,-1 1-9-16,-6 10 10 0,0 0-10 15,2 1-8-15,-2 2 8 0,3 0-6 0,-2 3-15 16,3-2 5-16,3 0-8 0,-3-1-13 15,3 1 24-15,-1 0-19 0,3-1-6 0,0-2 1 16,0-8 5-16,0 2-5 0,12 16 20 0,-8-15-18 16,2 1 0-16,0-3-1 0,1-2-2 15,4 2-2-15,-2-4 16 0,1-3-15 0,-3 0 5 16,4 0 15-16,-11-2-12 0,14 0 10 0,2 0-27 16,20-15 28-16,-17 6-21 0,0-1-1 0,-1-4 11 15,1 0-16-15,-3-2 10 0,-2-4 0 16,-2 3 18-16,-1-2 10 0,3 1 18 0,-6-1 9 15,1 5 4-15,-3 0-12 0,-2 2 21 16,-3 4 30-16,2 0-28 0,-1 4 2 0,-1-1-9 16,1 0 9-16,-1 1-9 0,0 1-24 0,-1 2-34 15,1-2 7-15,0 2 14 0,-1 0-19 16,0 1-19-16,0 0 16 0,0 0 13 16,0 0-2-16,6 12-13 0,-4-6 20 0,5 12-9 15,-2 1-7-15,3-1 4 0,-4 2-31 0,1-2 13 16,0 2 30-16,1 1-16 0,-1-2 19 0,0 0-4 15,-2 0-35-15,0-2-13 0,1 1 24 16,-3-1-20-16,3-1 19 0,-1 0-4 0,0 1 2 16,-1-4-19-16,-1-2 15 0,0-2 0 0,-1 0-6 15,1-1-23-15,-1-1 29 0,0-1-31 16,1 2-2-16,-1-8-14 0,0 6-24 0,0-6-16 16,0 7-22-16,0 0-14 0,0-7-22 15,0 7 14-15,0-7-161 0,0 0-146 0,0 0 44 0,-8 9 36 16,7-12 22-16,1 0 25 0,0-3-5 15,3-11 54-15</inkml:trace>
  <inkml:trace contextRef="#ctx0" brushRef="#br0" timeOffset="176797.0432">3375 8261 735 0,'1'-4'272'0,"1"1"-55"0,0 2-35 16,1-1-4-16,0 2-28 0,0 2-31 0,1 0 0 15,1 0 0-15,8 9-22 0,0 2-10 16,1 0-7-16,1 6 12 0,0-1-10 0,-2 2-15 16,-1 3 9-16,2 0-35 0,-3 2 19 15,4 0 0-15,-4 2-20 0,-1-2 0 0,0 0 10 16,-2 1-2-16,-2 3-18 0,0-1 0 0,-1-1 12 15,-5-14-20-15,0 6 16 0,0 4-32 16,-13 24 9-16,6-23-11 0,-2 1 14 0,-5-4-7 16,3 1 15-16,-6-1-10 0,4-1 0 15,-2-2-9-15,1-2 6 0,-1-1 5 0,0-3-16 16,1 1-2-16,2-3 4 0,0 2-6 0,0-5 24 16,3 0-10-16,1-2 9 0,0-1-19 15,2-1 16-15,2-1-40 0,4-2-9 0,0 0-25 16,0 0-35-16,-7 0 10 0,-2-11-158 15,8 4-153-15,4-11-9 0,-3 6 27 0,11-21 24 16,-1 9 20-16,3 2 3 0,1-2 49 0</inkml:trace>
  <inkml:trace contextRef="#ctx0" brushRef="#br0" timeOffset="177131.9029">4059 8513 496 0,'0'-1'288'0,"-1"1"-46"0,1-1-21 15,0 0-18-15,0 0-32 0,1 1-13 0,1-2-8 16,2 1-12-16,1 1-18 0,0-2-15 15,3 2 5-15,11-1-26 0,2-2-11 0,0 2-3 16,0-2-4-16,0 2-7 0,-5 0-3 0,6 1-10 16,3-1-4-16,-2 0-4 0,-2 1-13 15,-10 0-4-15,5 0-1 0,2 0-24 0,-2 0-5 16,2 0-26-16,-4 0-14 0,-1 0-31 0,-3 0-45 16,-1 0 8-16,-1 0 12 0,-8 0-74 0,0 0-55 15,0 0-106-15,11 9-9 0,-14-6 10 16,-1 2 22-16,0-2 39 0</inkml:trace>
  <inkml:trace contextRef="#ctx0" brushRef="#br0" timeOffset="177346.8887">4231 8719 224 0,'2'2'256'0,"3"1"-47"15,1-1-1-15,0-2-20 0,14 5 2 16,-3-3-33-16,0 2-9 0,3-3-26 0,-3-1 3 15,7 0-18-15,-1 0 7 0,-12 0-29 16,7 0-7-16,3 0 16 0,2 0-21 0,2 0-18 16,-2 0 6-16,2 0-30 0,23-9-28 0,-24 6-47 15,-2-1-4-15,1 0-40 0,3-1 8 16,-1-2-254-16,2 1 24 0,0-1 23 0,-1-4-24 16,3 1 4-16,-1-4 34 0</inkml:trace>
  <inkml:trace contextRef="#ctx0" brushRef="#br0" timeOffset="177831.1047">5365 8291 486 0,'-3'-4'266'0,"1"2"-45"0,0-1-25 16,1-1-20-16,-1 2-1 0,1 1-44 0,0 0 1 16,0-2-29-16,0 4 2 0,0-1-5 0,1 2-24 15,-1 0-8-15,1 1 9 0,-1 5-25 16,1-2 2-16,2 13 8 0,-2-9 0 15,0 5 3-15,0 2-15 0,0 4 6 0,0 0-12 16,0 1 5-16,0 0 10 0,0 2-7 0,0 1-11 16,0 1 10-16,0 0-26 0,0-1 29 0,0-2-21 15,0 2 10-15,0-1 4 0,0 0-31 16,0-1 4-16,0-1 8 0,0 1 6 0,0-2-16 16,0-1 19-16,0 1-22 0,0-3-16 0,0 0 13 15,0-2-3-15,0-1-8 0,0-3 13 16,0-2-7-16,0-3-20 0,0 1 13 0,0-3-15 15,0-5-3-15,0 8-5 0,0-8 2 16,0 7-27-16,0-7 2 0,0 5-33 0,0-5-24 16,-5 8 9-16,7-11-334 0,-1-1 30 0,1 0 26 15,4-11 30-15,2-2 32 0,-4-2-5 16,3-3-7-16</inkml:trace>
  <inkml:trace contextRef="#ctx0" brushRef="#br0" timeOffset="178463.0579">5738 8345 395 0,'2'-4'294'0,"-1"1"-85"0,0 1-5 0,-2-1-28 15,2 1-23-15,-1 0-24 0,0 1 2 16,-1 1-10-16,2 1-31 0,0 1 3 0,-1 3-6 15,-1 0-2-15,0 3-2 0,-2 8-15 0,3-7 0 16,-5 21-7-16,0-10-18 0,2-1 11 16,1 1 11-16,1 1-6 0,-2-1-17 0,0 2 3 15,3-1-18-15,0-12 14 0,0 7 7 0,0 0-30 16,0 2 4-16,0 1 1 0,0-1-5 16,13 15-1-16,-9-17-10 0,1-7 9 0,-2-1 11 15,6 5-5-15,-2-5-18 0,1-3 9 0,6 3 2 16,-1-2-1-16,-2-4-13 0,2 0 7 0,-13-2 20 15,11 0-21-15,5 0 8 0,2 0 0 16,20-15 2-16,-18 5 7 0,-2-1-19 16,-1-3 4-16,2-2 1 0,-3-2 16 0,1 0 13 15,-4 2-7-15,-1-1 7 0,-2-1-1 16,0 2 18-16,-3 0 14 0,-1 2 9 0,-3 3-2 0,-1 1-24 16,1 3 6-16,0 0-7 0,-1 1 15 15,-1 3-9-15,0-1-5 0,0 1-6 16,2 1-5-16,-2 0-3 0,0 0-25 0,1 2-7 15,0 0-18-15,-2 0 20 0,0 0 5 0,0 0 9 16,1 14-17-16,1-7 3 0,-2 0-25 0,2 13 14 16,0-2 18-16,0 3-12 0,-2 2 6 0,2-2 6 15,-2 0-2-15,1 2-2 0,2-2-35 0,-2-1 10 16,1 3 12-16,-2-3-8 0,0-8 21 16,0 2-9-16,0 5-4 0,0 0 1 0,-11 21-8 15,10-22-9-15,0-3-14 0,-1 1 17 16,2-4-2-16,0-2-1 0,-1-2 2 0,0-1-7 15,0-2-7-15,1 1-15 0,0-2 8 0,0-2-8 16,-2 3-15-16,2-5-23 0,0 0-3 16,0 0-4-16,0 0-60 0,0 6 14 0,0-11-251 15,2 1-44-15,4-10 31 0,-1 0 27 16,-1-4 18-16,2-2 25 0,0-3 13 0,0 2 8 16</inkml:trace>
  <inkml:trace contextRef="#ctx0" brushRef="#br0" timeOffset="178915.6928">6398 8281 293 0,'0'-3'313'0,"1"1"-35"16,-1 0-56-16,1 0-40 0,-1 0-23 0,1 0-18 15,0 3-20-15,0 0 15 0,0 3-35 16,1-2 3-16,5 13-9 0,-4 1-3 0,0 3-10 16,4 2 13-16,-1 1-31 0,-1 4 17 15,-1-2-16-15,0 1-11 0,0 0-6 0,4 0 24 16,-3 2-28-16,-1-3 8 0,0-1-13 0,0 0 20 16,-1-1-23-16,-3 4 6 0,3-2-19 15,-1 0 20-15,0 2-25 0,-2-15 17 0,0 7-24 16,0 0 24-16,0 3-9 0,0-1-2 0,0 3 4 15,0-3 0-15,-13 18 6 0,13-23-20 16,0-15 5-16,0 10 4 0,0 1 0 0,0-3 11 16,0 7-11-16,0-5 6 0,0 1-6 0,0-2 0 15,-9 7-6-15,8-11-15 0,0-3 15 16,0 1 26-16,1 0-34 0,-1 0 1 0,1-3 1 16,0 0-9-16,0 0 14 0,0 0-8 0,0 0 8 15,0 7-6-15,0-7-31 0,0 0-47 0,-1 8-56 16,2-10 11-16,-2-2-343 0,-1 0 21 15,2-3 40-15,-5-7 8 0,1-6 24 0,-1-1 23 16,0-3 14-16,-4-1 4 0</inkml:trace>
  <inkml:trace contextRef="#ctx0" brushRef="#br0" timeOffset="181869.1394">12961 6992 291 0,'0'-13'238'0,"0"13"-71"0,0 0-5 0,0 0-18 16,0 0-3-16,13 0-44 0,-13 0 20 15,0 0-26-15,0 0-9 0,0 0 5 0,0 0-15 16,0 0-1-16,0 0 8 0,26-13-24 0,-26 16 23 15,0 2-23-15,3-4 0 0,-3 3 4 16,0 1 11-16,2-3-40 0,0 4 19 0,0 1 10 16,-2-2 8-16,2 2-8 0,-2-1-5 15,4 11-12-15,0 0 1 0,-2-1 8 0,2 3-26 16,-2-1 8-16,1 2-1 0,-3-2 14 16,4 3-17-16,1 0 8 0,0-3-6 0,-3 2-5 15,0-1 2-15,2 3 9 0,-3-6 15 0,3 4-17 16,0 2-7-16,-2 1 20 0,0 1-21 15,1 0 15-15,-1 3-20 0,-2-2 34 0,2 2-13 16,-2-15-10-16,0 9-13 0,0 2 13 0,0 2-2 16,0-1-3-16,0 0 17 0,0 1-16 0,0-1-14 15,0 1 18-15,0-2-15 0,0 2 14 16,0-3-21-16,0 1 21 0,0 1-12 0,0-2 11 16,0 1-23-16,0-2 31 0,0 1 0 15,0 1-13-15,0-1-13 0,0 0 4 0,0 1 27 16,0-1-19-16,0 1-25 0,0-1 9 0,0 2 18 15,0-2-3-15,0 1-11 0,0-2-18 0,0 0 9 16,0 0 2-16,-7 0 7 0,-1 22-17 16,6-20-9-16,2-10 26 0,0 3 1 0,0 4 0 15,0 1-4-15,0 1 12 0,0 2-7 16,0-1-17-16,0 1 36 0,0-1-16 0,6 2-10 16,5 25-2-16,-11-25-18 0,3 0 24 0,-1 2 11 15,0-2-5-15,1-3-22 0,-1 1 1 0,0 6 47 16,2-3-8-16,-1 3-2 0,-1 3-4 15,2 0-2-15,-2 0-2 0,0-4-4 0,2 4 13 16,-2 0 2-16,2-2 3 0,-2 4-6 0,1-1 5 16,1 3-3-16,-2-3-27 0,2 3 26 15,-2 1-11-15,4-2-22 0,-4 0 11 0,2 3 31 16,-1-3-24-16,-1-2 5 0,0 2 6 0,0 5-20 16,2-4 22-16,-3 4-14 0,1 2 9 15,0-1 1-15,2 1-16 0,-1 1 13 0,-1 0-11 16,1-2 1-16,-1 2-3 0,2-2 9 0,-2-2-8 15,0 3-15-15,1-2 1 0,-1 1 20 16,-2-1-4-16,4 0-3 0,-2 0-15 16,1 0 18-16,0 2 4 0,-3-3-1 0,4-1 0 15,-2-3 1-15,0 2-10 0,-1-3 3 0,1 1 9 16,0-1 1-16,-2 2-8 0,2-5 10 0,-2 2-1 16,2 1 2-16,0-2-4 0,-2-1-1 0,2 1 5 15,-1 0-5-15,1 1-7 0,0-2-1 16,-2 3 1-16,3-2 17 0,-3 0-6 0,0-1-11 15,0 1 12-15,0-3-15 0,0-15 23 0,0 9-2 16,0 1-17-16,0 2-4 0,0 0 19 16,0-1-17-16,0 0 20 0,0-2-4 0,-12 24-7 15,8-23 4-15,0-3 3 0,1-2 1 16,1-1-18-16,-2-1-3 0,1 1 20 0,0-4-1 16,-1 1-16-16,0 0 18 0,-1-1-11 15,1-1-14-15,2-5 33 0,-2 0-31 0,3-1 6 16,-1-1-9-16,2-2 28 0,-3-1-4 15,1 0-20-15,2 1-7 0,0-2 24 0,-2 1-16 16,0-1 1-16,2 0-41 0,-2-2-29 16,2 0-34-16,0 0-46 0,0 0 14 0,-3-15-138 15,-1-8-58-15,0-4 28 0,-1 1-276 16,1-5 51-16,-4 2-11 0,2-5 37 0,-5-4 68 16,-5-2 22-16,-2 1 26 0,-7-4 24 15,-1 3 46-15,-4-5-9 0,-5 0 8 0</inkml:trace>
  <inkml:trace contextRef="#ctx0" brushRef="#br0" timeOffset="183243.7541">10684 10101 353 0,'-4'0'252'0,"0"0"-27"16,0 0-17-16,-1 0-19 0,1 0 4 16,0 0-7-16,0 0-18 0,1 2 1 0,1-2-9 15,-2 0-15-15,2 1-14 0,-1 0-12 16,0-1 3-16,1 0-18 0,-1 0 4 0,1 1-27 16,2-1 18-16,0 0-5 0,0 0-13 0,0 0-19 15,0 0-2-15,0 0-8 0,0 0 4 0,0 0-13 16,-8-1 6-16,8 1 11 0,-1 0-37 15,0 0 34-15,1 0-12 0,-1 0-29 0,1 0-5 16,-2 1 0-16,2-1 12 0,0 0-16 16,-1 1 22-16,1-1-36 0,1 0 19 0,1 0 21 15,0 0-40-15,2 0 16 0,2 0-3 0,1 1 19 16,13-1 4-16,-10 0-21 0,7 0 3 16,4 0-1-16,2 0-10 0,3 0 3 0,1 0-6 15,0 0 8-15,2 0 34 0,0 0-34 0,0 0 17 16,0 0-24-16,2 0 10 0,-1 0 8 15,1 0 3-15,-1 0-14 0,0 0 24 0,1 0-39 16,1 0 2-16,-3 0 0 0,3 0 38 0,0 0-42 16,36 5 41-16,-34-5-20 0,2 0-6 15,0 1 32-15,-17-1-4 0,8 0-4 0,3 0-27 16,4 0-5-16,2 0 12 0,-1 0 14 16,1 0-15-16,2 0-8 0,-1 0 21 0,-1 0-10 0,-2 0 9 15,1 0-14-15,1 0-18 0,-2 0 2 16,0 0 37-16,2 0-3 0,-3 0-1 0,2 0 16 15,2 0-16-15,-1 0-2 0,3 0-2 16,1 0-2-16,0 0-1 0,1 0-1 0,0 0-4 16,3 0 2-16,1 0-22 0,-2 0 2 0,2 0 22 15,-3 0 20-15,1 0-14 0,-2 0 4 16,-1 0-2-16,2 0-2 0,-3 0 4 0,3 0-5 16,-4 0 13-16,2 0-4 0,0 0 4 15,0 0-13-15,1 0 1 0,-1 0-13 0,2 0-10 16,-1 0 24-16,-1 0-8 0,1 0 2 0,2 0-6 15,-1 0 6-15,0 0-5 0,2-7-22 0,40-1 24 16,-41 8-23-16,-2-3 18 0,0 3 8 16,1-2 2-16,-4 1-8 0,4-2 13 0,-3 3 3 15,1-2-20-15,-2 1 8 0,3 0 1 16,-3-1 14-16,-17 2-29 0,5 0 17 0,10 0-16 16,-2 0 26-16,4 0-20 0,0 0 9 0,0 0-16 15,-1 0 15-15,3 0-11 0,38-8 4 0,-37 6-1 16,0 2-5-16,0-2-6 0,1 1 32 15,0-1-28-15,2 1 10 0,-1 1 2 0,-2-3-15 16,5 3 0-16,-4-1 14 0,0-1 1 0,1 1-11 16,-2-1-3-16,-2 0 16 0,2 1 2 0,-1-1-15 15,0-1-3-15,1 3 10 0,0-1-3 16,-1-2-2-16,2 2 8 0,-3-2 10 16,0-1-27-16,0 3 7 0,-4-2-6 0,5 0-12 15,-2 2 22-15,0-1 7 0,0-1-12 0,-2 2 8 16,-1 0-4-16,1 1 3 0,-3-3-10 0,3 0 12 15,-5-1-5-15,1 2 3 0,2-1-8 0,1 1 11 16,-3 1-2-16,3-1 4 0,-3-1 4 16,0 1-13-16,2 0 0 0,-1 1 5 15,-2-2-6-15,3 0 5 0,-2 2 7 0,1 0-29 16,1-1 8-16,-2 0 11 0,2 1 1 0,-1 1-14 16,0-1 16-16,0 1 5 0,-3-1 5 0,-16 1-6 15,8 0-26-15,1 0 23 0,1 0-8 0,2 0 11 16,-1 0-9-16,-2 0 8 0,-2 0-8 15,-1 0 7-15,-3 0-2 0,-2 0 7 0,1 0-21 16,-2 0 8-16,-1 0 8 0,-4 0-19 0,-1 0 14 16,-2 0-9-16,-6 0-51 0,15-10-4 15,-12 7 5-15,-3-2-154 0,-3 0-79 0,-12-10 30 16,-4-2-271-16,-5 3 42 0,-7-6 37 16,-8-7 32-16,-4 0 42 0,-11-4 27 0,-10-2 22 15,-6-4 16-15,-9 0 2 0,-12-1 5 0</inkml:trace>
  <inkml:trace contextRef="#ctx0" brushRef="#br0" timeOffset="185928.3869">10881 7928 215 0,'0'0'291'16,"0"0"-65"-16,0 0-18 0,0 0-11 0,0 0-25 16,0 0-41-16,0 0-11 0,0 0-15 15,0 0-17-15,0 0-3 0,0 0-13 0,0 0 1 16,0 0 13-16,0 13-16 0,0-13 7 0,0 0-7 15,11 22 1-15,-9-19-3 0,1 2 7 16,0-2-5-16,-1 3-16 0,6 8 5 0,-1-1 7 16,-2-4-24-16,0-1 12 0,-1 0-26 15,4 6-4-15,-4-3 9 0,5 4-5 0,-1-1 16 16,-1 1-11-16,0-1 5 0,0-1-2 16,0 3 1-16,0 0-12 0,2-2 6 15,-5 0 2-15,5 4-16 0,-2-2 1 0,2 1 11 16,2 1 9-16,-4 3-14 0,-3-5-10 0,4 3 4 15,-1 0 17-15,2 0-23 0,-1-1-2 16,0 0 10-16,2 1-6 0,-5-1-2 0,3 1 24 16,1 0-22-16,-2-1-2 0,0 1-5 15,1 0-5-15,1-2 8 0,2 1 6 0,-4-2-18 16,2 2 34-16,0-2-18 0,-1-1-7 0,0 4-1 16,1-5-18-16,1 1 15 0,-3-2-8 0,2 2 14 15,0-1-3-15,4 0-5 0,-3 1 12 16,3 1 9-16,-3-1-27 0,2-2 15 0,1 3 18 15,-1-1 3-15,1-2-28 0,-2 0 5 0,2 6 14 16,-1-7-10-16,1 4 16 0,-3-2 11 0,3-1-24 16,0 3-9-16,-1 1 9 0,-2-2-14 15,1 0 20-15,-1 3-2 0,1-4 12 16,-1 3-11-16,1-3-12 0,0 1-2 0,-1 1 34 16,0 1-11-16,3-2-6 0,-4 2 6 0,1-3-33 15,-2 0 0-15,3 1-1 0,0-1 39 16,-2 2-3-16,1-1-3 0,3-3-16 0,-4 2 1 15,1 1-12-15,1 0 0 0,0-3-1 16,-1 1 23-16,0 0-1 0,-1 0 26 0,0-1-5 16,2 0-4-16,-2 0-31 0,2-1 2 0,1-1-2 15,-3-1-1-15,1 2 17 0,0 0 9 16,-1-1 7-16,1-2-22 0,2 2-1 0,-3 1-24 16,0-2 19-16,1 2-7 0,1-3 9 0,-1-1-6 15,2 0 19-15,1 2-18 0,-2 1-9 0,5 1 9 16,-1-4-22-16,-1 5 23 0,0-3-8 15,4 0 20-15,0-3-4 0,-2 3 5 0,0 1 14 16,1-2-26-16,1 1 13 0,-3-1-8 0,4-2 6 16,-4 4-13-16,1-3 8 0,0-3-9 15,0 6 4-15,1-3-25 0,-3-1 30 0,1 2-19 16,2-1 12-16,-2 0-7 0,3 3-8 0,-3-4 5 16,4 2 16-16,-5-2-3 0,3 1 8 15,0 3-10-15,0-6-4 0,-1 4 4 0,-1-2 21 16,3 0-21-16,-7-2 4 0,5 1-4 15,0 1-14-15,0 1 12 0,0-1-1 0,0 0-10 16,-1 0-3-16,3 1 5 0,-3 0 24 16,4-2-19-16,-2 2 24 0,-1 0-10 0,1 2-9 15,2-3 4-15,-2 1-1 0,0 0-10 0,-1 0 18 16,-1-1-15-16,2 0 15 0,-2-1-8 16,-1-2-4-16,1 6-2 0,1-4 9 0,-3 2 3 15,3-2-9-15,-1-1 1 0,2 1-5 0,0-2 19 16,-1 3-14-16,-1-5-4 0,2 5 10 0,0-3-4 15,2 1-1-15,1 1-6 0,-3-2 8 16,2 0-12-16,-4 0 19 0,4 3-15 0,1-2 8 16,-1 0-10-16,-2 0 8 0,0-2 3 0,-1 3-5 15,0-1 7-15,2 3-8 0,-3-4-23 16,1 0 18-16,-3 0 11 0,6 3-6 16,-1-1-1-16,0 0-9 0,2-1 2 0,-3 0 2 15,2 0-14-15,-1 1 13 0,0-1 10 0,4 2-3 16,-4-3 2-16,4 6 0 0,1-6 6 15,-2 0-9-15,0-1 1 0,0 2-13 0,0-2 17 16,-4 1-13-16,4 0 6 0,-1-1 1 0,-2 0-16 16,-2 1 19-16,3-2-17 0,2 0 11 15,-1-1 1-15,-9 0 3 0,5 0 0 0,2 0-13 16,3 0 11-16,-2 0 1 0,24-10-7 0,-23 7 10 16,2-1-4-16,-1 0 6 0,-1 0-12 0,2 0 13 15,-3-2-14-15,2 1 12 0,-2 1-8 16,1-2-11-16,-4-2 16 0,2 2-13 0,-1 1 10 15,0-1-10-15,0-1 1 0,-1 0 13 0,3 0 2 16,-4 2-9-16,1-3-3 0,-1 2 5 0,2-1 7 16,-2 0-10-16,1-2 2 0,-3 4 6 0,3-5-8 15,-3 3-4-15,5-1 0 0,-4-5 9 16,2 4 0-16,-1 2-3 0,1-4 2 0,0 3-10 16,0-1-1-16,-1-3-2 0,1-2 18 15,2 0-9-15,-2 3 7 0,1 2-3 0,1-8-11 16,-2 4-1-16,2 0 20 0,0 1-18 0,-3-1 5 15,2 1 0-15,0-1 11 0,1 1-26 16,-4-1 17-16,2-3-4 0,-3 1 9 16,3 1 0-16,-1-2 4 0,0-2-17 0,0 2 10 15,1-1-3-15,-1-2-15 0,3 1 8 0,-1-1 11 16,0 0-5-16,-2 0-7 0,1 0 9 0,-1 1 1 16,0 2-13-16,-2 0 15 0,0-2-11 0,-2 3 17 15,2-2-10-15,-3-1 4 0,1 4-14 16,-2-2 12-16,1 5 2 0,-1-6-4 0,2 2-4 15,-2-2 2-15,-1-1-3 0,-1 0 3 0,2-1 2 16,0 0 1-16,0-1 5 0,0 2 2 16,1-3-9-16,-1 0 4 0,-1 2-16 0,1-1 13 15,0 3 3-15,-2-2 16 0,-1 0-8 16,1 0 14-16,2 3-17 0,-2 0 19 0,-1-1 4 16,-1 1 0-16,0 0-18 0,2 2 18 15,-2-3-17-15,1 3 2 0,-2-4-11 0,5 0 27 16,-4 0-7-16,4 3 0 0,-2-2-25 15,1-1 7-15,3-2 15 0,-2 1-5 16,0 0-22-16,1 1 23 0,0-3-7 0,0 0-5 0,-3 0 12 16,3 1-4-16,0-2-4 0,0 2-9 15,-2-2-6-15,2-1 3 0,-1 2 5 16,2-1-3-16,-3 0 16 0,1 2 2 0,1 0-22 16,-4 0 26-16,1-3-6 0,4 0-14 0,-2 2-6 15,1-2 6-15,-1 0 14 0,2 0 0 16,-1 1-22-16,-1-2-1 0,2-1 4 0,0 3 3 15,-1 0-4-15,1-1 21 0,0 1-21 0,1-1 12 16,-2-1-19-16,2 4 25 0,-2 0-8 16,0 0 11-16,-2 1-29 0,0 0-3 0,0-1 8 15,0 1-5-15,0 0 18 0,0 3 7 16,0-1-21-16,-1 0 5 0,0 1-9 0,-1-1 7 16,2 3-7-16,-2-2 28 0,2 1-23 15,-3 2-5-15,1-2-4 0,1 2 17 0,-1 1 4 16,-1-2-1-16,0 3-8 0,-1 3-1 0,0 2 12 15,0-2-1-15,0 3-13 0,-2-1 4 16,0 0 7-16,1 1 0 0,-1-1 4 0,0 3 7 16,0-2-19-16,1 1 2 0,-1 0-2 0,-1 1-5 15,1 0 0-15,0-2 7 0,-1 2-11 16,1 2 31-16,0-3-20 0,-1 2-29 0,0 0-11 16,0 0-5-16,0-1-28 0,-1 1-15 0,0 2-22 15,0-3-31-15,2 0 14 0,-2 3-115 0,0 0-51 16,0 0 25-16,-28-12-281 0,8 5 49 15,-8 1 39-15,-2-1 15 0,-6 2 26 0,-10 0 20 16,-8-1 22-16,-5 0 50 0,-7 0 25 0,-10 2-9 16,-3 4-21-16</inkml:trace>
  <inkml:trace contextRef="#ctx0" brushRef="#br0" timeOffset="188600.649">11271 7643 391 0,'0'0'208'0,"0"0"3"0,0 0-26 0,0 0-21 15,0 0-14-15,0 0-24 0,0 0 6 16,0 0-14-16,0 0-7 0,0 0-13 0,0 0 12 16,0 0-31-16,0 0 19 0,0 0-22 15,0 0-3-15,0 0 30 0,18-3-34 0,-14 5 18 16,1-1 4-16,-1 1-14 0,1 0 5 16,1-2-16-16,0 2-15 0,1 2 13 0,6 0-21 15,-1 2 19-15,-5 0-23 0,7 0 12 0,0 1-2 16,1 3 1-16,-1-2-22 0,-2 3 6 15,0-3-4-15,0 3 20 0,1-1-26 0,-1-1 25 16,-2 3-28-16,1 1 13 0,1-3-24 16,0 2 29-16,-1-1-27 0,0 0 19 0,0 0-10 15,-4 3 20-15,2-6-24 0,2 2-11 0,-2 1 16 16,0-1 26-16,0 0-19 0,2 1-11 16,-5 0 11-16,5-1-31 0,-1 2 33 0,-1 1-33 15,2-1 15-15,-2 1 10 0,0-1-32 16,3 1 29-16,-2-1 6 0,0 1-9 0,1-1 15 15,0 2-45-15,-4-1 13 0,9 0 5 0,-6-1 32 16,1 3-8-16,-1 0-30 0,1-2 12 16,3 0 11-16,-5 0-26 0,4-1 21 0,-4 1-10 15,-1 0 8-15,0-2 0 0,1 2-3 16,-4 0-34-16,4-2 39 0,-3 3-39 0,2 0 15 0,-2-4 6 16,5 5 1-16,0 1 0 0,-5 0 28 15,4-1-2-15,-3 2-3 0,4-1-35 0,-1 1-1 16,0-1 21-16,-2 1 4 0,4 0-11 0,-3 1-24 15,0-1 3-15,0 1 1 0,0-1 6 16,0 2 8-16,-1-2 15 0,2-3 7 0,-3 5-1 16,2-4-2-16,1 1-14 0,0 0 11 15,-1 1 13-15,1-1-2 0,0 1 15 0,1-1-17 16,1 1 4-16,-3-1 15 0,2-1-11 16,0 5 11-16,-1-4-22 0,0-1-17 0,0 2 15 15,-1-2-8-15,1 3 18 0,2 1 0 16,-3-1-3-16,2 1 17 0,0 1-17 0,1-1 20 15,-1 2-26-15,4-5 10 0,-2 3-4 16,0 4 6-16,-1-4-10 0,2-2-2 0,-1 3 9 16,1-3-26-16,0-1 23 0,-1 1 13 0,1-1-32 15,-3 2 18-15,3-2 0 0,-3-3 5 16,1 1 3-16,1 2-11 0,2-3-13 0,-4 1 21 16,0 1-8-16,0-2 8 0,1 2-20 0,-1-2 14 15,-2-1 3-15,5 0-14 0,-1-1 9 0,-1 0 0 16,-1 0-5-16,2 1-7 0,1 0 5 15,1 0 2-15,-1 1-11 0,-3-3 1 0,1 2-4 16,-1-1 6-16,1 0 3 0,1 2 7 0,-1 0-13 16,2-2-1-16,-5-2-1 0,2 1 17 15,3 1-10-15,-3-4-9 0,0 1 4 0,3 3 1 16,-1-1 19-16,1 1-24 0,-1 1 18 16,1-3 6-16,3 0-18 0,-2 3-3 0,0 0 9 15,1 2-1-15,1-3 12 0,-3-3-17 16,2 4 18-16,0-1-21 0,-1-3 11 0,1 3 2 15,-3-1 3-15,1 1 4 0,-1-1-16 16,-2-1 10-16,1 0-2 0,1-1-1 0,1-1-9 16,-1 4 15-16,-2-3-1 0,5 1 0 0,-7-5-5 15,5 6 2-15,-3-3-11 0,-3-1 11 0,6 1 10 16,-3 0-25-16,-2 1 24 0,3 1-17 16,1-1 3-16,-4 3 3 0,3-6-2 0,-6 2 0 15,1-2 1-15,4 3 4 0,-4-2 4 16,0 1-18-16,7 1 9 0,-6-1-6 15,-1-1 13-15,-1-1-10 0,-2 1 0 0,6 2 15 16,-1-1-20-16,-2-3 2 0,4 6 9 0,-2-3-9 16,-2-1 11-16,-1-4-10 0,2 4-3 0,-4-1 15 15,9 2-5-15,-4-1-16 0,-2-1-3 0,0-1 9 16,-1 1 9-16,-1-1-11 0,-1-1 14 16,0 1-10-16,1 0 10 0,-2-1-15 15,1 1 9-15,0-2-18 0,-1 0 18 0,-1 1-3 16,2-2 1-16,0 2-5 0,0-1-9 15,-2 0-1-15,0 0 21 0,0 0-15 0,0 0 14 16,1-2-6-16,-1 3-2 0,0-1-10 0,-2-2 1 16,2 1 6-16,0 0 8 0,0 0 6 15,-2 1-18-15,2-1-4 0,-1-1 17 0,-1 0-13 16,2 1 18-16,-2-1-17 0,0 1-1 0,0 0 1 16,2-1 14-16,-2 0-11 0,0 0 9 0,0 0-4 15,0 0 2-15,0 0-22 0,0 0 13 16,0 0-22-16,0 0 11 0,0 0-6 0,0 0-15 15,0 0 7-15,0 0-9 0,0 0 5 16,7 1-10-16,-6-2 10 0,-1 0-29 0,0-1 14 16,0 2-16-16,2-2-3 0,-2 1 10 0,0-1 14 15,2 1-3-15,-2 2 8 0,0-2 4 0,2 1-18 16,-2-1 13-16,0 0-18 0,2 0 31 16,-2 0-12-16,-2 0 22 0,2 0 5 15,0 1-9-15,0-1 27 0,2 0-18 0,-2 0-2 16,0-1 29-16,0 1-18 0,-2 0-11 0,2-1 12 15,0 1-3-15,0-2 9 0,0 3-7 16,0-4 32-16,0 1-3 0,0-1-7 0,0 1 1 16,2-2 5-16,-2-1-6 0,0 6-3 15,0-7 3-15,0 0 2 0,0-4-12 0,9-17 1 16,-3 13 9-16,0-1 0 0,-4 1-7 16,6 0 6-16,-3 1-3 0,3-1-13 0,-2 1-2 0,1 0 14 15,1 0-8-15,-1-1 7 0,2 0-7 0,-2 3 5 16,2-1 1-16,-1-3 1 0,4-2-15 15,-3 2 14-15,2-4-9 0,1 2 0 0,1 0 4 16,1-1-10-16,-1 0 6 0,3 3 3 0,-3-3 7 16,3 0 0-16,-1 0-23 0,-4 1 7 0,8 0 3 15,-6 0-3-15,-1 1 3 0,1 2 11 16,-1-2 2-16,-2 2-14 0,1-2 13 16,-1 3-7-16,-1-2 14 0,4 1-18 0,-4-4 16 15,-2 1-12-15,4 0 3 0,-1-4-4 0,-2 3-3 16,3-6 8-16,1 4 4 0,1-1-5 0,0-1-3 15,-1 3-5-15,1-4 5 0,1 4-2 16,-3 0 1-16,2 0 2 0,1-1-15 0,-3 1 3 16,3 0 15-16,1 0-9 0,-1-2 10 15,-3 1-14-15,2 0-11 0,3 1 12 0,-5-2 5 16,5 0 11-16,-7 1-14 0,5 2 7 16,-1-1-11-16,3 0 6 0,-1 0 1 0,-2 0-3 15,2-2-4-15,-1 1 12 0,1 0-2 0,-2 0-13 16,3 1 10-16,-3 1-6 0,1 0 9 0,1-3-15 15,-1 2 4-15,-1 1 17 0,-4 0 1 16,3 2-15-16,-1-1 17 0,3-1-12 16,-6 1-4-16,1-1 5 0,2 1-6 0,3 0 11 15,-3 1 2-15,1-2 1 0,-1 2-19 16,0-3 10-16,3 4 15 0,-2-1-22 0,2 0 18 16,-2 1-6-16,-1 0 5 0,0 3-10 0,2-1 6 0,-4 1-21 15,2 1 24-15,-2 1-14 16,0-1 6-16,1 0-16 0,0 3 13 0,-2-2-3 15,-1 1-3-15,2 0 7 0,1-1 2 0,-3 0-12 16,5-1 18-16,-2 0-15 0,0 1 12 0,1 2-7 16,2-5 2-16,-3 4 4 15,1-5 3-15,-2 1-25 0,3 4 24 0,-1-2-5 0,-3 3 2 16,3-2-16-16,-2-1 23 0,-2 2-11 16,3 0-5-16,-2 2-8 0,-1 4 10 0,1-9 5 15,-1 2-3-15,3 1-9 0,-4 0 16 0,-1 2 1 16,3-3 0-16,0 0-22 0,-4 2 22 15,3 1-17-15,1-1 11 0,-2 1-1 0,-2 1 20 0,2 4-16 16,-3-3 0-16,-1 3 14 0,0-1 17 16,1 0-27-16,0 1 20 0,-2-1-11 0,3 3 3 15,-4-2 2-15,3-1 5 0,-2 2-12 16,-1 0-11-16,1-1-7 0,2 2-3 0,-1 0 25 16,-2-1-2-16,2 0-27 0,0 0 15 15,-2 0-3-15,2 1 13 0,-2 0-28 0,1 0 28 16,-1 0-28-16,2 0 7 0,-2 0-2 15,0 1-9-15,0 0-32 0,0 0-12 0,0 0-18 16,0 0-27-16,0 0-40 0,0 0 12 16,0 0-127-16,0-7-94 0,0 7 31 0,0-6-251 15,0 6 41-15,0-9 24 0,0-1 68 16,-12-10 34-16,-4 9 27 0,-3 2 28 0,-4-1 11 0,0 0 25 16,-8 6 13-16,-1 3-18 0</inkml:trace>
  <inkml:trace contextRef="#ctx0" brushRef="#br0" timeOffset="221280.9119">3950 11839 301 0,'0'0'126'16,"0"0"-19"-16,0 0 61 0,14-14-40 0,-14 14-18 15,0 0-15-15,0 0 18 0,23-18-3 0,-18 18-21 16,-3-2-12-16,0 0-5 0,0 2 22 16,-1 0-11-16,1 0-6 0,0-2 21 0,-1 2 2 15,0 0-18-15,1-2-7 0,1 0-3 16,-1 1 15-16,-2 0-25 0,0-1-13 0,0 1 23 15,0-1-17-15,0-1 0 0,-1 0 17 0,1 0-14 16,-1 0-12-16,-1 0 12 0,2-1-18 0,0 4-13 16,0 0 12-16,0 0-3 0,-7-12 4 15,4 10-24-15,1-2 2 0,-2 1-6 0,-1-1 12 16,2 1 2-16,-1 0-13 0,-1 0 19 16,0 0-11-16,1 1-16 0,-1-2 10 0,-1 2-9 15,1 1 11-15,0-2 5 0,-1 2-3 16,1-1-21-16,0 1 6 0,0-1 0 0,-1 1 0 15,1 0-11-15,0 1-3 0,5 0 5 0,0 0 15 16,-8 0 5-16,0 0-18 0,-13 11 1 0,8-8 2 16,5 2-1-16,-1-3-4 0,-5 6-4 15,2 0 11-15,-1-1-9 0,2 3 4 0,-1 0 7 16,0 2-1-16,3-3-11 0,-3 3 12 0,-1 0 0 16,2 1-3-16,1 1-6 0,-2 0 17 15,3 1-15-15,-3 0 1 0,5 0 15 0,-1 2-13 16,-1-2 2-16,1 3 7 0,1-1-14 15,1 1 3-15,-1 0 13 0,3-1-7 0,2 1-12 16,1-3 9-16,-2 5-1 0,2-3 11 0,1-8-22 16,0 3 11-16,0 5 7 0,0-1-17 15,11 20 3-15,-5-19 27 0,1-1-21 0,1 1-1 16,1 2 2-16,1-4 18 0,0 2 9 0,3-2-10 16,-3 0-4-16,4-1 8 0,0-1-23 15,2-2 21-15,-1 0-8 0,1-2 8 0,2-3-5 16,2 1-8-16,-2-3 26 0,2 0-8 15,-1-1-6-15,-3-3-9 0,3 4 4 0,-4-2 23 16,-1-2-18-16,-14 0-5 0,11 0 32 0,-2 0-26 16,1 0-10-16,3 0 45 0,0 0-18 0,-2 0-16 15,-2 0-5-15,9-14 8 0,-10 11-13 0,-2 2-4 16,-2 0-1-16,1-2 27 0,-1 1-28 16,0 1-13-16,0-1-16 0,-1-1-19 15,0 3-27-15,0-1-10 0,-1-1-35 0,0-1-34 16,0 0 12-16,0-1-165 0,-2 0-132 0,0 0 25 15,0 4 27-15,0 0-16 0,0-13 20 0,-12-6 56 16,7 10 8-16</inkml:trace>
  <inkml:trace contextRef="#ctx0" brushRef="#br0" timeOffset="221708.6634">3727 12162 314 0,'-1'0'175'0,"0"0"11"0,1 0-4 16,0 0-32-16,1-2 9 0,2 2-24 0,-1-1 12 16,1 0-11-16,1 1-26 0,2-1 11 15,0 0-25-15,10-3 3 0,-4 0-20 0,4-1 11 16,-1 1-8-16,0-1-7 0,-1 3 9 0,-4-2-29 16,5-3 7-16,-4 2-8 0,-2 4 18 15,-2-2-16-15,0 2-15 0,0-1-8 0,-2 1 8 16,-1 0-22-16,-1 0 6 0,1 1-12 0,-1-3 19 15,0 3-16-15,1 0 9 0,-2-1-16 16,1 1-3-16,-1-1-23 0,0 0-20 0,-1 1-6 16,1 0-16-16,-1 0-26 0,-1-1-39 0,2-1 12 15,-1 0-147-15,-1 2-119 0,0 0 26 0,0 0-41 16,0 0 32-16,12-5 3 0</inkml:trace>
  <inkml:trace contextRef="#ctx0" brushRef="#br0" timeOffset="222040.8102">4164 12081 326 0,'4'0'280'0,"0"-2"-24"16,0 1-37-16,2 1-30 0,-3-1 7 0,1 1-44 15,1-2-10-15,1 1-19 0,1-1 12 0,-1 2-18 16,1-1-32-16,11-1-2 0,0-1-2 15,0 2-13-15,-4 1-5 0,2-5-18 0,3 3 23 16,-1 0-11-16,1-1-12 0,1 0-18 16,-6 1 13-16,2 0-12 0,-3 0 1 0,-2-1-14 15,-2 3 21-15,0 0-8 0,-3-1-3 0,-1 0-1 16,1 1-2-16,-3 0 2 0,2 0-16 16,0-2-24-16,-3 2-2 0,2-1-21 0,-2 1-15 15,1-1-10-15,-3 1-26 0,0 0-32 16,0 0 11-16,0 0-51 0,0 0-75 0,6 0 19 15,5-9-182-15,2-1 25 0,-2 2 46 16,3-3 19-16</inkml:trace>
  <inkml:trace contextRef="#ctx0" brushRef="#br0" timeOffset="222376.5715">4800 11883 500 0,'3'-3'292'0,"1"1"-43"0,-2 0-43 0,-1 2-31 16,1-1-9-16,0 1-10 0,2-1-22 0,-1 2-10 16,0-1 0-16,-1 1-23 0,1 1-13 15,0 1-17-15,0-1-7 0,1 2 17 0,-1 0-21 16,4 8 7-16,2 0-5 0,-2-5-14 16,4 7-4-16,-4-3-3 0,-4 0 2 0,1 5-7 15,1 0-5-15,1 0 12 0,-3-1-7 0,-2-2-18 16,3 5 6-16,2-4 9 0,-1 4-16 0,-3-5-7 15,3 2 8-15,1-1-11 0,-5-3 13 0,-1 0-3 16,2-1-4-16,-1-3-18 0,1 0 17 16,-2 2 4-16,0-5-3 0,0 1-11 0,0-5 10 15,0 0-3-15,0 7 1 0,0-7 4 16,0 7-31-16,0-7-12 0,0 8-19 0,0-8-16 16,0 0-40-16,0 0-45 0,-9 9 15 0,8-12-242 15,-1-3-28-15,1-11 25 0,3-3-1 16,-2 9 19-16,9-26 6 0</inkml:trace>
  <inkml:trace contextRef="#ctx0" brushRef="#br0" timeOffset="222547.515">4878 11767 401 0,'-4'-5'239'16,"1"1"-22"-16,1 0-42 0,-1 1-53 0,3 2-36 15,-2-1-37-15,1 1-5 0,1 1-63 16,-1 0-84-16,1 0-165 0,0 2-55 16,0-1-2-16</inkml:trace>
  <inkml:trace contextRef="#ctx0" brushRef="#br0" timeOffset="223156.8262">4982 11815 222 0,'4'-1'328'16,"1"1"-62"-16,-1 0-27 0,1 0-16 15,-1-2-27-15,2 2-23 0,-1 0-32 0,1 0-5 16,0 2-10-16,-1-1-30 0,-5-1-5 0,12 0 0 16,12 11-8-16,-11-4-27 0,-4 0-1 15,5 0 3-15,-2 4-21 0,1-3 2 0,-3 4-5 16,-4 0-10-16,5-2 9 0,-2 5-5 15,-2-1 7-15,-2 1-15 0,1 0 9 0,-2-5-12 16,0 8 9-16,0-4-12 0,-3 0 2 0,-1-14 19 16,0 11-1-16,0 0-18 0,0-2 7 15,0-2-8-15,0 6 7 0,-12 11-2 0,7-16-19 16,3-2 29-16,0 2-27 0,2-4 15 0,-2 1-10 16,0-2 23-16,0 0-8 0,0-2 2 15,0 2-6-15,0-2 13 0,0-2-12 0,1-1-7 16,-1 0 15-16,2-3-10 0,-1-2 10 15,5-9-8-15,-4 4 16 0,11-19-16 0,-5 11-8 16,3 0 27-16,-3-1-7 0,0 4 12 0,5 1-29 16,0 0 45-16,0 3-27 0,0-2-16 15,2 6 7-15,0-2 35 0,-2 2-33 0,1-1 1 16,1 4-9-16,-2 2 5 0,0 1-6 16,-1 2 19-16,-10 1-31 0,10 0 0 0,3 0-6 15,0 0 21-15,14 16-18 0,-13-8-13 0,-1 3 7 16,2-2 11-16,-5 1-5 0,0 2-7 15,-1-2 20-15,0 3-15 0,-4 1-6 0,-1-6 25 16,1 10 4-16,0-3 22 0,-2 1-26 0,-1-4 16 16,0-1-20-16,-1-1-2 0,1-3-1 15,-1 0-1-15,0 2-1 0,0-3-3 0,-1-2-1 16,1 2-1-16,-1 0-14 0,1-1-20 0,-1 1-8 16,0-2-16-16,0 0-29 0,1-1-32 15,-1 0-15-15,0 1-3 0,0-3-51 0,2-1 18 16,-2 0-273-16,0 0-2 0,0 0 31 15,12-11 35-15,-3-3 26 0,4 7 19 0,-1-4 12 16,-1-1 0-16</inkml:trace>
  <inkml:trace contextRef="#ctx0" brushRef="#br0" timeOffset="223608.0716">5899 11748 571 0,'1'-6'326'0,"0"-1"-32"16,-1 0-43-16,0 3-11 0,0 0-29 0,0 1-31 16,0-2-30-16,-1 2-8 0,0 1-20 15,-3-2-7-15,2 4-35 0,-2 0-9 0,-1 0-5 16,-1 3 4-16,-7 3-14 0,3-1 10 0,-3 1-7 16,3-1-29-16,4 1-3 0,0-1 7 15,-5 4 6-15,6 1-16 0,0-4 7 0,-1 0-9 16,4-1 7-16,1 1-11 0,0 2-9 15,1-3 8-15,0 1 7 0,0-6-9 0,0 0-8 16,15 25 16-16,-4-11-10 0,2-2 6 0,2 1-4 16,1-3-5-16,2 2 11 0,-2 0 6 0,0-2-20 15,-1 0 17-15,0-2-18 0,-1 0 3 0,0 2 8 16,-4-1-4-16,4 0 2 0,-5-1-24 16,-3-2 23-16,-3 1-1 0,0-3-13 15,-2 0-6-15,-1-4 7 0,0 0 20 0,-11 23-20 16,1-13 6-16,-8 1-18 0,5 1 25 15,-6-1-12-15,-3-5 12 0,1 2-26 0,-1 3 10 16,-2-4-10-16,-4-1-16 0,3 1-5 16,5-2 6-16,-1-2-12 0,7-2 11 0,2 2-28 15,3-3-20-15,9 0-19 0,-7 0-49 0,7 0 14 16,-10-12-290-16,18-1 31 0,3-2 25 16,-1-2 4-16,6 3 31 0,1-2 17 15,3 2-70-15</inkml:trace>
  <inkml:trace contextRef="#ctx0" brushRef="#br0" timeOffset="224089.5729">6190 11909 351 0,'3'0'283'0,"0"0"-24"0,-1-1-32 15,1 2-16-15,1-1-20 0,0 0-4 0,0 0-7 16,-1-1-35-16,1 1-29 0,1-3-2 15,-1 1-18-15,1 0 0 0,9-5-3 0,-6 2-20 16,5-1-6-16,-6-2-2 0,1-2-12 0,1-2 1 16,0 2 0-16,-3 3-6 0,0-6-19 15,-3 4 8-15,1-2 4 0,-3 4 4 0,-1 0-8 16,0-1-7-16,0 8 7 0,0-6 6 16,0 6-7-16,0-10-26 0,0 3 9 0,-14-11-2 15,9 10-17-15,-2 1-2 0,2 3 12 16,1 1-6-16,-1-1 8 0,0 2-7 0,1 1-17 15,0 0 2-15,-1 1 7 0,5 0-6 0,0 0-6 16,0 0 11-16,-22 15-10 0,12-5 23 0,1 2-19 16,3 0 2-16,0 1 3 0,3 2 5 15,-5 1-3-15,8-4-2 0,-2-1 5 0,0 4 1 16,2-1 3-16,0-14 6 0,0 11-11 0,0 5 4 16,0 0 8-16,11 14-2 0,-2-11 9 15,-2-4-10-15,-1-1-10 0,3-1 6 0,0-1 2 16,0-1 14-16,-1 0-22 0,3-1 3 15,-1 0-1-15,0-1-4 0,-2-5-20 0,1 0-11 16,-2 0-6-16,0-2-18 0,1 1-45 0,-2-3-8 16,2 2 9-16,-8-2-155 0,13 0-147 15,15-15 29-15,-13 3 24 0,0-3 10 16,4-2 5-16,-2 0 8 0</inkml:trace>
  <inkml:trace contextRef="#ctx0" brushRef="#br0" timeOffset="224592.0353">6535 11745 275 0,'0'-6'367'16,"0"1"-66"-16,0 1-51 0,-1 0-25 0,1 0-13 15,1 3-20-15,0-1-31 0,0 1-21 0,1 1-10 16,0 0 7-16,3 2-32 0,-2 3-10 16,-1-2 9-16,8 10-7 0,-2-1-24 0,0 2-9 15,3 2-15-15,-6-3 4 0,2 3-1 16,-2-2-20-16,2 3 26 0,-5-6-13 0,2 0-2 15,1 4-15-15,-4-2 9 0,1-3-28 0,0-1 27 16,-1-1-19-16,2 0 4 0,-3-2 2 16,1-1 7-16,-1-1-3 0,0 0-10 0,1 0 1 0,-1-1 2 15,0 2 13-15,0-2 19 0,1-1-20 16,-3-4 40-16,3 1-47 0,-1-1 15 0,0-4-11 16,4 0 9-16,1-8-18 0,3-3 5 15,-1 1 1-15,1-1-13 0,-1 0 26 0,2 4-7 16,-1 0-25-16,1-1 3 0,0 2 25 0,0-1-19 15,2 4 10-15,-4 1-12 0,0 2 21 16,0 0-18-16,-1 3-4 0,2 1-29 0,-1 1 2 16,-2 0-3-16,-5 1 14 0,6 0-1 0,7 0 0 15,14 18 4-15,-12-7 12 0,-2 0 1 16,0 3-23-16,-2 0 23 0,0 0-13 0,-2 1-2 16,-2 1 1-16,-1 0-9 0,0-1 1 15,1 2 1-15,-2 0 1 0,-2-1 41 0,1 0-27 16,-2-4-1-16,0-2-2 0,0 7-13 0,0-6-7 15,0-2 2-15,0-2-37 0,-1 0-17 0,-1-2-19 16,0 1-19-16,0-1-24 0,2-3-14 16,-1 2 13-16,-1-4-181 0,0 0-129 0,0 2 30 15,0-3-8-15,3-2 23 0,2 0 27 16,9-10 13-16,2-4 3 0</inkml:trace>
  <inkml:trace contextRef="#ctx0" brushRef="#br0" timeOffset="225608.3444">7336 11656 262 0,'0'0'242'0,"0"-13"-63"0,0 13-23 16,0 0 3-16,-13 0-37 0,13 0 5 0,0 0-35 15,-25-25 11-15,20 24-4 0,-1 0-4 16,-1 1-40-16,1 2 11 0,6-2-5 0,-11 0-14 15,-17 8 20-15,18-3-20 0,1 1-3 16,-4 0-12-16,-1 1 4 0,5-1-7 0,2 0 14 16,0 0-15-16,-2 4 5 0,2 2-3 15,2-5-15-15,1-1 5 0,2 2-2 0,0-2 14 16,2-1 16-16,0-5 12 0,0 0 9 0,11 23-22 16,0-11 18-16,4-4-14 0,0 2 10 15,1-2-10-15,0 1-10 0,1 0-12 0,0-1 18 16,1 1-16-16,-2-1-1 0,-1-1-1 0,1 3 5 15,-2-2 7-15,1 0-2 0,-4 2-23 16,2 2-9-16,-1-2 15 0,-1-1-11 0,-3 2-3 16,-1-3-2-16,1 4 0 0,-4-2 0 0,-1-1-1 15,-1-2 7-15,-2 0 16 0,0-7-10 16,0 7-8-16,0-2 13 0,-11 16-11 0,2-8-6 16,-1-1-1-16,-5 1 9 0,-2-4 7 0,1 0-15 15,-2 0-11-15,-1-1 7 0,-1-1 10 16,-1-1-8-16,-1 0-6 0,5-2 2 0,-1-2 0 15,2 2-1-15,2-3-10 0,14-1 6 0,-11 0-3 16,4 0 10-16,-2 0-23 0,9 0-36 16,-7 0 2-16,0-11-27 0,7 6-13 0,4-1-24 15,9-6 10-15,1-1-69 0,3-5-96 16,-2 1-95-16,3 0-9 0,0 2 20 0,2 1 45 16,2 2 13-16,-2-1 2 0</inkml:trace>
  <inkml:trace contextRef="#ctx0" brushRef="#br0" timeOffset="225889.584">7575 11792 551 0,'4'-3'292'15,"-1"0"-13"-15,-2 1-42 0,1 1-1 0,0-2-19 16,0 1-44-16,0 0-14 0,1 2-16 16,0-1 0-16,-2 1-50 0,0 0-7 15,1 1-4-15,0 1-10 0,1 1-10 0,-1 2 2 16,0-1 5-16,0 2 14 0,3 8-34 0,-3-3 8 15,3-3-5-15,-2 2-16 0,1 4 19 0,0 1 8 16,-1-2-22-16,-3-3-18 0,4 5 12 0,-1-3-8 16,2 3 21-16,-1-4-10 0,-1 0-12 15,-1 6-8-15,0-6-11 0,0-1-20 16,-1-2-23-16,-1-8-8 0,0 7-27 0,0-7-38 16,0 8-21-16,0-8-20 0,0 6 15 0,0-6-126 15,2 11-111-15,-2-11 29 0,0 1-55 16,2-4 26-16,-2-4 25 0,0-1 6 0</inkml:trace>
  <inkml:trace contextRef="#ctx0" brushRef="#br0" timeOffset="226039.0723">7629 11751 483 0,'-5'-14'285'16,"0"2"-38"-16,1 2-40 0,2 2-26 0,1 2 1 16,-1-1-24-16,0 2-8 0,0 0-8 0,2 1-18 15,-3 0-24-15,2 0-16 0,0 1-30 16,0 0-41-16,0 1-30 0,0 0-51 0,0-1-14 15,0 2 6-15,0-4-167 0,1 3-125 0,-1 0 23 16,1-1 21-16,0 3 5 0</inkml:trace>
  <inkml:trace contextRef="#ctx0" brushRef="#br0" timeOffset="226588.5842">7672 11382 556 0,'-1'-4'262'16,"2"1"-62"-16,-1 0 3 0,2 2-24 15,-2 1-28-15,1 1 16 0,1 3-19 0,1 0-33 16,6 10-10-16,-4 3 5 0,0 1-11 0,3 4 7 16,-4-1-30-16,3 4 14 0,-2 0 4 15,-1 0 7-15,3 3-26 0,1-2 1 0,0 1-6 16,-1 3 6-16,0-3-25 0,0 2-6 0,-1 0 10 15,1-4-16-15,-1 2 4 0,0 0-8 16,-1-2 13-16,4 1-18 0,-5-1 4 0,2-2 1 16,-3 1-9-16,0-3-6 0,0 0 12 0,-1-2-11 15,1-3 4-15,2-1-21 0,-3-4 7 16,-2-1 8-16,1 0-8 0,0-4 7 0,-1-1-9 16,0 0-8-16,0 0-19 0,0-3 1 0,0-2 3 15,0 0-29-15,0 0-25 0,0 0-6 16,-13 12-19-16,7-13-37 0,2 0 19 15,-1-2-41-15,-7-8 13 0,3 2-15 0,2 0 21 16,2 1 3-16,-2-6 3 0,5-1 23 0,-2 3 9 16,2 3 9-16,0 1 20 0,1-1-7 0,0 4 8 15,1-2 49-15,-1 1-11 0,1 6 41 16,0 0 15-16,0-7 1 0,0 0 16 16,0 7-17-16,0-8 12 0,0 2-18 0,15-5 26 15,-11 8-15-15,0-1 14 0,6-6 12 0,3 4-21 16,-1-1 16-16,-1 1-28 0,3 0 12 0,2 1-19 15,0 0-16-15,-4 3 17 0,-1-3-9 0,0 3-10 16,2-3-6-16,0 2-29 0,-3 0 10 16,-1 0-34-16,-1 0-18 0,0 2 9 0,-2-1 6 15,1 0-104-15,-1 1-24 0,1-2-16 16,-2 0-27-16,0 1-2 0,1 1 53 0,-1-3 47 16</inkml:trace>
  <inkml:trace contextRef="#ctx0" brushRef="#br0" timeOffset="226826.4243">8028 11834 722 0,'3'-4'116'0,"9"-2"22"15,-6 0 14-15,0 0 16 0,-3 2 11 16,0-1 2-16,-1 3-13 0,0-1-7 0,0 1 1 15,1-1-9-15,-2 2-23 0,1-1-16 16,1 2-1-16,-2-1-40 0,0 1 6 0,0 0 6 16,0 1-16-16,-1-1 11 0,0 0-5 0,5 10-12 15,-2-7 25-15,-2 3-46 0,1 1 23 0,5 5-9 16,-3 4 15-16,2-2-42 0,-3-2 24 16,2 5 10-16,-2-3-20 0,0 3-1 15,-1-1-9-15,0-4-12 0,3 3 21 0,-2-4-30 16,-1 1 10-16,-1-3-41 0,0-1 8 0,0-1-26 15,-1-1-34-15,2-1 3 0,-1 0-26 16,-1-5-8-16,0 0-10 0,0 7-17 0,0-7-32 16,0 0 15-16,0 8-203 0,0-10-57 0,0-2 25 15,1-14 26-15,-1 4 25 0,0 3-40 16,0-8 1-16</inkml:trace>
  <inkml:trace contextRef="#ctx0" brushRef="#br0" timeOffset="226996.161">8051 11645 291 0,'-3'-12'291'0,"1"2"-52"0,-2 2 4 0,2 2-26 16,0 0-30-16,0 2 1 0,2-1-43 16,-1 3-21-16,0-3-15 0,0 2-24 15,1 2-27-15,0-1-8 0,0 2-13 0,0 0-16 16,2-2-60-16,-1 4-18 0,-1 0-9 0,2-1 7 16,2 2-134-16,-4-1-91 0,2 2 22 15,1-1 16-15,1 1 19 0,1-1 9 0</inkml:trace>
  <inkml:trace contextRef="#ctx0" brushRef="#br0" timeOffset="227406.8499">8213 11748 625 0,'4'3'233'0,"12"4"-31"15,-6-1-33-15,-2-1-10 0,2 4-6 0,-4-3-12 16,4 5 11-16,-1-1-20 0,-3-3-9 15,5 5-16-15,-3 0-26 0,-3-3-7 0,0 5 0 16,0-4 12-16,2 4-22 0,-2-7-3 16,2 4-12-16,-2-3-7 0,1-2 1 0,1 0 6 15,-3-1-18-15,0 0 10 0,1-3-19 0,-1 1 13 16,1 0-11-16,-1 1 10 0,0-1 4 16,0 1 17-16,-1-4 27 0,2 1-16 0,-5-1 34 15,0 0-61-15,0 0 44 0,16-10-2 0,-12 5-8 16,3-7-15-16,1-1 22 0,0-2-10 15,-3 0 4-15,3 0-9 0,-4-1 19 0,0 5-21 16,-1 0-6-16,-2 2-7 0,1 0-6 0,0 0-2 16,0 3 9-16,-1 0-12 0,0 0-25 15,1-1 0-15,-1 3 6 0,3 0-3 0,-3-2-2 16,0 2-13-16,-1 0 0 0,2 1-36 0,-1-1-12 16,1 1-22-16,-1 1-22 0,1-1-33 15,-2 0-16-15,0 0-14 0,0 1-42 0,1-1 18 16,0 1-125-16,1 1-89 0,1-2-40 15,0 3 25-15,-1 0 31 0,1-1 26 0,-3 1-7 16,0 0 9-16</inkml:trace>
  <inkml:trace contextRef="#ctx0" brushRef="#br0" timeOffset="227923.0674">8703 11828 421 0,'4'-2'255'0,"0"2"-30"0,0-3-17 16,-1 1-31-16,1 0-13 0,0-1-13 0,0-1-16 16,0 1 11-16,-1-2-22 0,1 1 7 15,7-7-20-15,-6 0 4 0,-1 5-10 0,1-1-10 16,-3 2-8-16,0 2 12 0,0-1-14 16,-1 0-6-16,1 0-6 0,-2 2-12 0,0-1 2 15,2 0-16-15,-2 3-12 0,0 0-10 16,0 0 15-16,-7-3-4 0,3 4 0 0,-3 1-18 15,-5 8 18-15,-1 0-16 0,-2 2-16 16,2 0 6-16,-1 1 11 0,0-1 4 0,1 4-19 16,3-1 4-16,-1-1 1 0,0 3 9 15,3-3-14-15,-3 0-9 0,4-2-9 0,4 0 7 16,0 5 10-16,-1-6-5 0,3-1 14 0,1-10-4 16,0 11-9-16,11 11-20 0,-1-12 27 0,0-2 3 15,3-1-5-15,1 2-14 0,4-3-12 16,-1 0-3-16,4-3 18 0,1 0-1 15,-2-1 4-15,1-1-17 0,0 1 7 0,-1-1 3 16,-13-1 15-16,7 0-28 0,-1 0 19 0,0 0 2 16,-2 0 1-16,-3 0 24 0,1 0-11 15,-3 0 17-15,-6 0-5 0,8 0-14 0,-8 0 18 16,8 0 12-16,6-12-13 0,-11 11 13 0,1-1-27 16,0 1 28-16,-2-1-27 0,1-1 17 15,-1 1-41-15,0-1-1 0,1 1-13 16,-3-1-14-16,1 1-34 0,-1 0-16 0,-1-3-72 15,-1-1 15-15,2 6-319 0,0 0 31 0,0-7 29 16,0 0 1-16,0 0 27 0,0-6 14 0,9-19 5 16</inkml:trace>
  <inkml:trace contextRef="#ctx0" brushRef="#br0" timeOffset="229155.5777">9487 11156 256 0,'2'-5'312'0,"1"0"-48"0,5-4-39 0,-1 2-19 15,-1 2-5-15,0 2-12 0,-1 2-33 0,2-1-17 16,2-1-10-16,-4 2-18 0,2 1-7 16,2 0-6-16,3 0-4 0,16 14-11 0,-15-6 8 15,1 2-17-15,-3 1 6 0,0 2 8 0,1 1-6 16,-5 2 6-16,2 1 13 0,-2-1-16 15,2 1 1-15,-4 0-9 0,-1 2 7 0,-2 0-36 16,1 1 1-16,-2 2 20 0,0 1 0 16,0 0-29-16,0 0-14 0,-1 0 22 0,0 1-5 15,0-13-5-15,0 6 1 0,0 3-6 0,0 2 0 16,0 0-29-16,0 0 36 0,0-1-27 16,13 21 11-16,-11-23-28 0,2 0 26 0,1 0 1 15,-3 0-17-15,2-2-4 0,2-1 16 0,-2 0 7 16,1-2-16-16,-1 0 2 0,0-2 8 15,1 1-12-15,-1-3 0 0,-1 0-1 0,2-2 10 16,-1-2-28-16,-2 0-7 0,1 1-20 16,1 5-23-16,1-1-11 0,-1-6-4 0,0 0 5 15,1-3-22-15,-5-2-22 0,0 0-28 16,26-10-1-16,-6-1-24 0,1-1 18 0,-2-3 16 16,1 2-11-16,0-4-1 0,-3 2 15 15,-1-2 71-15,-1-1 27 0,2-2 19 0,-3 3 15 16,2-1 5-16,-7 0 25 0,2 1 21 15,0-2-6-15,0 5 29 0,-3 0 8 0,0-1 10 16,-3 3 5-16,-1 2-8 0,-1 2 45 0,0 0-32 16,-2 1 23-16,1 2-23 0,0 0-12 15,0 1 18-15,-1 1 3 0,0 0-14 0,1 0-16 16,-2 0-8-16,2 0-13 0,-2 2 8 0,0-1-32 16,0 1 7-16,1-1 10 0,-3 3-15 15,-1 0 1-15,1 2-8 0,-3 1-11 0,-4 5 1 16,-1 3-1-16,0 0-2 0,1-1-2 0,1 3-2 15,1 0 2-15,1 0-9 0,-1 0 12 16,5-2-1-16,2-12-3 0,0 10 0 16,0 3-2-16,0-1-1 0,0 0-2 0,0-2-51 15,18 14-15-15,-13-14 39 0,1-2-28 0,1-2 3 16,6 0 6-16,-3-1 10 0,-1 0 5 0,8-1 6 16,-7-2 4-16,-10-2 2 0,9 0 37 15,1 0-2-15,1 0-28 0,13-18-14 0,-12 7 2 16,-6 2 2-16,6-5 1 0,-4-1 45 0,0 1-7 15,-2-1-9-15,0 0 28 0,-4-1-1 16,0 4 10-16,-2 12-31 0,0-15 23 0,0 2-25 16,0-1 2-16,-14-13-4 0,8 17-36 15,1 1 21-15,-2-3-12 0,-2 1 0 0,0 5-26 16,-2-2-6-16,3 2-37 0,-1 2 11 0,4 1-36 16,-1-1-9-16,1 2-24 15,1 0-15-15,-1 1-31 0,-1 1 5 0,2 0 16 0,2 0-149 16,0 0-70-16,2 0-46 0,0 0 30 0,-1 5 25 15,2-4 24-15,4 1 19 0,-2-1 9 0</inkml:trace>
  <inkml:trace contextRef="#ctx0" brushRef="#br0" timeOffset="229538.5983">10443 11518 704 0,'4'-4'308'16,"-1"4"-34"-16,1-3-8 0,0 1-37 0,-1 1-15 15,0-1-23-15,-1-1-21 0,1 1-36 16,-3 2-7-16,2-1-18 0,-4 2-4 16,2-1-32-16,-2 2 2 0,0 0 6 0,-1 1-5 15,-7 7-31-15,3-3-1 0,3 1 3 16,1-2 8-16,0-2-25 0,0 3 7 16,2-1-10-16,0 2-8 0,1-8-21 0,0 0 4 0,0 8-1 15,0 6-7-15,17 14-10 16,-10-14 27-16,3 2-21 0,0-2 16 0,1-3-17 15,1 3 24-15,-2-1-13 0,-1-5 6 0,1 2-13 16,-4-3-5-16,0 0 20 0,-2 1-13 0,0-4-3 0,0 0 13 16,-1-1 15-16,-2 1-9 0,1-2-11 15,-2 2 17-15,0-4-26 0,0 0 20 0,0 0 3 16,0 5-16-16,-20 8-1 0,7-7 13 0,0-2-19 16,4 0 9-16,0-1-13 0,-8 0-1 15,4-1-30-15,0-1-15 0,2-1-27 0,11 0-40 16,-8 0-25-16,0 0 15 0,-3 0-211 15,-5-14 26-15,12 8 24 0,3-1-63 0,1 0 25 16,7-8 18-16,2 3-1 0</inkml:trace>
  <inkml:trace contextRef="#ctx0" brushRef="#br0" timeOffset="229991.0906">10783 11455 781 0,'4'-4'279'0,"-4"3"-33"16,1-2-37-16,1 3-24 0,-2-1-32 0,2 0-5 15,-2 0-23-15,0 1-9 0,0 1-7 0,-2 1 1 16,0 1-29-16,-1 0-11 0,1 2-19 16,-1-1 0-16,-5 6 13 0,4 1-1 0,-2 2-33 15,3-1 10-15,0-2-3 0,3-10-14 16,0 10-2-16,0-1 2 0,0 0-13 0,0 5 17 15,0 2-5-15,11 17 25 0,-6-16-15 0,3 0 0 16,2-2-4-16,2 1 12 0,-1 0-23 16,-2-1 7-16,2-2-18 0,-1 2 10 0,-3-3-16 15,0-3 5-15,-2 1 5 0,4 1 1 0,0 0 6 16,-3-3-17-16,-2-2 0 0,-2 1 14 16,0-2-5-16,0-2-5 0,2 1 21 0,-1 0 11 15,-2-1-8-15,-1-1 9 0,0-2 16 16,0 0 2-16,0 0 5 0,0 0-16 0,-14 16 10 15,1-9-26-15,2-2-6 0,2-2-5 16,-3 4 24-16,2-3-18 0,2-1-25 0,1 0 11 16,2-1 5-16,1-1-10 0,1 0 3 15,3-1-12-15,0 0-26 0,0 0-23 0,0 0-32 16,-8 0-75-16,8 0 16 0,-10-11-303 0,11 6-7 16,5-8 53-16,1-1 37 0,5-2 7 0,5 1 47 15,2 1-13-15,9 0 22 0</inkml:trace>
  <inkml:trace contextRef="#ctx0" brushRef="#br0" timeOffset="230821.081">11457 11653 345 0,'-1'-2'244'0,"-1"1"-28"15,2-1 10-15,-1 1-29 0,1-1-39 16,-2 1-1-16,2 0-15 0,0 1-24 0,0 0 3 15,0-1-20-15,0 0-15 0,3 0-13 0,-1 0 0 16,2 1-4-16,2-3-5 0,-3 1 0 16,11-4-15-16,-2-1 8 0,1 0-9 0,-1 1 20 0,0-2-32 15,2 1 9-15,-3-3 10 0,2-3-7 16,-2 1-14-16,0-3 13 0,0 0-4 0,-4-2 0 16,5 0-5-16,-6-2-10 0,-1 2 10 15,-3-4-5-15,-2 3 24 0,1 0-11 0,-1 10-15 16,0-7-1-16,0-1 14 0,-17-15-12 15,10 14-11-15,-3 4-4 0,0-1 15 0,1 2 7 16,0 1-17-16,0-2 33 0,3 5-21 16,1 0-9-16,1 3 11 0,0 0-2 0,1 1-21 15,-1 2 4-15,2 1-1 0,-3 1-14 0,4 0 7 16,1 0 10-16,0 0-23 0,0 0 23 16,-13 15-21-16,11-8 17 0,2 10-17 0,-4 2 5 15,1-2 37-15,1 4-17 0,2-10 9 0,0 6 10 16,0 1-8-16,0 5 7 0,0 1-3 0,13 27 22 15,-7-26-22-15,0 4-5 0,3-2-3 16,-2 2-4-16,1-4 12 0,-1 0-20 0,0 4-2 16,4 0-1-16,0 0 4 0,1-1-2 0,-1 1-2 15,-1-1 4-15,2 4-9 0,-1-3 12 16,1 4-4-16,-4-1 0 0,-1-3-12 0,2 1 0 16,-7-1-33-16,6 0 4 15,-2-3-9-15,-6 4-14 0,0-17 5 0,0 6-11 16,0 1-3-16,-16 24-11 0,9-25 0 0,1-1-2 15,-4-3-2-15,0-3-10 0,-1 0 0 0,4-7-7 16,-7 1 1-16,1-2-8 0,-1-3 9 16,14-1 1-16,-16 0 11 0,-17-15 2 0,14 6 15 15,3-3 1-15,3-3 21 0,0 0 21 16,1 0 0-16,3 0-5 0,-1 2 15 0,4-6 3 16,4 3 21-16,2 8-21 0,0-5 5 0,0-2 12 15,0 0-6-15,14-17 5 0,-5 15-4 16,3 0-13-16,1 2 1 0,4 1 7 0,0-2-9 15,1 1 9-15,1 0-13 0,3 2-13 0,2 1-9 16,-2 2-27-16,0-5-63 0,3 4 12 16,-2-3-149-16,-2 1-166 0,1 3 25 0,-2 0 19 15,0-1 23-15,-2 3 55 0,-2 0 3 16</inkml:trace>
  <inkml:trace contextRef="#ctx0" brushRef="#br0" timeOffset="231306.7111">11898 11762 283 0,'1'-1'352'0,"0"-1"-96"16,-1 1-15-16,1 1-28 0,-1-1-40 15,1 0-25-15,-1 1-11 0,-1 2-26 0,0-1-8 16,1 2-1-16,0 1 4 0,-1 0-20 0,2 2-18 16,-2 1 1-16,0-1-14 0,0 1-9 15,1 0 1-15,0 2-2 0,0 3-4 0,0 3-7 16,0-1 8-16,12 16 7 0,-7-16-24 0,1-3-16 15,-2-3-7-15,1-1 30 0,5 3-30 0,-1 3 13 16,-4-8-1-16,2 0-5 0,1-2-10 16,-4-3 4-16,1 1 2 0,-5-1 1 0,0 0 8 15,8 0 5-15,9-17-8 0,-9 4 10 16,1 2-10-16,-1-2 1 0,-5 2 16 0,4-1 16 16,-5 1-1-16,1 3 9 0,-1 0 22 15,0 1 26-15,0 1-26 0,0 2-21 0,-1 0 24 16,1 2-30-16,-2-3 7 0,1 3-27 0,0 1 9 15,0 0 19-15,1-1-25 0,0 2-11 16,-2 0-5-16,0 0 5 0,0 0 3 0,0 0-8 16,13 15 24-16,-11-11 1 0,3 9-29 15,1 1 5-15,1 1 4 0,-4-4-10 0,1 0 5 16,-2 5-14-16,0-4-2 0,-2-1 0 0,2-1 8 16,-1 9-7-16,0-5-23 0,0-4 12 15,-1-1-27-15,0-1-30 0,0-1-15 0,0 0-2 16,0-7-44-16,0 7-8 0,0-7-27 0,0 8 15 15,0-8-125-15,0 7-88 0,0-7-54 16,0 0 40-16,0 0 24 0,-3 8 23 0,4-9-6 16,1-4 0-16</inkml:trace>
  <inkml:trace contextRef="#ctx0" brushRef="#br0" timeOffset="231722.0689">12246 11839 517 0,'1'-3'304'15,"1"0"-40"-15,-1 1-24 0,2-1-36 16,-1 1-21-16,0 2-10 0,0 0-37 0,0 0 4 16,1 3 2-16,1 1-32 0,-2-1 8 0,2 2-35 15,-1 0-13-15,-2 0 14 0,5 10-35 0,-2 2 16 16,1-4-18-16,-3-2-1 0,-2 0 9 0,2-1-30 16,-2-10 5-16,0 8-9 0,0-1 1 15,0 0 7-15,0 1-1 0,0-8-5 0,0 8 11 16,0-2-14-16,0-6 8 0,0 9-9 15,0-3-8-15,0-6-1 0,0 7 11 0,0-7 30 16,0 6 14-16,0-6-27 0,3 8-8 0,-1-12 13 16,1 3-1-16,1-2-23 0,-1 0 42 15,10-5-33-15,-5 3-10 0,-1 3 34 0,0-2-17 16,-4 1 10-16,-3 3-16 0,0 0-22 16,0 0 21-16,8 0 3 0,-8 0-23 0,9 0 2 15,-9 0 4-15,7 0-3 0,-7 0-2 0,9 0 4 16,5 11-24-16,-9-8 31 0,5 9-29 15,-1-5 37-15,-2 0 3 0,2 4-17 0,-4-2-14 16,1-3-12-16,-2 3-4 0,-1-2-31 0,2-2-23 16,-3 1-7-16,2 0-59 0,-4-2-29 15,2 2 17-15,-1-1-183 0,0-1-119 0,2 0 33 16,-1 1 28-16,0-3 24 0,0 1-7 16,1-2 18-16,4-1 3 0</inkml:trace>
  <inkml:trace contextRef="#ctx0" brushRef="#br0" timeOffset="232203.045">12758 11774 421 0,'0'-5'281'16,"0"0"-32"-16,0 0-14 0,2 1-10 0,-2-1-24 15,0 1-38-15,0-1-14 0,-2 1 9 0,0-1-8 16,0 1-33-16,2 4-13 0,0 0 7 16,-7-11-26-16,3 8-11 0,1 0-7 0,-4 1-7 15,3 2-5-15,-3 3 1 0,1-3 13 16,6 0-35-16,-28 14 12 0,15-6 3 0,-1 2-20 15,2 0-12-15,2 6-1 0,-1-3 25 0,2 4 4 16,-3-2-22-16,3 3 23 0,3-1-35 16,6 1 18-16,-2 1-14 0,-3 0 28 0,3 1-20 15,2-9 16-15,0 3-11 0,13 17 10 0,-8-12-1 16,3 1-7-16,0-2-14 0,3 1-3 16,5-2 18-16,-3 1 1 0,0-3-14 0,3-2 5 15,-1 0-9-15,0 0-11 0,0-2 29 0,1-4-30 16,-5 0 17-16,3 2-11 0,1-5 1 0,-3 0-36 15,-3-2 2-15,-1-2-18 0,1 2-32 16,-9-2-24-16,0 0-45 0,14 0-20 16,11-16 16-16,-14 5-149 0,-2-4-69 0,2 1-30 15,-2-1 26-15,0-3 25 0,0-2 22 0,-2-2-21 16,2 0 1-16</inkml:trace>
  <inkml:trace contextRef="#ctx0" brushRef="#br0" timeOffset="232561.8748">12961 11641 575 0,'-1'-13'319'16,"-3"3"-28"-16,4 1-41 0,0 1 5 0,0 3-9 15,-2 2-35-15,2 3-23 0,0 0-34 16,0 0-26-16,0 0 13 0,0-8-21 0,0 8-18 16,-2-7-2-16,2 10-18 0,2 1 30 15,-2 1-27-15,2 2-33 0,0 10 25 0,3 0-19 16,-3 2 12-16,2-1-18 0,-2 3-21 15,3 2 2-15,-1-4-4 0,1 3-4 16,2 0-1-16,-3 3 51 0,3-4-6 0,-3 2-7 0,3-1-33 16,-2 2 7-16,1 1-9 0,-1-1-5 15,1-1 0-15,-1-2-15 0,0-1 0 0,-1 2 0 16,1-1-3-16,-1-2 1 0,0-1 14 16,-1-3-4-16,1 1-2 0,-2-5-2 0,1 0 0 15,-1-3-19-15,-2-1 4 0,2-2-49 0,-1-1-12 16,1 0-24-16,-2-2-9 0,0 1-26 15,0 0-22-15,0-3-13 0,0 0 14 0,-2 0-220 16,2-1-62-16,-1-2 10 0,-1-1 28 0,0-1 3 16,-3-7 26-16,-2-1 68 0,1 6 10 15</inkml:trace>
  <inkml:trace contextRef="#ctx0" brushRef="#br0" timeOffset="232752.5125">12938 12003 350 0,'-2'-3'346'0,"1"-1"-19"0,1 1-56 0,0 0-37 0,0 0-25 15,3 0 11-15,-1 1-34 0,2-2-26 16,0 2-20-16,2 0-6 0,9-3-5 0,-4 2 2 16,3 1-26-16,1-1-9 0,3-1 8 15,1 0-32-15,-2 2-32 0,-1 2-2 0,-16 0-50 16,14 0-11-16,0 0-25 0,-1 0-38 0,0 0-15 16,14-10 9-16,-15 9-160 0,3-5-42 15,-3 2-103-15,-3 2 26 0,6-4 25 0,-6 3 20 16,-4 0-1-16,1 1-8 0</inkml:trace>
  <inkml:trace contextRef="#ctx0" brushRef="#br0" timeOffset="232986.7989">13261 11894 389 0,'1'-3'311'0,"1"-1"-40"0,0 1 2 16,0 1-21-16,0-1-28 0,-2 0 6 0,0 2-32 15,2-1-11-15,-2 1-14 0,1 0-18 16,1 0-25-16,0 0-34 0,0 3 4 0,0-1-8 16,0 3 9-16,0-2-2 0,1 3-27 15,6 8 29-15,-4 0-40 0,3 1 6 0,-5-3-30 16,3 6 9-16,-1-2 4 0,-2 2-4 0,3-3-14 15,-2 1-4-15,-1-2 8 0,-1-3-10 16,0 1 23-16,0-1-19 0,0 5-11 0,2-3-7 16,-2-4-39-16,-2 1-14 0,0-1-28 0,0-8-33 15,0 6-19-15,0-6-43 0,0 7 15 16,0-7-74-16,0 7-125 0,0-7 25 0,-14 11 27 16,14-11-84-16,-2-2 23 0,-1-2 4 15,1-2 13-15,0-1 0 0</inkml:trace>
  <inkml:trace contextRef="#ctx0" brushRef="#br0" timeOffset="233168.4549">13283 11815 439 0,'-2'-7'332'0,"0"0"-58"0,2 1-11 0,0 1-29 16,-2 1-2-16,0 1-21 0,2-2-23 16,-3 3-26-16,3-2-31 0,0 1-3 0,-2 1-23 15,2 0-24-15,0 1-42 0,0-1-19 0,-2 2-49 16,2 0 0-16,0 2-44 0,-2-1-27 15,4 1 8-15,-2 0-103 0,0 0-119 0,2 3-47 16,0-1 24-16,5 12-49 0,-3-9 6 16,1 2 57-16</inkml:trace>
  <inkml:trace contextRef="#ctx0" brushRef="#br0" timeOffset="233632.0299">13517 11925 256 0,'2'-3'405'16,"1"-1"-45"-16,-1 1-62 0,0-1-5 0,0 1-21 15,0-1-31-15,0 1-37 0,-1 2-15 16,-1-2-51-16,3 1-4 0,-1 0-11 0,-2 0-9 16,0 2-14-16,-2 0-24 0,2 0 2 15,-4 3-2-15,2-1-29 0,0 2 12 0,-2 0-11 16,-5 7-3-16,2 0-17 0,-2 0-4 0,2 3-6 15,1 0 21-15,-1-1-17 0,3-1 3 16,-1-2-36-16,3-1 15 0,-3 6-10 0,5-15 7 16,0 13-9-16,0-2 9 0,0-1-7 15,9 7 3-15,-4-11 1 0,0 0 0 0,1-3-8 16,0 0-4-16,-3 0 15 0,3-2 2 0,2 2 12 16,-2-3 8-16,1 1 10 0,-7-1 6 15,12 0 3-15,-2 0 8 0,11-12 4 0,-8 6-8 16,-4-6-2-16,3 1 13 0,-4-2 7 0,-3-1-6 15,-1 2-6-15,-4 3-6 0,0 3-35 16,2-3-7-16,-2 9 7 0,0-7 0 0,0-5-2 16,-13-13-1-16,7 13 12 0,-6 2-2 0,5 1-45 15,1 2 5-15,4 1-15 0,-3 1-35 16,-2 2-18-16,4-1-21 0,-3 2-23 0,2 0-35 16,-1 2 17-16,-3-2-127 0,2 1-167 15,0 1 18-15,2-1 45 0,-1 1-4 0,1 0 25 16,4 0-11-16,0 0 38 0,0 0-9 15</inkml:trace>
  <inkml:trace contextRef="#ctx0" brushRef="#br0" timeOffset="234342.568">13744 11816 320 0,'4'-2'303'0,"1"0"-55"0,-2 0-5 16,1 0-56-16,0 0-6 0,-1 0-13 0,1 1-27 16,0-1-22-16,1 2 0 0,2 2-1 15,-2-2-42-15,-1 2 3 0,-4-2-10 0,0 0-6 16,25 14 7-16,-12-7-15 0,-1 1 0 0,-6 5-12 15,3-2 6-15,1-3-7 0,-2 4-4 0,-3-3 4 16,1-2 10-16,-1 7-14 16,-1-6-4-16,-2 0-23 0,-2-3 9 0,2 0 8 0,-2 1-13 15,0-2 12-15,3 0-2 0,-3 1-19 16,2-1-6-16,-2-1 7 0,1 1 13 0,-1-2-3 16,1 1 27-16,-1-3 15 0,0 0-18 15,0 0 16-15,0 0-15 0,0 0 15 0,0 0 4 16,0 0-17-16,0 9 2 0,-1-9 0 15,2-2-16-15,-1-2 21 0,0 1-17 0,3-2-6 16,-3-1-1-16,4 1 0 0,3-8-20 0,1-2 29 16,2 0-40-16,-1 1 15 0,0 2-5 15,0 0 23-15,-4 5-27 0,3 0 10 0,-3 2-22 16,1 2 22-16,0-2-8 0,7 0 3 16,-5 2 0-16,2 0 0 0,-4 2-7 0,1 1 6 15,-7 0-12-15,0 0 9 0,9 0 7 0,11 16-17 16,-13-9 7-16,1 5-6 0,4 2-8 15,-5-1-4-15,-1 1 22 0,-1 1-17 0,-3 2 25 16,1-5 9-16,-1 7-1 0,0 0 7 16,-2-1-23-16,2 1 14 0,-2-10 7 0,0 2-21 15,0 5 27-15,0-2-17 0,0 1 13 0,0 0 2 16,0-1-22-16,0 3 6 0,0-4 15 16,0 0-22-16,0-3 0 0,0-1 32 0,0 0-5 15,0-2-21-15,0-1-7 0,0-6 2 0,0 8-2 16,0-8 2-16,0 8 6 0,0-8-8 0,0 6-1 15,0-6-1-15,0 8-36 0,0-8-22 0,0 0-10 16,0 7-46-16,-9-7-53 0,9 0 16 16,-17 8-326-16,-6-12 1 0,0-4 41 0,-6-3 29 15,4 2 14-15,-11-2 23 0,-2-1 37 16,-6-1 8-16</inkml:trace>
  <inkml:trace contextRef="#ctx0" brushRef="#br0" timeOffset="236801.2936">3483 13097 595 0,'0'0'177'0,"0"0"-18"0,0-14-19 0,0 14-6 16,14 0-6-16,-14-12-15 0,20-5-1 15,-12 6-8-15,1 0-4 0,-4 1-10 16,2 4-20-16,1-5 1 0,0 3 13 0,-3 2-16 16,-1-1-1-16,1 3-5 0,1-1-17 0,6-5 2 15,-3 2 12-15,3-1-4 0,0 1-6 0,2 0-19 16,2 0 10-16,2-1-21 0,2 2 7 15,1-2 2-15,1 1-13 0,2 6-2 16,2-4 3-16,0 1 6 0,5 2-18 0,-16 3 3 16,9 0-10-16,5 0 17 0,3 0-6 15,1 0-11-15,28 14 9 0,-29-8-2 0,-1 0-6 16,1 1 6-16,-1 1 16 0,-1 1-13 0,0 5-5 16,-2-4-7-16,-2-1 22 0,3 3-18 15,-3-1 17-15,-1 1-16 0,-2 1 2 0,4-1 9 16,-4 0-7-16,1 1-9 0,-1-3 12 15,2 2-3-15,0-3-2 0,3 0 5 0,-1-3 10 16,1-4 6-16,3 1 10 0,-17-3-32 16,8 0 14-16,4 0-3 0,29-11 0 15,-25 2-1-15,-4 0-11 0,3-1 8 0,-1-1 5 16,1-1 7-16,0-4-3 0,-1 0-14 0,0 1 17 16,1 2-2-16,-2 0-16 0,-2 1 14 0,-2 2-23 15,0-2-2-15,4 3 11 0,-4 0-1 0,-5 0 18 16,2 6-32-16,1-3 16 0,-4 4 9 15,1-1-24-15,3 3 9 0,-5 0 21 0,-16 0-20 16,15 0 12-16,21 12-1 0,-19-7-11 16,4 4 2-16,-1 2 16 0,2-1-25 0,3 2 11 15,-1 0-7-15,-3-1 3 0,0 3-13 16,-1-1 14-16,1 2 8 0,2 0 4 0,1 1-9 16,1-2-5-16,1-1 14 0,1 2-19 0,-2 0-5 15,2-3 8-15,-1-4 2 0,2 3 6 0,1-4-2 16,0 0 1-16,5-2 16 0,-3-2-19 15,2 0 15-15,3-3-15 0,-16 0 9 0,8 0 5 16,41-13-28-16,-29 5 28 0,3-1-6 0,-2 1-9 16,-2-4 8-16,6 1-6 0,-7 3-5 15,-2 0 5-15,-2-1 22 0,1 2-22 0,-2 1 16 16,0-1-20-16,-3 1 19 0,-2 0-15 0,1 0 22 16,1 0-25-16,1 0-2 0,-2 5 13 0,-2 1-4 15,-11 0-2-15,4 0 7 0,3 0-5 16,3 0 5-16,1 0-20 0,32 10 4 0,-28-6 15 15,2 0 5-15,-1 2-14 0,2-4-6 16,1 2-2-16,-2-2 26 0,0 1-16 0,2-1-9 16,-2-1 16-16,3 1-4 0,0-2 1 0,0 0-10 15,2 1 17-15,-20-1-23 0,8 0 12 16,7 0 10-16,2 0-5 0,41-15 10 0,-36 13-17 16,1-4-7-16,0 4 5 0,1-1 2 0,-3 0-1 15,1-1-7-15,-21 4 4 0,10 0 0 0,2 0 13 16,1 0 0-16,0 0-13 0,31 11 20 15,-33-8-13-15,-1 3-9 0,1 0 27 0,-2-1-22 16,0 1 8-16,0 0-17 0,-2 1 10 16,-1-3 1-16,1 3 22 0,1-2-31 0,0-1 11 15,3 0 9-15,0-2-14 0,2 2 10 0,1-3-3 16,1 0-8-16,-18-1-1 0,10 0 3 0,6 0-2 16,3 0-5-16,3 0 11 0,40-12-6 0,-36 11 1 15,-1 0-9-15,0-1-2 0,-3 1 1 16,1-1 9-16,-4 1-7 0,-2 0 22 0,1-1-1 15,-15 2-15-15,5 0-3 0,4 0 15 16,0 0-22-16,1 0 13 0,25 10-13 0,-29-7 6 16,-1 0 16-16,-1 1-2 0,2 1-6 0,-2 2-1 15,2-3 12-15,-2 1-14 0,2 0-7 0,2 2 4 16,-2-1-6-16,1 1 28 16,0 0-3-16,1-1-14 0,0 0 6 0,1 0 4 0,4-1-23 15,-2 1 16-15,-2-1 11 0,2-2-11 16,0 2 20-16,2-2-29 0,-2-1 20 0,4 1-3 15,-2-3-16-15,3 1-3 0,-17-1 10 0,8 0 12 16,4 0-4-16,35-10-5 0,-32 7-22 16,2-1 16-16,-1 1-9 0,2-1 16 0,1 0-11 15,-1 0-1-15,-4 2 13 0,4 1-5 16,-4-3-5-16,0 3 10 0,1-2 1 0,1 0-8 16,-2 2 18-16,-3-1-19 0,-1 0-6 15,0 2-4-15,-15 0 6 0,8 0 9 0,3 0 18 0,3 0-30 16,-1 0 7-16,30-13 1 0,-21 10 16 15,-6-2-6-15,4 1-12 0,-5-2 4 0,4 3-15 16,0-4 19-16,3 1 4 0,-1 0-14 16,1 0-7-16,1 1 20 0,-1-1-20 0,-3-2 4 15,1 2 16-15,3-1-5 0,-1 2-25 16,-1-2 16-16,0-2 12 0,-1 2-4 0,0 0-14 16,0-2 6-16,2 0 4 0,-1 1 11 0,-1 0-8 15,-2 2-9-15,1-2 16 0,3 1-15 0,-1 1 1 16,1 2-8-16,-2 0 14 0,-1-1 10 0,2 2-4 15,-1 0-11-15,-1-1-3 0,-1 2-3 16,-2 0 20-16,-1-1-12 0,-1 0 13 0,0 2-16 16,-3-1 16-16,0 0-11 0,-1 2-7 0,0-3 20 15,0 1-7-15,-2 2-3 0,4-1 6 16,-4 1-6-16,-2 0-14 0,-9 0 26 0,5 0-24 16,0 0 18-16,0 0-1 0,3 0-17 0,-3 0 0 15,16 12 0-15,-18-10 15 0,6 1-18 16,-3 1 5-16,0 0 3 0,2-1 10 0,-1 5-1 15,-1-2-2-15,3-1-3 0,0 3 11 0,0 0-12 16,0 1-4-16,0-3 6 0,4 2 16 0,1 0-28 16,2-1-1-16,-3 1 13 0,-3 0-5 15,3-3 12-15,-5 1 16 0,0-1-16 16,2-1-7-16,0 2-4 0,-3-3 17 0,-3-1-11 16,5-1 12-16,-2 0-14 0,2 0-9 0,-11-1 3 15,3 0 16-15,8 0-16 0,-1 0 22 0,24-9-10 16,-21 3-3-16,1 1 6 0,0 0 3 15,1-2-11-15,2 3-5 0,-1-3 13 0,-4 4-22 16,5-3 6-16,-2 0 21 0,-5 2-15 0,4 1-3 16,-1-2 10-16,1 1-10 0,-4 1 12 15,0 0 0-15,0 0-8 0,-4 2-3 0,5-1 12 16,-7 0-4-16,1 1-15 0,8 1-4 0,-8-1 6 16,1-1 4-16,-3 2 10 0,6 0-10 0,-7 0 6 15,3 0 1-15,1 0-14 0,-1 0 8 16,5 0 7-16,-3 0-3 0,4 0 1 15,0 0-5-15,-4 0 0 0,0 0-4 0,-3 0 11 16,9 10-5-16,-13-10-8 0,1 0 1 0,-3 2 13 16,-2-1-12-16,2 0 8 0,0 0 8 0,-1-1 3 15,-1 1-13-15,2-1 21 0,-3 0-8 16,1 0-9-16,1 1 13 0,-2 0-15 16,1 0-7-16,0-1 27 0,-2 0-14 0,3 1-7 15,-3-1-1-15,-2 0 8 0,0 0 7 0,0 0-31 16,0 0-5-16,6 0-12 0,-6 0-25 15,8 0-39-15,5-11 11 0,1 2-153 0,-3-2-145 16,0 0 26-16,1 1-30 0,0-2 25 16,-3 0 19-16,1-1 4 0</inkml:trace>
  <inkml:trace contextRef="#ctx0" brushRef="#br0" timeOffset="244469.1552">16367 11578 277 0,'0'0'214'0,"0"0"-24"0,0 0-9 0,0-12-38 15,0 12 6-15,0 0-17 0,0 0-42 0,0 0 32 16,0 0-10-16,0 0-15 0,0 0-3 16,0 0-33-16,0-13 17 0,21-1-10 0,-21 12 2 15,0 2 10-15,0-2-18 0,0 1-31 0,0 0 22 16,0 1-27-16,0 0 12 0,1-2-7 16,-1 2-2-16,0 0 7 0,0-2-3 0,0 2-32 15,0-1 24-15,0 2-11 0,-1-1 18 0,1 0-21 16,1 0 10-16,-1 0-25 0,0 0 8 15,1 2 0-15,-2-2 5 0,2 2-10 0,-1 0 4 16,0 0 21-16,0 0-16 0,0 2 7 16,1-1-11-16,0 2 1 0,-1 0 5 0,0 1 15 15,0 1-18-15,0 0 4 0,0 1 2 0,0 5 16 16,0 4-7-16,0-3-7 16,0 4 0-16,0-2 14 0,0 0-14 0,0 2 19 15,0-2 0-15,0 0-30 0,0-1 2 0,0 1 12 16,0 1-12-16,0 1 1 0,0-1 11 15,0-2-4-15,0 2 16 0,-5 16-10 0,2-16-7 16,0-1-9-16,1 1 29 0,-1-2-10 16,3 0 1-16,-3 1-14 0,1 2-3 0,-4-2 3 15,3-1-11-15,-1 1 9 0,2-3 7 0,0-1-3 16,0-3-15-16,1-1 13 0,1 2-16 16,-4 4 18-16,0-1 11 0,2-2-15 0,1-1 12 15,-2-1-12-15,1-2-14 0,0 0 11 0,1-1-18 16,1 0 8-16,-1 0 5 0,0-1 14 0,-1 1-22 15,2-1 21-15,-1 2 10 0,0-1-12 16,1-1 0-16,-2-1-20 0,2 2 8 0,0-6 9 16,0 0 20-16,0 6-17 0,0-6 16 0,0 8-11 15,0-8-8-15,0 7-5 0,0-7-3 16,0 7 6-16,0-7-16 0,0 0 28 0,0 8-22 16,0-8 25-16,0 6-18 0,0-6 21 0,0 0 9 15,0 0-5-15,0 0-18 0,0 5 23 0,0-5 5 16,0 0-1-16,0 0 10 0,0 0-22 15,0 7 6-15,0-7 11 0,0 0-13 0,0 0 15 16,0 0-30-16,0 0-13 16,0 0 20-16,1 13 29 0,3-13-33 0,1 0-18 0,1 0 31 15,0 0-18-15,0 0 17 16,-1-2-7-16,2 2-12 0,-7 0-13 0,14 0-12 0,0 0 24 16,0 0 1-16,1 0-20 0,1 0 13 15,2 0 0-15,17-10 3 0,-22 8-4 0,-2 2 17 16,1-1-5-16,-3 1-22 0,-1-2 15 0,0 2-1 15,0 0-2-15,-1 0-1 0,0 0-4 0,0-1 10 16,1 0 1-16,-3 0-16 0,1 1 6 0,-3 0 1 16,2 0 13-16,-1 0 2 0,-1-1-16 0,1 1 6 15,0-2 0-15,-4 2-12 0,0 0 17 16,0 0-2-16,0 0-1 0,8 0 8 0,-8 0-19 16,7 0 6-16,-7 0 19 0,0 0-15 0,7 0 4 15,-7 0-18-15,0 0 21 0,0 0-4 16,8 0-3-16,-8 0 1 0,0 0-2 15,0 0 0-15,7 0 0 0,-7 0-5 0,0 0-16 16,0 0-35-16,0 0-8 0,0 0-17 0,10-1-17 16,-11 0-37-16,1 1-34 0,0 0-16 15,0 0 17-15,-2-2-187 0,2 1-104 0,0-1 31 16,-2 1 28-16,1-1 24 0,0-1 25 0,2 0 14 16,0-3 4-16</inkml:trace>
  <inkml:trace contextRef="#ctx0" brushRef="#br0" timeOffset="247447.9292">17083 11991 340 0,'0'0'167'0,"0"0"-27"15,0 0 18-15,0 0-53 0,0 0 38 0,0 0-32 16,0 0-22-16,0 0-5 0,0 0 11 15,0 0-7-15,0 0 4 0,0 0-14 16,0-12 5-16,0 12 4 0,0 0-18 0,0 0 1 16,0 0 14-16,0 0-28 0,0 0 1 15,-14 0 7-15,14 0 3 0,-14-26-26 0,14 24 18 16,-1 2-16-16,1-1 22 0,-1-1-13 16,1 1-10-16,0-1 2 0,0 2-10 0,-1-1 6 15,1 0-14-15,-1-1-4 0,1 1 4 0,-1 0-5 16,0 1 0-16,0-2 12 0,-2 1-1 0,2-1-8 15,-1 1-17-15,1 0 15 0,-2 1 1 16,1-2-24-16,0 1 4 0,-1 1 4 0,-1 1 12 16,1-1-7-16,-1 2-16 0,0-1-4 15,-1 0 4-15,0 2 4 0,-9 6-6 0,1-2 7 16,1-4-4-16,-3 2 15 0,3 2 1 0,-2 1 7 16,2 2-15-16,-1-3 2 0,6 3 7 15,-7 2-15-15,3-1-5 0,-1-2 0 0,1 1-3 16,5-2 12-16,-5 5-3 0,-2-2 12 15,4 1-16-15,1-1 8 0,-1 1-12 0,4-3 15 16,-2 3-11-16,4-1 9 0,-1-2-3 0,-3 3-3 16,3-1 15-16,2-2-12 0,-2-1-1 0,1 7 0 15,3-4-11-15,0 1 16 0,0-12-8 16,0 8 26-16,0 0-7 0,0 5-9 0,12 14 20 16,-10-16-8-16,3-1-6 0,-2-2 1 0,0-1-2 15,2-2 16-15,2 7-2 0,0-5 0 16,2 1-15-16,-4-3 13 0,10 1 1 15,-2 2-8-15,-2-4 2 0,3 2-15 0,-3-1 2 16,-2-3 2-16,-2 0-11 0,2-1 13 0,-2 2 6 16,-2-3 14-16,-1 1-12 0,1 0 7 15,0 0-6-15,0-1-3 0,1 0 15 0,-2 0-23 16,0 0 13-16,-4 0-3 0,0 0 18 0,0 0-27 16,8 0-14-16,-8 0 19 0,9 0-24 15,-9 0 19-15,7 0-5 0,-7 0-5 0,7 0 22 0,-7 0-18 16,6 0-23-16,-6 0-12 0,8 0-18 15,-8 0-49-15,0 0-33 0,14-11 11 16,-14 9-119-16,0-2-66 0,0 2-104 0,1-3 13 16,0 1 31-16,-1 0 33 0,0 0 17 0,0-1 10 15,-2-1 1-15</inkml:trace>
  <inkml:trace contextRef="#ctx0" brushRef="#br0" timeOffset="247796.6735">16878 12258 265 0,'-3'-1'241'16,"1"1"-51"-16,-1-2-30 0,0 0 9 0,3 2-35 15,0 0-5-15,0 0-27 0,0-1 14 0,2 1 7 16,1 0-18-16,1-1 5 0,1 0-15 0,0-1 4 15,3 1-15-15,-2 0 7 0,12-2-20 16,1 1 0-16,-1-2 11 0,-2 1-27 16,3 1 10-16,-3-2-10 0,1 2 7 0,-4 0-27 15,0 1 20-15,-4 0-36 0,-1-2 7 0,-1 3 5 16,0-1-9-16,-1-1 0 0,-1 1 10 0,0 1-7 16,1 0-15-16,-3-1 4 0,2-1 0 15,-1 2-31-15,-1 0-7 0,1-1-16 0,-3 0-10 16,2 0-30-16,-1 1-13 0,1-1 7 15,-3 0-169-15,2-3-154 0,-1 3 42 0,0-1 43 16,0-2 1-16,1-1 24 0,1-1-6 16</inkml:trace>
  <inkml:trace contextRef="#ctx0" brushRef="#br0" timeOffset="248399.1347">17472 11572 510 0,'0'-4'224'0,"0"1"-44"0,0 0-2 15,-1 0-28-15,1 0-18 0,0 0 9 0,0 3-36 16,0-2-25-16,-1 1 4 0,-1 1-15 0,0 1-5 16,0 1 14-16,-1 1-17 0,0 0 2 15,-5 9-1-15,0-4-7 0,0 3-2 0,2 0 1 16,-2 2-13-16,1-1 5 0,2 1 1 0,0 1 16 15,-2 2-24-15,1 0 14 0,-1 2 4 16,2 0 2-16,1-2-29 0,-1 3 6 0,1-1 17 16,2 0-2-16,-2 2-25 0,2 0 15 0,1-1-6 15,-2 4 4-15,3-13 15 0,0 6-12 0,0 2-2 16,0 3-12-16,0-1 17 0,0 2 6 16,0-2-22-16,16 23-3 0,-14-23 33 0,3 0-17 15,-1-1-6-15,2-1-6 0,0 1-1 0,-1-1-7 16,2-4-9-16,-1 1 27 0,-1 0-33 15,3-1 26-15,-2-2-5 0,2 0 12 0,-3-3 17 16,5 1-23-16,-3-1-9 0,3 0 25 16,-3-2-46-16,-2-1 20 0,-1-1-19 0,0 0 18 15,0-2-36-15,1 1 4 0,-1-2 4 0,1 3-7 16,0-5-13-16,-1 2 1 0,-1-2-24 0,1 3 13 16,0-3-23-16,1 1-25 0,-5-1-27 15,0 0-26-15,8 0-48 0,14-12 17 0,-8-2-194 16,0 3-37-16,1-1 2 0,-1-1 21 15,1-4 26-15,-2 4 17 0,0-3 26 0</inkml:trace>
  <inkml:trace contextRef="#ctx0" brushRef="#br0" timeOffset="249155.9603">17815 11789 621 0,'-1'-6'241'0,"1"1"-13"16,-2-1-21-16,2 2-21 0,-2-2-27 15,2 3-3-15,0-1-22 0,-1 0 4 0,2 1-25 16,-3 1-22-16,2-1 2 0,0 0-19 16,0 3-20-16,0 0 0 0,0 0-8 0,0 0 13 15,0 0-32-15,-4-3 24 0,4 5-15 0,0 1-16 16,-1 0 19-16,-1 2-15 0,1 0 13 15,-2 9-13-15,0-2 1 0,1-1-12 0,0-2 11 16,2 2-1-16,-7 5-5 0,7-7 9 16,0 3 5-16,0 3 2 0,0-1-16 0,0 3 9 15,0-3-6-15,14 16-3 0,-9-16-11 0,0-1 15 16,-2-1-8-16,5 3 2 0,-4-5 25 16,1-2-24-16,-1-1 9 0,-1-2-4 15,1 1-11-15,0-1 10 0,2-2-19 0,-2 1 8 16,-1-1 15-16,1 2-8 0,0-3-1 15,-1 0 28-15,1-1-15 0,2 1 6 0,-6-2-7 0,0 0 2 16,23-10 0-16,-10 0 5 0,0 0-14 16,-2 0-1-16,1-2 7 0,-2 1 7 15,0-9 7-15,-2 1-16 0,3 2-9 0,0-2-12 0,-1-2 30 16,-3 2-4-16,-2 3-3 0,-1 1-1 16,1 4 38-16,-1 1 14 0,1-4 7 0,-3 2-27 15,-2 3 5-15,2 2-8 0,-2 1-25 16,1 2 18-16,0 0-2 0,-1 2-15 0,1-1 0 15,-1 0-7-15,1 1-2 0,1 0-9 0,-1 2-11 16,-1 0 6-16,0 0 4 0,0 0 10 0,0 0-21 16,7 15 4-16,1-1 2 0,-5 2-8 0,3 0 9 15,-1-1 4-15,1 1-15 0,0 0 6 16,0 2-1-16,0 1-22 0,1-1 43 16,-2 1-26-16,-1-1 13 0,0-1-9 0,1-1 10 15,-1 1-10-15,-3-3 1 0,2 3-5 0,2 0-12 16,-3-2 29-16,0-2-7 0,-1-1-6 15,0-2-13-15,-1-1 27 0,2-1-31 0,-2 0 17 16,1-2 1-16,0 0 3 0,-1 1-4 0,0-1 3 16,0 0-20-16,0 0 18 0,2 0 1 0,-2-2-36 15,0 1 1-15,1-1 4 0,0-1 2 16,-1 0-9-16,0 1 1 0,0-4-38 0,0 0 15 16,0 0-14-16,0 0-15 0,0 6-20 0,0-6-12 15,0 0-20-15,0 11-62 0,2-13 18 0,0-1-240 16,1-2 34-16,2-8-52 0,2 0 29 15,3-4 36-15,0-3 48 0,1 3 7 0,3-5 42 16</inkml:trace>
  <inkml:trace contextRef="#ctx0" brushRef="#br0" timeOffset="249729.4626">18382 11550 570 0,'-1'-1'223'0,"2"-1"-25"0,0 2-30 0,1 0-13 16,0 0 7-16,1 2-17 0,0-1 4 16,0 2-20-16,9 5-23 0,-3-1-1 0,3 3 4 15,1 1-19-15,-1 3-13 0,6 1 3 0,-4-2 14 16,0 1-10-16,-2-1-20 0,2 4 9 16,-1 1 11-16,-1 1-11 0,3-3-24 0,-4 2 5 15,2 3-20-15,-2-3-1 0,1 4 17 16,-1-3-4-16,-2 2-14 0,0 1-2 0,0 0 10 15,0-1-2-15,0 1 11 0,-4-1-39 0,-1-1 22 16,1 1-6-16,-4-1-26 0,3 1 5 0,-1 0 24 16,-1-1-16-16,3-1-10 0,-5-8-3 15,0 2-1-15,0 5 17 0,0-1 0 0,-11 18-5 16,5-16 9-16,-1-1-8 0,0 0 24 16,-2-3-27-16,0-3 20 0,-2 4-7 0,-1-5 6 15,-3 3-2-15,3-3-9 0,0 0 6 16,5-4-12-16,-6 3-9 0,5-4 11 0,1 0 27 15,0-2-32-15,2-1 12 0,1 0-17 0,0-1-11 16,0-1 16-16,-2-1-15 0,3 0-43 16,0 0-10-16,3 0-37 0,0 0-43 15,0 0 14-15,-12-10-247 0,10 4-66 0,2-1 35 16,5-14 22-16,1-1 14 0,3-3 64 0,-1 3 17 16,6-2 8-16</inkml:trace>
  <inkml:trace contextRef="#ctx0" brushRef="#br0" timeOffset="250285.6573">19155 11775 639 0,'-1'0'249'0,"-1"0"-15"0,2 0-37 0,-2 0-18 16,2 0-4-16,-3-1 3 0,3 1-25 15,-1 0-24-15,0-1 7 0,1 1-33 0,-1-1 15 16,1 1-4-16,0 0-25 0,-1 0-6 16,2 0 10-16,-1 1-23 0,2-2-5 0,0 1-16 15,0 0 16-15,3-1-5 0,-1 0-14 0,2 1 29 16,2-1-43-16,-1 0-4 0,0 0-1 15,1 1 3-15,-8 0 15 0,26-3-14 16,-10 1-10-16,-5 0 9 0,-1 1 5 16,8-1-2-16,-7 0-28 0,1 0 34 0,-3 2-24 15,0 0 8-15,-3-2 2 0,3 2-17 0,-3-1 8 16,-1 1-13-16,-1-1 7 0,1 1-15 16,2 0-3-16,-3-1 23 0,2 1-7 0,-1-1-41 15,-5 1-6-15,0 0-36 0,7 0-21 0,-7 0-42 16,0 0-36-16,8 0 15 0,-8 0-153 0,0 0-119 15,7 0 30-15,-7 0 16 0,0 0 13 16,5 2 18-16,-6-1 31 0</inkml:trace>
  <inkml:trace contextRef="#ctx0" brushRef="#br0" timeOffset="250725.7328">19284 11903 251 0,'-1'2'219'0,"-1"1"7"0,1-2-38 15,-1 1-17-15,1 1-8 0,0-1-3 0,1 2-27 16,0-2-10-16,0 2-7 0,1-2-15 0,1 3-11 16,0-4 15-16,0 2-10 0,2 0-31 15,-1-2 4-15,4 2 16 0,-3 0-20 0,1 0-7 16,2-2 14-16,-1-1-18 0,14 7 0 15,-1-6-13-15,-3 4 19 0,0-5-7 0,1 1-2 16,-10-1-8-16,7 0-27 0,-2 0 15 16,1 0 14-16,-1 0-12 0,-1 0-7 15,0 0 20-15,-3 0-28 0,0 0 19 0,-2 0 2 16,1 0-7-16,-7 0 10 0,9 0 10 0,-3 0-36 16,-6 0 1-16,8 0 25 0,-8 0-17 15,9 0-6-15,-2 0-12 0,-7 0-2 0,6 0 19 16,-6 0-12-16,0 0-2 0,7 0 16 0,-7 0-3 15,8 0-18-15,-8 0 21 0,0 0-27 0,6 0 6 16,-6 0 5-16,0 0 0 0,0 0-5 0,12 1-22 16,-9-1-21-16,-2 0-21 0,-1-1-11 15,0 0-20-15,0-1-39 0,1 2 12 16,-1-1-181-16,0 0-130 0,-2 0 30 0,0 0 24 16,0 0 26-16,3-3 17 0,-2 2 23 0</inkml:trace>
  <inkml:trace contextRef="#ctx0" brushRef="#br0" timeOffset="252264.2518">19340 11826 439 0,'0'0'129'0,"0"0"13"0,0 0-31 0,-13 0-3 16,13 0-14-16,0 0-8 0,0 0 0 0,-26-14-21 15,22 17-24-15,-1-2 21 0,0 2-7 16,0 0-16-16,-5 4 2 0,1-2 9 0,-1 4-6 16,3-2 9-16,2 0-19 0,1 0-3 15,-1-2-7-15,3 0 8 0,1-1-7 0,1 1 9 16,0-1-5-16,0-4-10 0,0 0 0 0,0 6 21 16,0-6 6-16,14 15-4 0,-11-11-16 15,11 2 15-15,-3-3-18 0,-1-1 21 0,-1-2-3 16,0 1 0-16,-1-1 7 0,2 0 5 15,1 0-17-15,-2 0 17 0,6-12 1 0,1 4-11 16,-8-2 1-16,0 3-17 0,4-2-1 0,-8 1 2 16,1 2 13-16,-3 0-8 0,2-1 15 15,-3 2-10-15,-1 0 5 0,0 1-16 0,0 4 23 16,0 0-26-16,0 0-5 0,0-8-6 16,0 8 7-16,-11-11-11 0,8 11 0 0,-3 0-4 15,0 1 11-15,-1 1-1 0,-8 3-8 0,0 3-7 16,1-2 13-16,-2 5-19 0,7 0 14 0,-3-1-10 15,2 2 9-15,1 0 7 0,2 0-14 16,3-4-2-16,1 2 6 0,3-10-23 0,0 8 3 16,0-1 4-16,0-1 2 0,0-6 20 0,11 21-2 15,-3-14-18-15,0-2 22 0,6 2-10 16,1-3-4-16,-2 0 8 0,-2-2-7 16,2-1-5-16,-13-1 21 0,15 0-15 0,-2 0 19 15,2 0-4-15,14-15-6 0,-16 7-5 0,-1-3 20 16,-4 5-7-16,-2-2 9 0,-1 1-1 0,4-4 7 15,-4 1 14-15,-3 3-5 0,2 0-15 16,-4 7-7-16,0-7 10 0,0 0-3 0,0 7-8 16,-11-16-16-16,1 7 7 0,1 2 14 0,-1-2 1 15,0 2-15-15,2 4-6 0,1 0-16 16,0 2 10-16,-1-1-22 0,3 2-10 0,-2 0-5 16,1 0-22-16,-1 0-18 0,7 0-28 0,-7 0-23 15,-4 0 12-15,-10 12-265 0,12-10 27 16,7 0 27-16,-2 1-36 0,3-1 30 0,1-2 3 15,0 1 38-15</inkml:trace>
  <inkml:trace contextRef="#ctx0" brushRef="#br0" timeOffset="253225.4957">20209 11640 282 0,'0'0'161'0,"0"0"9"0,0 0-33 16,0 0-14-16,0 0-10 0,0-14-5 15,0 14-7-15,0 0-20 0,0 0-2 0,0 0-6 16,0 0-1-16,0 0-13 0,0 0-8 16,0 0-10-16,0 0 7 0,0 0 13 0,0 0-16 15,0 0 36-15,0 0-19 0,0 0 6 0,0 0-6 16,0 0 4-16,0 0 6 0,0 0-13 0,0 0 15 15,0 0-21-15,0 0 2 0,14 0-19 16,6-23 6-16,-12 23 17 0,1 0-6 0,6 0-13 16,5 0-1-16,2 0-14 0,0 0 11 15,0 0-16-15,28-10 3 0,-26 9 6 0,0 1-2 16,0-1 13-16,-2-1-12 0,-2 2-5 0,0-2 12 16,-4 2 7-16,-2 0 10 0,-4 0-20 15,0-1-9-15,-2 0 1 0,-2 0 7 0,0 1-5 16,0-1 15-16,0 1-20 0,-1 0-1 15,-1 0-5-15,1 0 21 0,-2-2-27 0,1 2-1 16,-1-1-1-16,-1 1 8 0,-2 0-19 0,0 0 0 16,0 0-18-16,0 0-3 0,0 0-21 15,6 0-40-15,-6 0-18 0,0 0-47 0,0 0 15 16,0 0-105-16,6 3-143 0,-9-3 2 0,0 1 25 16,-1 1-5-16,0-1 2 0,0 1 2 15</inkml:trace>
  <inkml:trace contextRef="#ctx0" brushRef="#br0" timeOffset="253677.1218">20315 11883 301 0,'-2'2'245'0,"-1"0"-47"0,1 1-14 0,2-2-24 16,0 1-19-16,0-1 4 0,2 1 2 15,4 0-5-15,-2 0-21 0,0-1-21 0,3 1 13 16,0-2-15-16,12 2-7 0,-6 1-15 0,8-1-13 16,2 0 10-16,-5 0-4 0,3-1-4 0,0 0-15 15,-1-1 2-15,1 2 13 16,-11-2-16-16,6 0 12 0,2 0-20 0,-1 0 9 15,2 0 0-15,-4 0-8 0,2 0-1 0,-3 0 5 16,0 0-14-16,-3 0 2 0,0 0 4 16,-1 0 4-16,-1 0-15 0,-2 0-3 0,0 0 10 15,2 0-13-15,-2 0-3 0,-1 0-15 16,-6 0 20-16,8 0 0 0,0 0 6 0,-8 0-2 0,8 0-12 16,-8 0-15-16,8 0 13 0,-8 0 6 15,8 0-23-15,-8 0 14 0,7 0-41 0,-7 0-28 16,0 0-12-16,7 0-25 0,-7 0-40 15,0 0 13-15,0 0-204 0,0 0-64 0,9-14 28 16,-11 11 22-16,0 1-10 0,-1-3 26 16,-1 1 9-16</inkml:trace>
  <inkml:trace contextRef="#ctx0" brushRef="#br0" timeOffset="256857.5941">21701 10993 620 0,'0'0'184'0,"0"0"-12"0,0 0-42 0,-15 0 4 15,15-15-11-15,0 15-12 0,0 0-21 0,-22-21 13 16,20 19-29-16,-2 0-24 0,2 0 4 15,-1 0 0-15,0-1 3 0,0 1-9 0,-1 1-6 16,-1-1 17-16,-1 1-32 0,0 0-15 0,-1 1 18 16,-1 0-7-16,8 0 17 0,-12 0-28 15,-1 0 6-15,-3 0-1 0,-17 14 15 0,18-10-6 16,1 3-11-16,-1 0 15 0,0 0-12 16,-1 1-6-16,3-1-2 0,2 0 20 0,2-1-18 15,0 3-4-15,-4 0 1 0,6-1 2 0,0-1 9 16,-3 3-2-16,6-2-13 0,-3-1 11 15,5 0-4-15,1 0-12 0,-1-1 20 0,1 1 11 16,0-1 6-16,1 0 9 0,0-6-19 16,0 12-9-16,14 16 0 0,-6-12 20 0,2-3-21 15,1 2 1-15,1 1 5 0,-3-1 10 0,4-1 3 16,2 0 0-16,-2-1-16 0,1 0 0 16,0 2-11-16,2-1 9 0,-5-1-7 15,0 4 20-15,1-2-22 0,-4 1 21 0,2-2-2 0,-1 4-28 16,-3-2 0-16,1 0 2 0,-1 3-1 15,-2 0 9-15,1 0-8 0,-2-5 5 0,-2 3 16 16,-1-5-27-16,0-3 28 0,0 3-22 0,0 3 5 16,-15 17 2-16,8-17-11 0,-3-1 4 0,-1 0 16 15,-3-3-10-15,0 0-11 0,0 0 1 16,-2-3 12-16,1 1-4 0,-3-2-9 0,2-1 7 16,-1 0 13-16,0-1 2 0,4-2-24 15,3-1 14-15,0-1-24 0,1 0 15 0,3-1-1 16,0 0 4-16,-1 0 7 0,1 0-10 0,6 0-12 15,0 0 22-15,0 0-12 0,-7 0 15 16,7 0 1-16,0 0-23 0,-9-10 1 0,10 8 8 16,0 0-18-16,1 1 15 0,0 1 25 0,0 0-21 15,1 0-10-15,1 4 2 0,1-3-11 16,-1-1 18-16,1 3 5 0,-2 0-6 0,10 4 1 16,-4 0 2-16,-2-1-10 0,0 0 8 15,5 5 25-15,-3 2-8 0,0-2-30 0,-1 1 10 16,-2 1-5-16,1 2 10 0,-1-2-14 0,1 3 17 15,-3-1 5-15,3 2-7 0,-3 1-5 16,-2 2 11-16,-2 1-12 0,0-1 14 16,0-10-3-16,0 6-17 0,0 3 5 0,0 2 5 15,0 1-1-15,-17 24 4 0,9-20-9 0,5-2 10 16,-4-1-6-16,-2-2-9 0,5 5 15 16,-1-1-13-16,-4 1-2 0,3 1 19 0,1 1 13 15,2 0-19-15,-2 1-7 0,1-1 2 0,0 0 15 16,1 0-13-16,1 2-5 0,-3-1 20 0,5 0-19 15,-3 2 8-15,3-17 1 0,0 8-14 16,0 3 4-16,0 3 11 0,0-1-3 0,0 1 4 16,0 0-1-16,13 31 1 0,-10-32 1 15,0 1-9-15,1 0 27 0,-1 1-12 0,1-1-10 16,2-1-3-16,-2 3 22 0,-1-5-16 0,2 3-16 16,-3-1 18-16,2 2-4 0,-1-1 11 15,2-2-15-15,-1 1-9 0,0 1 4 0,0-2 13 16,-1-1-24-16,0 0 14 0,0 0 16 0,-1 0-13 15,-2-1-2-15,1-1-4 0,1-1-10 16,-2-1 17-16,0 2-2 0,0-14 2 0,0 5 15 16,0 5-5-16,0-2 1 0,0 1 0 0,0-2-32 15,0 1 27-15,0 0 15 0,0 1-20 0,0-2 10 16,-11 10 2-16,11-16-14 0,0 1-10 16,0 1 20-16,0-1 4 0,0 6-9 15,0-3 12-15,0 0-8 0,0 2 7 0,0-2 0 16,0 0-17-16,0-3 18 0,0 0-8 0,0 1-8 15,0-4 11-15,0 4 2 0,0 0 9 16,0 0-13-16,0-2 26 0,0-1-8 0,0 0-16 16,0-1-1-16,0 0-6 0,0-3 14 0,0 2-34 15,0-2 5-15,8 7 5 0,4 10 8 16,-8-13 39-16,-1-2-50 0,2 0 42 16,3 6-24-16,-1-6 5 0,7 0-8 0,0 1-19 15,2-1-5-15,3 0 59 0,1-2-34 0,0-1 20 16,4 1-24-16,1-3 7 0,0 3-18 0,3-3-2 15,-3 1 5-15,4-1 36 0,-2-1-36 16,-2 0-3-16,0 3 24 0,-3-2-29 0,-6-2 8 16,2 1 17-16,-5 1-8 0,-3-2 6 0,-2 0 3 15,-3 0 17-15,3 1-32 0,-3-1-1 16,-1 0 38-16,0 1-2 0,-1-1-4 0,0 0 16 16,0 0-14-16,-1 0 4 0,0 0-7 15,-2 0-4-15,0 0 5 0,0 0-2 0,0 0-3 16,0 0-6-16,0 0-10 0,8 0 8 15,-8 0-28-15,0 0 15 0,0 0 12 16,0 0-24-16,6 0 0 0,-6 0-30 0,0 0-3 16,0 0-79-16,0 0-13 0,7 0-75 0,-7 0 18 15,12-11-258-15,-1 3 34 0,-3-3-76 16,-2-3 35-16,1 0 91 0,-2-5 25 16,2 0 25-16,4-5-9 0,1 0 8 0</inkml:trace>
  <inkml:trace contextRef="#ctx0" brushRef="#br0" timeOffset="258431.9377">23674 11345 210 0,'0'0'220'0,"0"-14"-23"0,-14 14-3 15,14 0-29-15,0-12-1 0,-17-4-26 0,16 13-4 16,-1-1-8-16,0 1-17 0,-2-3 3 15,1 3-1-15,-3-10-27 0,0 6-6 0,3 0-3 16,-1 3 5-16,0 1 2 0,-2-2-12 0,2 2-12 16,1-2-8-16,-1 2 7 0,0 0-4 0,0 0-2 15,1 0 11-15,-1 0-4 0,-1 0-14 0,1-1 6 16,1 1-24-16,-2 0 7 0,0 1-5 16,0 0 1-16,-1 0-7 0,1 0 16 0,0-2-5 15,0 3-11-15,0-1-7 0,-1 2 15 16,0-1 3-16,1 1-17 0,-1-1-7 0,-1-1 23 15,7 2-7-15,0 0-2 0,-9 0 6 0,1 0-28 16,1 0 2-16,-1 0 24 0,1 0-10 0,-5 0 2 16,-14 16-5-16,12-10-6 0,0 0 7 15,3 2-5-15,0 0 4 0,0-2 13 16,1 4-14-16,0 0 5 0,1-2-20 0,1 2 18 16,1 2 7-16,3-1-4 0,-1 6-2 15,0-1-11-15,2 1 16 0,-1 0-5 0,4 1 8 16,0-9-8-16,0 7 31 0,0 1-22 0,0 2 0 15,12 25 18-15,-6-23-15 0,-3 1-13 16,3 0 22-16,1-2 3 0,2 0-10 16,-1-2 3-16,1 1-1 0,-2-1-1 0,5-1-22 15,1 0 5-15,-1-1 19 0,3-2-4 0,-2 3-27 16,0-5 1-16,-3 2 19 0,5-3-27 0,-1 3 18 16,0-7-3-16,0 3 0 0,0-1 13 15,-3-2-1-15,-2-1-2 0,5 1 1 0,-5-2-31 16,0 1 18-16,-1-5 7 0,0 2-17 15,-3 0 1-15,2 0-1 0,-1-3 0 0,1 0 1 16,0 0 0-16,1 0 41 0,2 0-24 16,16-10 28-16,-10 4-2 0,0 0-2 0,-1 2-15 15,-1-2 34-15,-1 0-16 0,0 0-1 0,-1-1-10 16,0-1-14-16,-1-1 5 0,1-2 2 16,-1 2-5-16,-1-2 23 0,-1 0-20 0,0 0 14 15,0 0-12-15,0-2-5 0,-2 1 8 0,0-3 2 16,-1 3-14-16,0-1 7 0,-1 3-15 15,0-5 14-15,-1-1 3 0,0 1 2 0,0 1 0 16,-2-1-4-16,-2 9 0 0,0-6 1 16,0-2-1-16,0 0-1 0,0-2-7 0,0 0 5 0,0 0-11 15,0 0 2-15,-10-16 6 16,7 16 2-16,-1 0-12 0,-3 0 11 0,0 2-11 0,1 0 5 16,0 0-2-16,-2 0 0 0,6 4-3 15,-3 1 0-15,2 3-7 0,0-1-1 0,0 1 16 16,0 1-15-16,0 1 2 0,-1 0 2 0,1 2-6 15,0-3-6-15,1 3 15 0,-2-1-13 0,1 1-9 16,0-2 7-16,-1 1-6 0,0 0 1 16,-1-1-5-16,-1 3 6 0,-7-4-24 0,3 0 13 15,0 3-15-15,2 0-9 0,-4-4 9 16,0 4 10-16,3 0-13 0,2-2-9 16,1 4 20-16,-2 0-24 0,3 0 4 0,1 0-48 15,0 0 16-15,4 0-28 0,0 0-21 0,0 0-4 16,-7 0-14-16,7 0-27 0,0 0-33 0,0 0-9 15,0 0 20-15,-12 5-277 0,13-3 25 16,1-1 42-16,1-2 36 0,3 2 21 16,9-5 26-16,-4-3 24 0,8-3-11 0</inkml:trace>
  <inkml:trace contextRef="#ctx0" brushRef="#br0" timeOffset="259289.608">26050 11104 557 0,'0'0'275'0,"0"0"-15"0,0 0-24 0,0 0-34 15,0 0-17-15,0 0-32 0,0 0-4 0,0 0 7 16,0 0-23-16,0 0-15 0,0 0-9 16,0 0-1-16,0 0-33 0,0 0-16 0,0 0 16 15,0 0-17-15,0 0 3 0,0 0 11 0,13 18 14 16,-9-14-28-16,0 0-22 0,7 8 32 0,-7-7-11 16,0 4 11-16,1-3-46 0,-3 3 29 15,5 4-31-15,-4-3-8 0,1-1 1 16,3 6-8-16,-3-5 24 0,0 1 2 0,-2-3-8 15,2 1 2-15,0-1 2 0,-2-1-6 0,-2 0 13 16,4 8-13-16,1-4-14 0,-5-1 0 0,2-2 2 16,0-2-17-16,0 0 24 0,0-1-1 0,-2-5-13 15,0 0 16-15,0 7-3 0,0-7-15 0,0 7 7 16,0-7 1-16,0 7 4 0,0-7-9 16,0 8-23-16,0-8-2 0,0 0-8 0,0 5-9 15,0-5-7-15,0 0 10 0,5 11-38 16,-8-11-34-16,2-1-10 0,1-1 10 0,-3-1-109 15,1-3-70-15,-4-9-134 0,1-5 23 0,3-5 27 16,0 2-6-16,2 10 26 0,0-6 8 16</inkml:trace>
  <inkml:trace contextRef="#ctx0" brushRef="#br0" timeOffset="259449.8171">26092 10972 269 0,'0'-3'282'0,"-2"-1"-31"0,2 1-27 0,-2 0-10 15,4 1-40-15,-4-2-16 0,2 2-2 16,-2 1-47-16,2-2-31 0,0 0-35 0,-2 0-26 16,2 1-60-16,0 2 2 0,0-2-143 15,-2 0-94-15,1-1 24 0,1 3-121 0,-1-3 3 16</inkml:trace>
  <inkml:trace contextRef="#ctx0" brushRef="#br0" timeOffset="260109.4448">26241 10961 283 0,'4'1'280'0,"1"-1"-37"0,-1 2-22 0,3-2-32 0,-2 1-24 15,3-2-9-15,9-1 7 0,-9 2-21 16,1 0-16-16,3 0-14 0,1 0-18 0,21-8 5 15,-12 7-6-15,-6-5-21 0,4 0 3 0,-2 2-4 16,0-4-8-16,0 3-12 0,-5-2-16 16,4-1-2-16,-2-1-2 0,1-1 4 0,-5-2 19 15,-3 5-32-15,4-6-10 0,-3 1 24 0,-2-3-12 16,0 3-11-16,-3-2 6 0,-1 2 3 16,1 1 17-16,-2 3-13 0,-2-2-4 0,2 2 11 15,-2 8 13-15,0-7-25 0,0-5-1 16,-11-9-5-16,9 12 25 0,-10-3-11 0,8 2-13 15,-2 3-2-15,-6-2 6 0,7 2 4 16,-1 2-6-16,1 2 6 0,1-1-9 0,0 1 18 16,-1 2-20-16,2-1-12 0,-1 0 7 15,0 1-2-15,3 1 7 0,1 0 0 0,0 0-28 16,0 0 20-16,-19 18-3 0,11-8 3 0,2 5-2 16,2 0 4-16,-1 4-4 0,3 0-2 0,0 4 19 15,0-1-4-15,2-11-11 0,0 5 16 16,13 26 3-16,-7-19 1 0,-1 0 9 0,4 2-14 15,0 0 23-15,2-1 26 0,-1-2-12 0,-2 3-27 16,3-4-4-16,3 2-4 0,-5-2 17 16,2 2-10-16,-1 2-23 0,0-3 21 0,1 1-8 15,-1 1-28-15,-1-3 12 0,-5 1 16 0,3-1-3 16,-5-1-20-16,5-1-7 0,-3 0 33 16,-1 1 3-16,-1-3-14 0,-2 2-3 0,0-4 1 15,0-4-18-15,0-3-7 0,0 2 2 0,0 1 14 16,0-1 16-16,0 0-2 0,-16 12 4 15,13-12-1-15,-1-1-1 0,4-2-3 0,-2 0 0 16,2-3-41-16,-2-2-14 0,0 2-10 0,2-2-2 16,-1-1 3-16,-1 0-24 0,0-1-24 15,-2-1-26-15,0-2-33 0,-6-6-33 16,-3 0 17-16,4-6-143 0,-3 0-60 0,4 0 28 16,-1-1-83-16,-1 2 44 0,-1-1 38 0,3-1-11 15,-4 1 16-15</inkml:trace>
  <inkml:trace contextRef="#ctx0" brushRef="#br0" timeOffset="260389.8317">26490 11319 267 0,'-4'-7'243'0,"0"-2"-43"0,3 2 10 0,-1 1-45 0,0 0 26 16,0 2-27-16,0-1 10 0,2 1-4 16,-2 1-7-16,2-1 12 0,-3-1-41 0,3 2-12 15,-1 0 15-15,1 3-38 0,0 0 7 0,0 0-9 16,0 0-19-16,14-14-6 0,-3 7 7 16,5 1-28-16,4 1 16 0,1-2-18 0,3 2 8 15,1 0-13-15,-1 1-14 0,3 4 8 16,0-4-20-16,-2 1 16 0,0-1-9 0,-2 0 6 15,-3 1 6-15,2 0-25 0,-3 2 8 0,-2-1 17 16,-3-1-24-16,-3 2 12 0,-2 0 29 16,-9 1-36-16,6 0 22 0,2 0-30 0,-2 0 3 15,-6 0 0-15,9 0-3 0,-9 0-8 16,7 0 13-16,-7 0-56 0,7 0-13 0,-7 0-39 16,13-9-67-16,-9 6 13 0,1 0-245 15,9-6-46-15,-3 1 23 0,3-3 46 0,-3-2-2 16,6-2 24-16,3-2 12 0,-1 0 45 15</inkml:trace>
  <inkml:trace contextRef="#ctx0" brushRef="#br0" timeOffset="260994.0114">27943 10628 497 0,'-2'-4'304'0,"2"1"-49"0,-2 0-12 0,1 0-39 0,0 1-30 15,0 1 14-15,1-1-32 0,1-1-28 16,1 2-13-16,-4 1 1 0,2-1-24 0,0 1 23 16,0 1-22-16,-2-1-17 0,1 2-7 0,1 2 11 15,0 1 9-15,-1 0-13 0,0 2 0 16,-1 11 20-16,2-9-51 0,0 5 21 0,0 3-1 15,0 2-27-15,13 24 14 0,-13-20-24 16,5 1 29-16,-2 1 3 0,-1-1-12 0,4 0-23 16,-1 0 17-16,-1 1 6 0,1 0-43 0,-1 0 11 15,4 1 27-15,-3-2-12 0,0 1-27 16,1 0 6-16,-1-2 23 0,1 0-10 0,-3 0-32 16,2-3 39-16,-2 1-19 0,1-2 0 0,0 2-16 15,0-6 4-15,-1 2 38 0,-1-8-41 16,3 5-11-16,-5-14 27 0,0 11-7 0,0-2 16 15,0-2-10-15,0-1 5 0,0-6-4 16,8 16-5-16,-8-12 20 0,1 0-25 0,-1 0-1 16,1-1-8-16,0 0 0 0,-1 0-32 0,0-1 4 15,0-2-19-15,0 0-22 0,0 0-42 16,0 2-41-16,0-4 15 0,0-3-201 0,0-1 28 16,0-10 26-16,0 5-126 0,0-3 28 15,0-7 23-15,13-20 47 0,-4 16-9 0,-2-3 4 16</inkml:trace>
  <inkml:trace contextRef="#ctx0" brushRef="#br0" timeOffset="261629.3706">28285 10792 210 0,'3'-3'389'0,"-2"0"-68"0,0-1-72 0,1 2-25 15,0 0-22-15,-1 0-25 0,-1 0-1 16,1 0-19-16,0 2-43 0,0 2-12 16,-1-1-17-16,-1 2 4 0,2 1-2 0,-2 3-1 15,1-1-35-15,-5 11 23 0,5-11-24 0,0 7-11 16,0 0 8-16,0 3 7 0,-6 18-12 16,6-16-13-16,0-9 22 0,0 4-41 0,0 3 20 15,0 2-7-15,0-4 7 0,13 22 16 0,-7-22-16 16,-2 5 10-16,6-6-2 0,-2-1-19 0,-2 1 9 15,2-7-12-15,6 2 4 0,-2 1-17 16,0-1 5-16,0-5 14 0,2 4 27 0,-4-7-32 16,-10 0 3-16,14 0-18 0,15-12 20 15,-16 4-10-15,1-4 30 0,1 0-28 0,-3-3 0 16,1 0 11-16,1-4-27 0,-3 0 22 0,-1-3-9 16,0 2 44-16,-5 1-23 0,0 2 0 15,0-1 9-15,-3 2-5 0,1 1-4 0,-3 3-1 16,0 3 44-16,4 0 6 0,-4 2-7 15,2 2 7-15,-2 2-35 0,0 0 24 16,0 0-16-16,0 0-14 0,0 2-19 0,0 1-3 16,0 0-2-16,0 0 4 0,0 0 15 0,1 15-5 15,-1-7-51-15,0 11 1 0,0-8 52 0,0 3-3 16,0 4-20-16,0 4 7 0,0-1-30 0,0-1 1 16,10 22 1-16,-9-21 25 0,3-3-12 15,-3 6 31-15,1-5-3 0,2 1-4 0,-2 0-30 16,1 0-14-16,0-1 39 0,-1-3-11 15,0-1-2-15,-1 1-16 0,1-3 8 16,-2-1 9-16,2-1-4 0,-2-3 15 0,0 0-47 16,2-1 16-16,-1-2 2 0,-1-5-44 0,0 0-3 15,0 8-13-15,0-8 14 0,0 8-47 0,0-8-24 16,0 6-3-16,0-6-41 0,0 0 17 16,3 6-181-16,-3-10-111 0,2 0 31 15,0-13 14-15,2-3 18 0,5-4 23 0,-2-2 1 16,0-2 16-16,0 1 64 0</inkml:trace>
  <inkml:trace contextRef="#ctx0" brushRef="#br0" timeOffset="262062.6194">28949 10621 430 0,'1'-3'326'15,"-1"0"-16"-15,2 1-80 0,1 1-15 0,-2 0-17 16,0 0-14-16,0 1-26 0,1 2-8 16,-1 0-6-16,-1 3-27 0,2 0-9 0,3 12 7 15,1 0-4-15,-3 3-28 0,-1 1 31 16,3 4-45-16,0 0 2 0,0 1 26 0,0-1-35 16,-3 1-7-16,3 1-4 0,-2-4 20 15,2 8-34-15,-4-6 10 0,3 0-19 0,2 0-11 16,-2 0 7-16,-2 0 16 0,1-1-24 15,-1 1 15-15,0 0-23 0,-1-8 34 0,2 4-14 16,-1-1 12-16,-1 0-50 0,0-7 2 16,-1-6 14-16,0 1 30 0,0 1-48 0,0-1 26 15,0 0 1-15,0-1-16 0,0-1 9 0,0-6-7 16,0 7 16-16,0 0-4 0,0-7 9 16,0 8 2-16,0-8-19 0,0 7 27 0,0-7-23 15,0 0 23-15,0 8-21 0,0-8-18 0,0 6-1 16,0-6-23-16,0 0 3 0,0 0-34 15,0 0-40-15,0 0-85 0,-1 7 17 16,1-10-318-16,0-4 52 0,1 1 29 0,0-2 26 16,2-13 62-16,2-2-6 0,3-2 14 0,1 2 9 15</inkml:trace>
  <inkml:trace contextRef="#ctx0" brushRef="#br0" timeOffset="262821.685">29737 10576 285 0,'1'-4'318'0,"1"3"-32"15,-1-3-23-15,1 2-30 0,-2 0-26 0,2 1-32 16,-2-1-40-16,2 0 21 0,-2 1-28 0,1 1-27 15,0-1 6-15,0 2-21 0,-1 0-31 16,-2 0 31-16,1 3-11 0,-2 0-12 0,-5 7 17 16,-1 1-11-16,-1-1 1 0,-1 3-24 0,-3-1 8 15,1 3 19-15,-1-2-15 0,-1 2-12 0,-3 0-7 16,1 1 1-16,0 0-11 0,-1-1 39 16,0 0-39-16,-2-1 12 0,3 1 22 0,-1-4-28 15,1 1-13-15,0-1 5 0,1-3 6 16,2 4-22-16,0-3 1 0,1-2-8 0,5 0 16 15,-1-4-7-15,3 1 15 0,1-2-27 16,3 2 13-16,-3-3-20 0,2 1 4 0,1-1 17 16,1 1 3-16,-1-1-13 0,0 2 34 0,2-2-5 15,-2 3 3-15,2-1-3 0,0-4-5 16,0 0-2-16,10 20 20 0,0-10 10 0,3 0 14 0,0 0-28 16,4 2-3-16,-1-1 10 0,6 1-4 15,-3-1-6-15,-1 1-10 0,2 3-8 0,0-1-2 16,1 1-2-16,1-2-1 0,-1 0-2 15,1 2-11-15,-1-2 0 0,-1 0 0 16,-2 0 9-16,4 3-6 0,-3-4 0 0,0 1 4 16,-2-2 16-16,0 1-2 0,-3-2-2 0,-2-4-24 15,2 3 6-15,-1 0 2 0,-4-2-16 0,3 0-1 16,-4-2 3-16,0-1 14 0,-3-1 8 16,1 3 9-16,-1-4-1 0,-2 0-3 0,1 0-2 15,-2 1-4-15,1-1-1 0,-1-2-2 16,0 1-17-16,0 2-7 0,-2-3 2 0,0 0-62 15,0 0-35-15,0 0-40 0,0 0-65 0,0 0 21 16,6 0-335-16,3-10 53 0,-8 3 27 16,2-10 57-16,2-2 22 0,0-2 23 15,2-4 25-15,4 0-9 0,1 0 15 0</inkml:trace>
  <inkml:trace contextRef="#ctx0" brushRef="#br0" timeOffset="263673.2997">30548 10613 723 0,'1'-4'308'0,"1"-1"-57"16,-1 1-30-16,1-1-8 0,-1 0-28 0,0 2-16 15,-1-4-16-15,-1 2 1 0,0 1-27 16,2-1 10-16,-1 5-31 0,0 0 20 0,0-7-30 16,0 7-13-16,0-8 35 0,0 8-29 0,-12-14 12 15,9 9-52-15,1 2 30 0,0-1-18 16,-1 3-28-16,-2-3-1 0,3 2 13 0,0-1-39 16,-2 0 19-16,0 2-20 0,-1-1 20 15,0 2-11-15,-3-1 11 0,3 1-16 0,5 0 7 16,-7 0-10-16,-6 0 22 0,0 0-36 0,-14 16 18 15,11-9-3-15,0 0 6 0,5 4-13 16,-5-3 8-16,3 4 24 0,-1 0-40 0,1 3 33 16,4 1-11-16,-4-3-24 0,0 5 12 15,4-2 36-15,-1 1-29 0,2 3 14 0,1-1-33 16,2-2 2-16,0 4 1 0,1 0 31 16,0-2 15-16,3 0-4 0,1-10 10 0,0 7-7 15,0 2-8-15,0-1-6 0,11 25 22 16,-6-26-12-16,1 3 17 0,-1-3-5 15,1 6-4-15,1-6-5 0,2 0 4 0,0-1-3 16,1 0-24-16,0 0-9 0,1 1 0 0,-1-3-1 16,3-3 11-16,0 3-1 0,2 1-2 15,-3-1-8-15,1-5 23 0,3 6-3 0,1-7-1 16,-3 3-13-16,0-2 3 0,1-1-2 0,1 2-16 16,1-3 7-16,2 1 12 0,-3-3-5 15,2 2 19-15,-1-3-19 0,-1 1 6 0,-2-3-5 16,-8-1-19-16,5 0 27 0,2 0 4 0,3 0-1 15,0 0 2-15,15-15 17 0,-15 8-8 0,-5 4 0 16,-4-1 11-16,3 1-8 0,-3 1-5 16,-1-1-11-16,-1 0 19 0,0 0-16 15,1 2 10-15,-2-3-4 0,0 2-15 0,-1-1 13 16,0 0-19-16,0 0-5 0,0 0-26 0,-1-1-30 16,0 2 11-16,2-2 5 0,-2 1-84 15,-2 3-47-15,0 0-39 0,0-11-32 0,-14-11 24 16,3 8-205-16,-1 0-72 0,5 2 39 15,-4-2-13-15,-2 1 31 0,2-2 80 0,-2 7 28 16,1-5 16-16,0 5 13 0</inkml:trace>
  <inkml:trace contextRef="#ctx0" brushRef="#br0" timeOffset="264204.8517">30310 10875 692 0,'-4'-1'190'0,"0"1"-30"16,0 0-27-16,1 0 24 0,0 0-21 0,1 0-12 16,-1-2-18-16,0 2 9 0,1 0 24 15,2 0-11-15,-1 2 3 0,0-2-26 0,1 0-7 16,-2 1-5-16,3 0-4 0,-3-3 0 16,1 2-8-16,1 0 1 0,0-2-11 0,2 2-18 15,0-1 10-15,0 0-14 0,1 0-3 0,2 0 1 16,2 0-4-16,-3 0 18 0,3 0-13 0,-1 1-14 15,15-3-17-15,-9 1-6 0,-1-1 25 16,0 3-13-16,-1-1-11 0,11-2 35 0,-7 1-20 16,-2 2-10-16,-4-1 25 0,2 0 7 0,-10 1-34 15,7 0 2-15,-7 0 8 0,8 0 16 16,-1 0-22-16,-7 0-5 0,7 0 8 0,1 0 4 16,-8 0-26-16,8 0-13 0,-1 0 63 15,-7 0-58-15,7 0 19 0,1 0-9 0,-8 0-17 16,7 0 28-16,-7 0-19 0,8 0-4 0,-1 0 35 15,-7 0-43-15,7 0-1 0,-7 0-20 16,0 0-27-16,7 0-26 0,-7 0-18 16,7 0-14-16,-7 0-38 0,0 0 15 0,7 0-275 15,-7 0 32-15,11-10 1 0,-11 5 25 16,0 1 4-16,0 0 17 0,1-1 45 0</inkml:trace>
  <inkml:trace contextRef="#ctx0" brushRef="#br0" timeOffset="264760.9023">30361 10557 471 0,'0'-2'190'0,"2"0"-12"0,1 0-14 16,-2 1-20-16,2 0-2 0,2-1-27 0,-1 1 7 16,0-1 14-16,1 0-17 0,0 0-16 0,0 1-12 15,1 0 5-15,1 1-14 0,0-1 4 16,11-2 14-16,-8 1-15 0,-10 2-4 0,8 0-10 16,-1 0-22-16,0 0 11 0,-7 0 15 15,10 0-22-15,-3 0 0 0,0 0 9 0,0 0-5 16,0 0-13-16,0 0-8 0,-7 0 6 15,10 0 6-15,-2 0-20 0,1 0-2 0,-3 0-15 16,-6 0 3-16,8 0 13 0,-1 0-14 0,-7 0 18 16,8 0-36-16,-8 0 18 0,7 0 3 15,-7 0 10-15,7 0-28 0,-7 0 19 0,7 0-30 16,-7 0 0-16,0 0-21 0,8 0-9 0,-8 0-12 16,0 0 6-16,0 0-43 0,7 0-40 15,-7 0 12-15,0 0-132 0,0 0-122 0,0 0-27 16,0 0 35-16,6 0 50 0,-6 0 16 0,0 0 9 15</inkml:trace>
  <inkml:trace contextRef="#ctx0" brushRef="#br0" timeOffset="270900.8657">22945 12796 312 0,'0'0'258'0,"0"-13"-58"16,0 13 13-16,0 0-28 0,0 0-11 0,0-13-26 15,-8-2-12-15,9 13 7 0,0 1-26 16,-1-1 4-16,0 0-22 0,2 1-16 0,-4-1-1 15,3 0 7-15,-1 0 4 0,0 1-6 0,1 0-16 16,-1 1 3-16,1-2-20 0,-1 2-10 16,0-2 5-16,1 1-17 0,-1 1-1 0,0-1 13 15,-1 1-21-15,2 1-3 0,-1 1 15 0,1 1-17 16,-2-2-4-16,1 3-5 0,0-1 8 16,-1 3 18-16,-2 12-16 0,3-12 1 0,0 7 6 15,0 3-14-15,-7 19 5 0,6-11-15 0,-3 1 17 16,2 1 0-16,1 3 3 0,-1 1-5 15,-2-2 11-15,2 2-5 0,-1 1-21 16,1-1 4-16,-3 2 8 0,2-1-8 16,0 1 18-16,-2 0 7 0,2 0-23 0,1-2 0 15,-3 1-6-15,-1-5 8 0,2 5-6 0,-1-2 11 16,0-2 4-16,0 1 5 0,-1-3-14 16,1 1 2-16,1 1-11 0,1-5 10 0,-4 0 13 15,2-4-16-15,1 2 26 0,-1-1-28 0,3-9 1 16,-2 6-14-16,0-4 2 0,1-2 11 0,1-2 21 15,-1-1-32-15,0-2-1 0,1-2 6 16,0 1 14-16,2-1-20 0,-1 0 6 0,0 0 6 16,0 0 7-16,1-1 22 0,-1 1-42 0,1-2 12 15,-1 1-10-15,1 0 13 0,-1 0-4 0,1-1 14 16,-1 1-11-16,1-2-22 0,0 1-1 16,0-1-34-16,0 0-41 0,0 0-32 15,0 0 9-15,0-10-111 0,0 1-105 0,3-7 27 16,-3 8 24-16,10-21 20 0,-3 8 22 15,-1 4-112-15,1 0 11 0,1-4 34 0,4 1 19 0</inkml:trace>
  <inkml:trace contextRef="#ctx0" brushRef="#br0" timeOffset="271657.9536">23260 13040 404 0,'3'-5'225'0,"-2"2"-44"0,1-1-9 16,2 1 5-16,-3 0-2 0,2 0-31 16,-2 0-10-16,0 1-12 0,1-1-13 0,-1 0 8 15,0 3-25-15,0-2-9 0,0 0-16 0,0 1 8 16,-1-2-27-16,1 2-2 0,0-1-1 0,0 2 9 15,-1 0-20-15,0 0 9 0,-1 3-6 16,-2-1 2-16,1 2 8 0,0 2-16 16,-2 8 10-16,-6 3-12 0,2 1-2 15,1 2 10-15,-1-1-19 0,-1 0 11 0,2 2-13 16,0 1-1-16,2 0 5 0,-3-1-10 0,3 1 15 16,-1-2-16-16,2 4 13 0,2 0-12 15,-2-5 3-15,2 3-20 0,0-4 8 0,2-3 5 16,0-3-8-16,-2 4 6 0,2-8 7 0,0 2-3 15,0 0 9-15,0-1 3 0,16 15-30 0,-12-17 18 16,0 0 4-16,1-2-3 0,0-2 0 16,0 1-1-16,1-1 2 0,-1 0 8 0,1-2 3 15,2-1 4-15,1 0 1 0,4 0-15 16,19-13 11-16,-12 1-3 0,-2 2-18 0,3-5 13 16,-1-1-10-16,-3 0 12 0,-1-2-27 15,0-1 19-15,-2-1-7 0,-2 1 3 0,2-2-9 16,-4 0 18-16,4 5-14 0,-7-1 23 0,-1 0 0 15,-1 3 20-15,-2 2-15 0,0 2 6 0,-2 2-3 16,3 2 15-16,-3-1-19 0,1 3-11 16,-2 2 30-16,2-2-43 0,-1 2 11 0,1 0-3 15,-1 0-18-15,0 0 11 0,0 1 2 0,-1 1 13 16,0 0 8-16,0 0-34 0,6 12-2 16,-5-7 8-16,4 10 8 0,-3 4-3 15,0 0-16-15,4-2 34 0,-1 2-18 0,2 1 1 16,-5 1-20-16,0-1 24 0,0 1-9 0,-1 1 7 15,0 0-7-15,1 2-15 0,-2-15 11 0,0 8-7 16,0 2 23-16,0 2-16 0,0 0-1 16,0 1 21-16,0 0-11 0,-15 15 14 0,12-18-11 15,1-5-1-15,0-3-14 0,0-1 3 0,-2-1 2 16,4-4-14-16,-1 2-4 0,0-5-7 0,1 3 2 16,-1-3-15-16,0 2-12 0,1-3 10 0,0 3-38 15,-2-4-33-15,1-2-22 16,0 0 13-16,1-2-225 0,0-1 29 0,3-13-127 0,-3 6 64 15,0-5 23-15,15-25 19 0,-6 19 1 16</inkml:trace>
  <inkml:trace contextRef="#ctx0" brushRef="#br0" timeOffset="272083.8556">23950 12941 272 0,'3'-4'302'0,"0"2"-47"0,-2 0-57 0,0 2-19 16,1 0-1-16,-1 1-20 0,-1 1-25 0,1 2 1 15,0 2-5-15,1-2-9 0,0 12-27 16,1 2-3-16,-3-11 8 0,0 8-21 0,0 2-6 16,0 3 1-16,0 1 18 0,0 2-4 15,0-1-30-15,0 2-2 0,0 2-3 0,0-2 5 16,-16 26-10-16,13-28 9 0,0 1 1 15,-1 1-16-15,2-2-11 0,-1 1-4 0,0-1 18 16,1 0-8-16,0-1-9 0,1-1-9 0,-3 1 10 16,1 1 0-16,3-1 26 0,0-2-40 15,-3 0 8-15,1 0 15 0,1 0-19 0,-2-2 0 16,1-4 7-16,1-1-15 0,-5 4-10 16,6-16 13-16,0 10-17 0,0 1 19 0,0-2 28 15,0-3-41-15,0 1 19 0,0 0-20 0,0-7-4 16,0 7 34-16,0-7-35 0,0 8 3 0,-10 2-4 15,9-6-30-15,1-1 1 0,0-1-5 16,-1-1-40-16,1-1-21 0,-2 0-64 0,3-1 15 16,0-4-305-16,-1-1 28 0,6-10 28 0,-2-5 23 15,2 1 24-15,6 0 31 0,0-1 7 16</inkml:trace>
  <inkml:trace contextRef="#ctx0" brushRef="#br0" timeOffset="272418.5898">24255 13381 362 0,'1'0'270'0,"2"1"-36"0,0-1-36 0,-1-2-21 15,1 2-13-15,1 0-7 0,0 0-25 0,0-1-11 16,4 1 4-16,-1 1-7 0,3-1-32 15,3 0 2-15,3 0-12 0,1 0-14 0,0 0-6 16,0 0 16-16,-3 0-21 0,0 0 9 0,-3 0-18 16,0 0 21-16,-1 0-11 0,-1 0-19 0,-2 0 4 15,0 0 9-15,1 0-7 0,-2 0 5 16,2 0 11-16,-2 0-6 0,-6 0-15 16,10 0 2-16,-3 0-20 0,0 0 9 0,-7 0-18 15,8 0-4-15,-8 0-8 0,9 0-21 0,-9 0-5 16,7 0-58-16,-7 0-17 0,8 0 12 15,14-14-133-15,-15 9-127 0,4-4 25 0,3 0-71 16,-1 1 25-16,0 1 17 0,2 3 18 0</inkml:trace>
  <inkml:trace contextRef="#ctx0" brushRef="#br0" timeOffset="273050.6445">25334 13141 517 0,'0'-7'251'0,"0"1"-22"0,2 0-27 16,-2 0 12-16,0-1-26 0,0 1-25 15,2-1-19-15,-2 7-11 0,0-7 7 0,0 1-23 16,0-1-10-16,0-4 10 0,0-1-29 15,-16-11 17-15,10 14-39 0,-1-4 3 0,1 5-6 16,-2-3-7-16,2 5 23 0,-1-2-8 0,0 4-22 16,0-1-17-16,-6 1 4 0,0-2-3 0,-1 3 16 15,5 1-20-15,-1 1-1 0,-1 0 7 0,11 1-10 16,-13 0 17-16,-4 0-41 0,-16 16 7 16,18-8 8-16,0 2-25 0,-3-2 12 15,2 4 19-15,3 1-19 0,-2 2 3 0,2 1 18 16,-1 2-16-16,0 0 6 0,5 2 0 0,-1 2-14 15,-1-3 13-15,2 3 0 0,1 2-6 0,1-2 26 16,0 3-16-16,2-1-4 0,1 1 9 0,-1-3-27 16,3 3 39-16,0 0-33 0,2-15 21 15,0 7-1-15,0 5-6 0,0 0 1 0,15 20-1 16,-8-22-24-16,-1 3-2 0,3-1 15 16,3-5 17-16,-3 2 4 0,5 4-19 0,-2-6 14 15,5-1-4-15,-2-1-13 0,-1 0-9 16,2-1 54-16,0-1-41 0,1-1 13 0,-2-1 3 0,2-5 0 15,5 2-9-15,-7 0-12 0,4-1 12 16,-2-3-21-16,-1 1 34 0,0 0-17 0,-3-4 7 16,-2 0 6-16,-1 1-5 0,-1-2-18 0,-9 0 25 15,7 0-18-15,6 0 9 0,-2 0-2 16,0 0-1-16,-1 0 3 0,-2 0-7 0,8-12-26 16,3 8 33-16,-13 1-30 0,4 0 11 15,-2-3-43-15,5-1-5 0,-1-1-17 0,-5 1-30 16,-1-1-12-16,-3 0-27 0,0-1-75 0,2-6 21 15,0 4-186-15,-2-6-58 0,-3 2 18 16,0 7 31-16,-10-16 25 0,-1 11 22 0,2-4 17 16,-9 4-5-16</inkml:trace>
  <inkml:trace contextRef="#ctx0" brushRef="#br0" timeOffset="273543.5057">25037 13432 434 0,'-4'-1'193'0,"1"3"-33"0,1-3-26 0,0 1 29 16,2 1-23-16,2-1-12 0,0-1 10 0,3-1-21 16,-1 1-16-16,3 0-11 0,9-2-3 15,0 0 19-15,2 0-15 0,-5 0-15 0,5 1-11 16,-5 0 21-16,3-2-23 0,-1 1 10 16,-1 1-4-16,-4-1 3 0,0 1-1 0,-2 0-14 15,0 1 26-15,-2-3-21 0,1 3 11 0,1 0-36 16,-3-1 20-16,0 1-5 0,0 1-17 15,0-3 18-15,1 2-20 0,1-1-1 16,-2 0-4-16,-1 1 15 0,0-1-16 0,1 1 2 16,-1-1-15-16,1 1 0 0,-2 0 1 0,1 0 7 15,-2 0 9-15,1-1-29 0,0 1 32 16,0 1-18-16,-1-1-8 0,0 1-15 0,-1 0 4 16,1-2 4-16,-1 2 2 0,3-1 6 0,0 1 12 15,0 0-32-15,-2 0-10 0,-1 0-9 16,1 0-25-16,-2 0-26 0,0 0-14 0,0 0-44 15,0 0 13-15,0 0-153 0,0 0 22 0,0 0-176 16,0 0 11-16,0 0 22 0,11-8 77 16,-12 4 41-16</inkml:trace>
  <inkml:trace contextRef="#ctx0" brushRef="#br0" timeOffset="274500.6667">27593 12858 580 0,'2'-2'250'0,"0"0"-25"16,-1 0-24-16,0 0-8 0,-1 0-4 0,0 1-39 15,0 1-5-15,-1-2-34 0,-1 0-10 16,-1 0 13-16,1 0-7 0,-2 0-23 0,2 2 3 16,-3 0-21-16,0-1-9 0,0 1 8 15,-1 0-4-15,-1 1-1 0,1-1-10 0,-4 0-19 16,-3 0-2-16,-18 9 11 0,14-7-14 0,2 3 2 16,-3 1 17-16,2-1-13 0,2 1 11 15,2-3-7-15,-3 6-31 0,1 0 22 0,-1 0-17 16,2 2 8-16,0 0 4 0,-1 3-18 15,5 0-13-15,-2 2 5 0,2 1 4 0,0 2 6 16,1 1 2-16,2-1 5 0,0 4 8 16,-1 0-17-16,5-1 13 0,-2 2 12 0,-1-1-15 15,5 2 7-15,0-15-6 0,0 8 17 0,0 3-29 16,0 0 19-16,15 24 11 0,-10-23 9 0,4 1-41 16,-2-4 17-16,2-1-9 0,1 0 7 15,4-3-6-15,0 1 13 0,0-3-15 0,1 0 18 16,1-2 6-16,1-3-15 0,0-2 6 15,-2 0-37-15,1 1-1 0,3-1 25 0,-4-1 1 16,3-5-24-16,1 1 3 0,-12-1 0 16,5 0 24-16,3 0 1 0,16-18-9 0,-12 7 6 15,-1-2 21-15,-2-4-28 0,2-3 16 16,-5 0 7-16,5-1-7 0,-4-4 34 0,-1 1-4 16,1 1-16-16,-3-2 11 0,-2-1-5 0,-2 0 11 15,-3 0-6-15,3-4 26 0,-3 1-6 0,-2 2-8 16,-2 12-18-16,0-6-18 0,0-1 15 15,-13-21-4-15,5 20-1 0,-3 6-5 0,-1-6-3 16,-1 6-1-16,0 1-83 0,1 0 33 0,-5 4-30 16,0 1 10-16,-1 2-30 0,0 0-5 15,0 3 4-15,-2-3 8 0,2 3-16 0,-4 5-18 16,7-1-18-16,0 2-16 0,4 0-22 16,1-1 15-16,10 1-115 0,-13 0-129 0,-3 0-40 15,3 0 26-15,-10 13 34 0,17-10 13 16,1-1 24-16,1-1 33 0</inkml:trace>
  <inkml:trace contextRef="#ctx0" brushRef="#br0" timeOffset="274964.7453">27926 12653 553 0,'2'-3'295'16,"2"0"-35"-16,-2 0-29 0,-1 2-10 0,1-1-55 16,-1 1-10-16,0 0-33 0,-1-1 17 0,4 1-26 15,-4 2-2-15,0-2-30 0,3 1-13 0,-3 3 6 16,2-3-21-16,0 1-12 0,-2 2 23 16,1 1-16-16,-1 1-3 0,2-1 16 0,-2 2-18 15,0 0 4-15,5 10 5 0,1 2-25 0,-2 2 10 16,1-2 28-16,-2 1-22 0,1 1-1 15,2 3-8-15,-2-1 2 0,1 1 1 0,1-4-21 16,-1 5 16-16,4 2 2 0,-2-3-14 16,2-3 0-16,-5 4-16 0,3-2 33 0,-2 0-10 15,-1-1-16-15,-3 2 5 0,3-3 17 0,-4 1-19 16,2-2-4-16,-2 0 12 0,5-3-3 0,-3 1-12 16,-1-3-1-16,0 0-4 0,-1-14-2 15,0 10 36-15,0 0-33 0,0-1 18 0,0-1-14 16,0 6 8-16,0 0 13 0,0-1-34 15,0-3-35-15,0 0-1 0,0-1 3 0,0-2-40 16,0 0-15-16,-9-7-27 0,3 14-10 0,1-12-20 16,3 0 15-16,-3-2-145 0,1-3-124 15,1 2 28-15,-1-4 25 0,-1-7 24 0,-3-2 21 16,0 1-10-16,0-2 0 0</inkml:trace>
  <inkml:trace contextRef="#ctx0" brushRef="#br0" timeOffset="275751.8045">27890 13115 220 0,'0'-4'284'16,"-2"0"-17"-16,-1 0-53 0,3 1 1 0,0 0-24 15,-1-1-28-15,2 1 8 0,-1 0-18 16,3 0-24-16,1-1-21 0,0 2 2 0,10-4-20 16,-1 2-11-16,3 0-7 0,4-1 2 15,1 0-9-15,1 1-29 0,-2 1 6 0,1-3 14 16,3 2-13-16,-3 0-12 0,-1-1-3 0,1 2-18 15,-2-1-9-15,-4-2-5 0,4-1 4 16,-3-1 4-16,-3-2-17 0,0-1-7 0,0-2-15 16,-3 2 1-16,0-5 15 0,-2-1-16 15,-1 1-2-15,-1-1-10 0,1-6 19 0,0 3 3 16,-3-1 8-16,-3 0 27 0,2 0 20 16,0 3-5-16,-1 1 9 0,-2-3-3 15,0 13 19-15,0-4-1 0,0 1-1 0,0-3 31 16,0-1-14-16,0 3 11 0,0 1 8 15,-11-7-9-15,11 12 10 0,-2 0-16 0,2 1-9 16,0-1 10-16,0 3-22 0,0-1-29 0,0 3 9 16,0 0 23-16,0 0-38 0,0 0 2 0,0 0-18 15,0 4 30-15,2 0-6 0,0 4-17 16,1 11-7-16,1 1 5 0,-2-1 27 0,6 1-24 16,-5 0-2-16,2 1 17 0,0-1 5 15,-1 5 7-15,1-1-26 0,0 0 21 16,-2-1-37-16,0 1 19 0,2-1 5 0,-3 2 2 0,0-1-26 15,-2 1 25-15,2-1-1 0,-2-1-8 16,0-13-10-16,0 7 13 0,0 3-11 16,0 0 8-16,0-2 10 0,0 1-19 0,0-3 21 15,0-2-16-15,0-4-3 0,0-1-1 0,0-2 8 16,0 0-18-16,0-7 1 0,0 7 26 16,0-7 6-16,0 7-22 0,0-7 0 0,0 5 39 15,0-5-4-15,0 0 7 0,0 9-30 16,0-9-9-16,4-4 17 0,-2-2-27 0,3-12 9 15,3 3 7-15,0-1 9 0,1 0 4 0,1 2 0 16,2 0-35-16,-5 3 35 0,2-2-27 16,0 4 1-16,1-2 2 0,-2 3 23 0,-3 2-23 15,0 1-4-15,1 1 32 0,0 1-8 0,-1 0 3 16,1 1-15-16,0 1 18 0,-1 0-2 16,2 0-3-16,-1 1-10 0,-6 0-30 0,10 0 36 15,13 14-39-15,-15-6 31 0,5 6 2 0,-1-3-1 16,-5 3 7-16,3 1-23 0,-4 4 17 15,-2-3-5-15,0 1 0 0,1 0-2 0,-1-1 4 16,-1 1-10-16,2 2-8 0,-2-2-5 0,-2-3 0 16,-1-1 3-16,2 4-7 0,-1-4-14 15,1-1-18-15,-2-3-34 0,0 1-5 0,1-3-37 16,-1-1-20-16,1 0 12 0,1-2-138 0,-2-2-132 16,2-1 31-16,-1-1-61 15,-1 0 24-15,0 0 82 0,0 0 19 0,11-20 13 16,-1 5 4-16</inkml:trace>
  <inkml:trace contextRef="#ctx0" brushRef="#br0" timeOffset="276291.8695">28794 13108 219 0,'2'-4'304'0,"-1"3"-60"0,1-2 12 0,1 2-37 16,2-1-41-16,-2 1-11 0,1-2-16 0,2 1-8 15,-2 1 11-15,-1 0-26 0,1-1-12 16,2 1-7-16,1-2-13 0,-2 0-5 16,8-2 23-16,-2-2-28 0,-3 3-8 0,2-5 2 0,1-2-3 15,-3 3-12-15,3-2 1 0,-4-2-9 16,0-1 0-16,-4 3 4 0,3-2 7 16,1-1 4-16,-6 3-15 0,-1 0-12 0,0 3 0 15,0-1 32-15,0-1-2 0,0 1-31 16,0 0-14-16,0 1-5 0,0 7 1 0,0-9 7 15,0 2-8-15,0 7-9 0,0-6-14 16,0 6 1-16,0 0 8 0,-13-13 19 0,12 13-30 16,-2 0 2-16,-1 0-9 0,0 1 31 0,2 3-24 15,-10 4 3-15,4 0-22 0,-3 3 9 0,-2 1 4 16,6 1 13-16,0 0-24 0,0 3 7 0,-1 0 4 16,5 1-14-16,-2 3 33 0,0-2 18 15,3 1-35-15,2-1-4 0,0-10 10 0,0 8-11 16,12 18 9-16,-7-16 9 0,2 1-7 0,2-2 16 15,2-1-33-15,0-2 22 0,4 0-14 16,-4-3 2-16,3 1 0 0,2-2 41 0,0-2-47 16,2-1-4-16,1-1 19 0,0-2 7 15,0-1-25-15,2-1 22 0,-12-2-4 0,7 0 11 16,-1 0-19-16,1 0 0 0,1 0 7 16,-3 0-23-16,-2 0 5 0,8-13-21 0,-13 10-4 15,-2 1-19-15,-2-1-15 0,-1 0-22 16,0-2-50-16,-2 2-15 0,-1-1 15 0,-2-1-207 15,-6-5 28-15,-1-1-114 0,0 1 26 0,1-4 67 16,0 3 9-16,1 1 9 0,1-2 4 0</inkml:trace>
  <inkml:trace contextRef="#ctx0" brushRef="#br0" timeOffset="276820.2755">29183 12897 489 0,'3'-6'295'0,"0"2"-12"0,0 0-45 16,1-1-10-16,0 2-37 0,1 0-31 0,2 0-4 15,-2 0-22-15,7-5-17 0,-2 6 6 0,-10 2-14 16,10 0-23-16,0 0-15 0,-2 0-16 16,6 0-2-16,16 10 20 0,-19-5-29 0,4 1-4 0,-1 1 18 15,1 4-23-15,-1 0 19 16,-1 1-34-16,3 3 5 0,-8-1 19 0,4 3 5 15,-1 0-23-15,-5-2 3 0,-1 3 5 16,1 0 13-16,-1-3-22 0,-2 2 1 0,-3 1 5 16,0-3-25-16,0-3 19 0,0-3-5 0,0 3 8 15,0-1-19-15,0 0-11 0,-12 14 2 16,7-15 5-16,-1-2-2 0,-3 2-13 0,-3-1-16 16,3-5 8-16,-1-1 22 0,1-2-22 0,9-1-2 15,-8 0 12-15,-14-11 0 0,10 2 5 0,1-3 5 16,0-5 1-16,0 0-6 0,2 2 31 15,1-3-19-15,2-1 10 0,2-1-8 0,1 0 10 16,1 0 36-16,2 1-25 0,-1-2-3 16,1 11-9-16,0-3 15 0,12-16-6 0,-8 18 10 15,1-3-1-15,-2 2 1 0,4-1-23 0,1 2-10 16,-3 2-10-16,7-1 20 0,-7 2-2 16,3 0 15-16,-2 3-17 0,8-5-8 15,-1 5-24-15,-2 1 26 0,1-3 2 0,-3 3-20 16,1-1-7-16,-3 4-16 0,-1-2-14 15,-1 1-26-15,-1 1 1 0,-1 0-30 0,0-1-26 16,1 2-27-16,0-1 14 0,-3 1-177 0,1-1 25 16,-1 1 23-16,-1 0-108 0,0 0 30 15,0 0 22-15,0 0 15 0,1 3 12 0</inkml:trace>
  <inkml:trace contextRef="#ctx0" brushRef="#br0" timeOffset="277616.8972">29677 12793 706 0,'2'0'277'0,"1"-2"-18"0,-1 0-27 15,-1 2-65-15,1 0-7 0,-1-2-9 16,1 2-31-16,1 0-13 0,-1 0-13 0,-1 2-9 15,-2-1-2-15,3 3 5 0,0 0-32 0,-1 1 14 16,-1 1-5-16,1 1-5 0,-1 0-4 16,0 3-3-16,0 3-2 0,0 3-17 0,0 1 6 15,0 1 7-15,0 0-7 0,0 0-1 16,0 0-18-16,0-3 0 0,0 2 4 0,0-4-12 16,0-2 11-16,0-2 4 0,0 1-19 0,0-2 18 15,0-1-18-15,0-1 8 0,0-6-1 16,0 8 27-16,0-1-9 0,0-7 22 0,0 6 26 15,0-6-10-15,0 7-6 0,0-7 14 0,0 0 24 16,8 9-8-16,-6-9-26 0,2-1-15 16,-1-3 13-16,6-5 5 0,0-3-20 0,0-2-15 15,-2-2 11-15,1 2 8 0,1-3-15 16,-1-2 10-16,-2 5-6 0,1-1 13 0,1 0-9 16,-2 3-7-16,-2 1 7 0,0 2 6 15,-2 2-13-15,1 1-10 0,-1 0 0 16,0 4-4-16,-1-2-2 0,0 0-13 0,1 2-5 15,1-1-12-15,-3 1 4 0,1 1-3 0,0 0-6 16,0-1 26-16,-1 2-19 0,0 0-1 0,0 0 0 16,0 0-14-16,8 10 17 0,-7-4 5 15,4 9-19-15,-2-2 12 0,1 4-13 0,0 0-10 16,0 2 4-16,-1-1 2 0,1 1-16 0,0-5 4 16,1 6 4-16,0-2-11 0,1-1 11 15,2 1 9-15,-1-1 7 0,1-3-18 0,2 0 3 16,-2-2-2-16,0-2-8 0,1-1 14 15,1-2-3-15,-3-2 4 0,-2-2 1 0,1-1-1 16,0-1 10-16,-6-1 1 0,0 0 26 16,26-12 24-16,-11 0-24 0,0-2 11 0,0-1-4 15,1-1 5-15,-1-3-5 0,-2 0-15 0,0-2 19 16,-2 0 4-16,2 0 1 0,-1-3 6 16,-4 0 8-16,0 4 3 0,-2-1-14 15,0 1 2-15,-4 2 2 0,0 0-20 0,-1 4 5 16,-1 5-3-16,0 9-6 0,0-9 8 0,0 1-25 15,0 0-5-15,0 2-16 0,0 6 13 0,-11-15-36 16,9 11-3-16,2-1 5 0,-2 2 5 16,0 0-83-16,1 2-14 0,-1 1 6 0,0-1-25 15,0 0-20-15,-1 1-26 0,2 3 18 0,-1-1-118 16,0 0-124-16,1-1-19 0,1 1 24 16,1 2 59-16,0-3-7 0,1 2 26 0,0 0-4 15,2 0 8-15</inkml:trace>
  <inkml:trace contextRef="#ctx0" brushRef="#br0" timeOffset="277950.0357">30266 12802 379 0,'5'-1'357'0,"-4"-1"-81"0,3 0-26 16,0 2-24-16,-2-2-44 0,1 1 0 15,-1 1-33-15,1 1-19 0,0 0-23 0,0 2 2 16,0 1 2-16,0 1-2 0,5 8-24 0,-4-3 6 15,1 4-26-15,-1 1 11 0,-2 2-5 0,0-3-18 16,-1-2 30-16,0 7 8 0,3-2-38 16,-4-9-2-16,0 7-22 0,0 1 0 0,0 1-5 15,0 0 10-15,0-1 0 0,0-1 16 16,0 3-19-16,0-2-10 0,0-3 15 0,0 0-32 16,0-2 0-16,0-3-1 0,0 1 21 0,0-3-1 15,0-6 4-15,0 9 6 0,0-2-23 16,0-7-13-16,0 8-13 0,0-8 32 0,0 5-35 15,0-5 2-15,0 0-52 0,-2 12-40 16,2-13-31-16,1-4 14 0,0-1-143 0,-2-11-65 16,1-1-74-16,0 8 12 0,0-7 24 15,0-3 26-15,0-5 19 0,0-2 6 0</inkml:trace>
  <inkml:trace contextRef="#ctx0" brushRef="#br0" timeOffset="278113.3682">30291 12741 270 0,'-3'-8'304'0,"5"2"-57"0,-4 0-17 0,1 1-10 15,-1 3-35-15,2-4-15 0,0 4 12 16,-1-2-46-16,1 2-14 0,0-1-28 0,-1 2 16 16,1-1-41-16,0 2-34 0,0 0 3 0,0 0-33 15,0 0 13-15,0 0-57 0,4-4-6 16,0 5-27-16,-3-1 10 0,2 2-210 0,0-1 21 16,1 1-122-16,0-1 24 0,1 1 15 15,-1 1-3-15</inkml:trace>
  <inkml:trace contextRef="#ctx0" brushRef="#br0" timeOffset="278600.4174">30577 12768 533 0,'3'-2'332'16,"-1"0"-51"-16,-2-1-24 0,0 0-22 15,0 0-16-15,2 0-25 0,0 1-18 0,-2 0-37 16,1 1-29-16,-4 1 2 0,1-1-7 0,0 1-22 16,-1 2-13-16,1 0 11 0,-1 0-39 0,-2 1-1 15,-1 0 4-15,2-1-6 0,-7 6 3 16,3 0-12-16,-4 0-9 0,6-1 16 16,1 2 2-16,-2 3-25 0,2-3 1 0,1 0 2 15,1 0-21-15,0-1 17 0,2 1-6 0,1 8-1 16,0-3-6-16,0-5 19 0,16 15-20 15,-11-10 18-15,-1 3 2 0,3-2 8 0,0 1-16 16,3-1 20-16,-2 0-31 0,0-1 4 0,0 1 12 16,1-1-12-16,-1-1 1 0,-4-3 15 15,4 2 2-15,-2-6-32 0,-2 3 7 0,-1 0 2 16,1-2 25-16,-1-1-25 0,-1-1-3 16,0-1-8-16,0 0 28 0,0 0-4 0,-1-1-4 15,1 1-12-15,-2-1 29 0,0-3-16 16,0 0 16-16,0 0-23 0,-13 12 6 0,7-10 5 15,0-1 5-15,-2 1-4 0,2-2-4 0,-1 0 4 16,-1 1-18-16,0-1-29 0,8 0-1 16,-7 0-7-16,7 0-7 0,-9 0 2 0,2 0-30 15,-14-17-35-15,13 11-46 0,4-2 15 0,0 0-187 16,4-1-69-16,0 1 7 0,14-11 29 0,-8 6 27 16,2 1 16-16,-1 4 8 0</inkml:trace>
  <inkml:trace contextRef="#ctx0" brushRef="#br0" timeOffset="279263.1574">30712 12994 532 0,'5'0'256'0,"1"-1"-33"15,-1-1-26-15,-1 1 3 0,0 1-36 0,2-1-8 16,-1-1 12-16,1 1-38 0,0 0 17 0,9-3-25 15,-1-2 22-15,-4 2-39 0,0-1 11 16,3-3-10-16,0-2 25 0,3 3-45 0,-4-1 17 16,1-1 21-16,-2-1-14 0,-2-1 22 0,0 1-19 15,0-1-12-15,-3 3-9 0,-1-1 4 0,-1 3-8 16,-1 1 6-16,-1-2-4 0,0 1-13 16,1 1-12-16,-3 0-1 0,1 1-2 0,0 1-8 15,-1 0-18-15,0-3-2 0,0 6-18 0,0 0 10 16,0 0-19-16,0 0 9 0,0-7 10 15,-14 1 0-15,9 6-32 0,-1 1 0 0,-1 0 0 16,-10 7 10-16,-1-1-16 0,2 2 43 16,0 2-22-16,1 2 6 0,0-1 11 0,0 2-28 15,0 1 1-15,2 1-4 0,2 1 6 0,-1 0 1 16,3-1 0-16,0 2-2 0,1 0-16 16,3-1 0-16,0 1 12 0,2-1-10 0,0 1 30 15,2-5-2-15,1-5-41 0,0 3-18 0,10 15-1 16,0-12 5-16,1-1 33 0,2-1 2 15,4-3 11-15,4 0 0 0,0 0-13 16,2-1-11-16,1-3 2 0,-1-2 2 0,3 0 5 16,2 0 1-16,1-2 1 0,-14-1 0 0,5 0 30 15,5 0-17-15,0 0 20 0,-2 0 11 16,-3 0 23-16,20-10 17 0,-33 10 7 0,0 0 1 16,1 0-8-16,1 0-2 0,-3 0-1 0,-6 0-6 15,7 0 0-15,-7 0-8 0,8 0-5 0,-8 0 1 16,8 0-15-16,-8 0-19 0,0 0 22 15,6 0-11-15,-6 0-13 0,0 0-1 16,0 0 0-16,7 0 3 0,-7 0-27 0,0 0 2 16,7 0-4-16,-7 0-19 0,0 0-49 0,6 0-7 15,-6 0 6-15,13 10-37 0,-11-6-19 0,0 1-55 16,0-1-43-16,0 1 22 0,-1-2-219 16,1 1-82-16,-2-2 36 0,1-2 51 0,-1 0 8 15,-1 0 20-15,0-2 25 0,-2-2 22 16,3 0 14-16,-3 0 44 0</inkml:trace>
  <inkml:trace contextRef="#ctx0" brushRef="#br0" timeOffset="283810.3302">31089 11218 421 0,'0'0'189'0,"0"0"15"0,0 0-8 15,0 0-28-15,0 0-8 0,0 0-23 0,0 0 17 16,0 0-50-16,0 0-19 0,0 0 13 15,0 13 9-15,0-13-21 0,0 0-20 16,14 0 16-16,-14 0-45 0,0 0 17 0,0 0 0 16,0 0 5-16,0 0-9 0,0 0-7 15,0 0 8-15,0 0 11 0,0 0-13 0,0 0-14 16,0 0-9-16,0 0 22 0,0 0-12 16,0 0 5-16,0 0-25 0,0 0 18 0,0 0-34 15,0 0 26-15,0 0-24 0,0 0 16 0,0 0-21 16,0 0 14-16,0 0-26 0,0 0 28 0,0 0-27 15,0 0 21-15,0 0-21 0,0 0 9 16,0 12-8-16,0-12 14 0,0 0 6 0,0 0-18 16,11 25 13-16,-15-22 1 0,2-1 12 15,-1 1-6-15,0-1-16 0,0 1 7 16,0-2 12-16,-1 1-3 0,0 0-3 0,1-1-11 0,0 1 23 16,-1-2-24-16,1 0 9 0,-1 0-4 15,4 0 2-15,0 0-9 0,0 0 11 0,0 0 12 16,0 0 8-16,-11-13-32 0,9 9 18 15,1 1-7-15,1-1 17 0,0 1-8 0,0 0 36 16,0 0-17-16,0 0 7 0,0 1-5 0,1-1-9 16,-2 2-2-16,1-1 15 0,0 1-34 0,0 0 5 15,-1-2-7-15,1 3 21 0,0 0-13 16,0 0-8-16,0 0-12 0,0 0-5 0,0 0 6 16,0 0-2-16,1-6-8 0,-1 8 4 0,0-1 2 15,-1-1-15-15,0 2 16 0,1-2-14 16,0 1 8-16,0-1 2 0,-1 0-2 0,-1 0 9 15,1 2-17-15,1-4 13 0,-3 2 0 0,1-1 11 16,1 1-3-16,-1-2 1 0,1 0 18 16,0-1-20-16,0 1 5 0,2 0 9 15,-2-1-12-15,0 0 20 0,1 2-20 0,2-1 32 16,-2 1-5-16,1 0-3 0,1-1-2 16,0 1-21-16,-2 1-7 0,1 0-7 0,0 0 9 0,0 1 22 15,0 2-26-15,1-1 24 0,-1 1-7 16,0 2-4-16,-2 0 28 0,0 1-27 0,1 1 8 15,-1 0 19-15,1 2 6 0,-10 14-19 16,4-8-5-16,1 3 20 0,-5-4-31 0,3 1 9 16,-4 0-4-16,2-2-6 0,-5 1 25 0,0-2-13 15,3-2 9-15,-1-2-19 0,0 1 2 16,0-3 3-16,4-3-12 0,-2-1 21 0,2 2 14 16,3-3-21-16,5-1 19 0,0 0-12 0,-7 0-7 15,7 0 11-15,-9 0 11 0,9 0 6 16,-7 0-33-16,7 0 21 0,0 0-34 0,-7 0 7 15,7 0-22-15,0 0-28 0,-9-12-49 0,9 9-65 16,0 0 15-16,2-1-280 0,2 3 31 0,1-1 27 16,-2 1 23-16,0 1 11 0,-2 0 47 15,1 1 8-15</inkml:trace>
  <inkml:trace contextRef="#ctx0" brushRef="#br0" timeOffset="285330.688">31712 12862 409 0,'0'0'252'0,"0"0"-51"16,-15 0 4-16,15 0-63 0,0 0 10 15,0 0-5-15,0 0-8 0,0-13-1 0,0 13 1 16,0 0-30-16,0 0-13 0,0 0 1 16,0 0-18-16,0 0 16 0,0 0-20 0,0 0-6 15,0 0-21-15,0 0 10 0,0 0-27 0,0 0 14 16,0 0-5-16,0 0-21 0,0 0 13 16,0 0-14-16,0 0-5 0,0 0 17 0,-13 0-31 15,13 0 5-15,0 0-7 0,0 0 34 0,0 0-14 16,0 0-12-16,0 0-4 0,0 0-7 15,0 0 15-15,0 0-10 0,0 0-9 0,0 0 4 16,0 0-1-16,0 0 7 0,0 0-12 0,0 0-6 16,0 0 34-16,0 0-33 0,0 0 20 15,0 0 0-15,0 0-5 0,0 0 7 0,0 0 2 16,0 0 16-16,0 0-28 0,0 0 6 16,0-21 7-16,1 17 6 0,0 2 3 0,3 0 27 15,-2-2-29-15,-1 2 1 0,0-1-18 16,-1-1 13-16,-2 0-6 0,-1 2-2 0,0-1-3 15,-1 2 17-15,-2 1-26 0,0 0 21 16,0 0-13-16,-12 2 9 0,18-2-7 0,-11 0 15 16,2 0-20-16,-8 9 17 0,12-8-27 0,-1 2 6 15,2 0 16-15,0-2-11 0,0 3 1 16,2-2-17-16,-2 2 12 0,3-1-8 0,0 1-12 16,1-2 15-16,2 2-2 0,-1-3 8 0,0 0 12 15,3 2-6-15,0-1-10 0,0-2 0 16,3 1-2-16,-1-1 13 0,1 0 2 0,0 0 2 15,-1-1 22-15,-6 1-21 0,7 0 12 0,-1 0 9 16,2 0-11-16,-8 0-3 0,7 0 32 16,-7 0-40-16,8 0-2 0,-8 0 9 0,6 0 8 15,-6 0-17-15,9-9 7 0,-9 9-2 16,-5-1 0-16,4 1 0 0,-3 1-19 0,0-1 22 16,0 2-10-16,-1-2-4 0,0 2 9 0,1-2 10 15,0 2-17-15,0 0 11 0,2 0-10 16,-1-1-21-16,2 2 13 0,-3-1-10 0,3 0-13 15,1 0 19-15,0-1 18 0,0 0 11 0,0 2-20 16,4-3 3-16,-2 2 6 0,1-2 8 0,1 0-7 16,2 0 0-16,-2 0 15 0,1 0 23 0,-1 0 9 15,1 0-20-15,-1 0 3 0,-1 0 5 16,2 0 6-16,-2 0 12 0,-3 0-7 0,0 0 10 16,0 0-25-16,0 0-18 0,0 0 57 15,6 0-52-15,-6 0 13 0,0 0-25 0,0 0 24 16,7 0-17-16,-7 0-37 0,0 0-17 0,0 0-29 15,0 0-34-15,3-9-49 0,-6 10-19 0,0-4 13 16,-1 3 15-16,-1-2 13 16,-1 1-308-16,1 2 33 0,-1-3 25 0,-9-4 24 15,-3 3 3-15,5-3 35 0,-5 0 4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24T07:21:17.21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25004 1005 251 0,'0'0'232'0,"0"-14"-40"0,0 14-27 16,0 0 7-16,0 0-31 0,0 0-8 0,0 0 1 16,0 0-20-16,0-14-17 0,0 14 7 15,24-14-29-15,-21 12 8 0,-4 4 11 16,1-4-7-16,-2 0 2 0,7 1-15 16,-8 1 1-16,2 0 15 0,0 0-17 0,3 0 11 15,-1 0-23-15,0 1-3 0,-2-1-6 0,2 2-7 16,-3-2-1-16,1 0 5 0,1 0-4 15,2 3 7-15,-1-2-25 0,-3-1-8 0,3 1 0 16,-1 2-2-16,-1-5 1 0,3 2 1 0,-1 2-2 16,1-2-20-16,-2 1 14 0,0 0 11 15,-3 2-16-15,8 1-7 0,-7 2 14 0,4-4-13 16,-7 7 21-16,6-2 9 0,-3 2-23 0,2-9 3 16,0 9-7-16,0-1 9 0,0 2-4 15,0 1 9-15,0-1 4 0,0 1 6 0,0 1-23 16,0-3 3-16,0 1-7 0,0 0 6 15,0-1 19-15,0 2-2 0,0-1-10 0,0 0-13 16,0 0 1-16,0 0 6 0,0 1 0 0,14 8-9 16,-11-13 10-16,-3 1-5 0,0 3 13 15,0-10 22-15,0 8-24 0,0-1-3 0,0 0 1 16,0-1 20-16,0-6-13 0,0 10 4 0,0-3-13 16,0-1-17-16,0-6 20 0,0 8-8 0,0-1-2 15,0-1 9-15,0-6 14 0,0 7-28 16,0 1 30-16,0-2-20 0,0-6-6 0,0 9 7 15,0-2-7-15,0-2 7 0,0-5-4 0,0 10-5 16,0-3 10-16,0 0-9 0,0 0 13 0,0-1-10 16,0 1 10-16,0-1-12 0,0 0 28 15,0 1-23-15,0 0-9 0,0-1 16 16,0 1 0-16,0 1 1 0,0-1 23 0,0 1-34 16,0-1 21-16,0 6-11 0,0 2-24 0,0-2 7 15,0 0 21-15,0-1-18 0,0-2 4 0,0 1 8 16,0-3-16-16,0 0 7 0,0 1-11 0,0 2 10 15,0 3 33-15,0-3-17 0,0 4-23 16,0-1 25-16,0 2 9 0,0-1-34 16,-7 18-3-16,5-17 12 0,0 0-13 0,-4-1 27 15,4-2-29-15,2-1 19 0,-2 5-2 16,1-3 2-16,-1-2-13 0,-1 4-10 0,3-4 21 16,0-1 14-16,-3 0-3 0,3-2-5 0,-1-1-10 15,0 0 17-15,1-1-3 0,-3 9-36 0,2-4 36 16,1-1-18-16,-2-1 16 0,0 0 11 0,1-3-40 15,0 1 43-15,-1-1-5 0,2-7-1 16,0 12-2-16,0 0-3 0,0 1-7 0,0 1-2 16,0 0 7-16,0-1-12 0,-9 9 10 15,7-13-2-15,0 0-1 0,1-1-2 0,0 0 20 16,0-1-3-16,-1 9-2 0,1-4-2 0,1-1 5 16,-2-2-6-16,2-9-2 0,0 10-1 15,0-2-17-15,0 0 7 0,0 1 29 0,0 4-20 16,0 0 8-16,0 2-3 0,0 2-1 15,0 0-7-15,0 0-10 0,0-2 21 0,0-2 0 16,0-1-1-16,0 0 6 0,0 2-6 0,0 3-17 16,0-1 18-16,0-1-7 0,0 1-14 15,0 0 10-15,7 11 14 0,-4-9-14 0,-2-4 20 16,2 2-28-16,-3-2 21 0,0-3-19 0,0-11 20 16,0 9-23-16,0 0 18 0,0-1 0 15,0 4-29-15,0 0 11 0,0 0 21 0,0-2-7 16,13 20 10-16,-11-18-2 0,-2 1 0 0,1-3 3 15,2 8-4-15,0-2-1 0,-1 1-3 0,1 1-11 16,0-1 15-16,0 1-6 0,-1-1-12 16,1 0 5-16,-1 4 4 0,-2-1-5 0,2-3-3 15,0 1-8-15,0-1 12 0,0 0-10 16,-1 1 3-16,-1-5-2 0,2 5 6 0,0-2 1 16,-1-2-6-16,5 5 20 0,-5 1 0 0,3-3-7 15,-2 1 1-15,0-1 13 0,-1 0-20 16,2 0 8-16,-3 4-5 0,3-5-7 0,1 0 4 15,-3-1 7-15,1 3-7 0,1-5 10 0,1-3-16 16,-2 1 10-16,0 5-5 0,1-8-6 16,-1 3 14-16,-1-2 2 0,0 1-16 0,1 7-14 15,0-5 15-15,1 4 0 0,-3-4 1 16,3 6-5-16,-1-4 8 0,-1-4-9 0,1 1 9 16,1 7-3-16,-3-3-2 0,2 0 6 0,-1-1-5 15,-1-1 5-15,2 3-7 0,-1 1 9 0,-1-4-3 16,3 3-7-16,-3-3-5 0,0 0 7 15,0-2 4-15,0 0-2 0,0-1-7 0,0-1 4 16,0-1-1-16,0 7 5 0,0-2-1 0,0 1 3 16,0-3-12-16,0 1 6 0,0-2-8 15,0 0 1-15,0 5 2 0,0 0-12 0,0-3 19 16,0 4 3-16,0 1-16 0,0-1 13 0,0 1-10 16,0-1 9-16,0-2-7 0,0 2 0 0,9 17 12 15,-7-20-13-15,0 4 12 0,-2 3-7 16,2-6 6-16,-2 3-13 0,4 1 6 0,-3-1 4 15,3 2-4-15,-3-1 0 0,1-1-6 0,0 2 12 16,0-1-6-16,2-1 12 0,-2 2-7 16,-1-2-3-16,3 0-1 0,-2 1 3 0,0-1-14 15,1 0 15-15,-1 0 3 0,1 1-2 16,0-1-1-16,-1-1-2 0,1 2-1 0,0-3 2 16,-1 2 3-16,0 1-4 0,0-1-10 0,1-2 13 15,1 3-9-15,-2-3 8 0,0-3 0 0,2 5-9 16,-1-1 2-16,0-3 0 0,-1 2 2 15,2 2 11-15,-2 0-3 0,3-1-1 0,-2 2 13 16,-2-5-8-16,7 2-6 0,-6 0 15 16,2 4-24-16,1-5 19 0,-3-2 1 0,0 0 5 15,2 3-22-15,-1 1 12 0,1-3 0 0,3 3 8 16,-4-5-5-16,1 5 7 0,0-2-6 16,-3-2 5-16,1 4-5 0,4-1-18 0,-3 1 13 15,0-5 16-15,0-2 7 0,2 7 0 16,-2 1-27-16,1 1 6 0,0-2-5 0,0 0 28 15,-2 2-21-15,0-5 8 0,0-4 11 16,4 8-27-16,-6 1 17 0,3-2-26 16,0 0 23-16,-2-4 8 0,1 0-28 0,-2-2 17 15,2-1-4-15,-2 0-16 0,5 6 2 16,-4-2-1-16,-1-3 5 0,0-1 28 0,5 4-33 16,-5-13 22-16,0 11-6 0,0-4-21 0,0 0 12 15,0-1-6-15,0-6-2 0,0 9 14 16,0-3-13-16,0-6 10 0,0 8-1 0,0-8 2 15,0 7 2-15,0 0 5 0,0-7-1 0,0 0-9 16,0 6-15-16,0-6 11 0,0 0-8 16,0 7 18-16,0-7-12 0,0 0 9 15,0 0-7-15,0 6 16 0,0-6-49 0,0 0 22 16,0 0-30-16,0 0-21 0,-3 7-38 0,3-8-81 16,-2-3 18-16,-4-11-166 0,1-3 29 15,-7-4-312-15,2 0 23 0,-1-5 61 0,-3-5 40 16,-3-6-21-16,-6-3 35 0,0-2 97 0,-8-2 25 15,-8-1 24-15,-3 0 17 0,-3 2-5 16,-6 1-23-16</inkml:trace>
  <inkml:trace contextRef="#ctx0" brushRef="#br0" timeOffset="2278.3644">21661 3339 274 0,'-4'0'243'16,"1"2"-64"-16,3-2-1 0,0 0-30 15,0 0-12-15,0 0-32 0,-15 3 1 0,14-3-20 16,-1 0 17-16,-1 1-55 0,1-1 16 0,1 0 0 15,-1 0 5-15,1 0 13 0,0 0-19 16,1 0 25-16,-1 0-13 0,-1 0-10 16,3 0 2-16,-3 0-9 0,2 1 6 0,-2-1 14 15,2 0-1-15,-2 0-9 0,2 0-10 0,2 0 12 16,-1 0 3-16,4 2 26 0,-2-2-16 0,1 1 15 16,3-1-34-16,-1 0-9 0,1 0 15 15,1 0-10-15,0 0-7 0,2 0-18 0,1 0-3 16,2 0-4-16,-2 0 15 0,-2 0-12 0,1 0 18 15,4 0-21-15,1 0 14 0,-3 0-13 16,0 0 22-16,-1 0-36 0,0 0 13 0,-2 0 0 16,2 0-16-16,3 0-7 0,2 0 18 0,19-8-16 15,-17 5 6-15,-2-1-5 0,2 2 16 16,-5-1 37-16,7 1-14 0,-2-1-11 0,1 0-11 16,-9 1-4-16,-3-1-1 0,4 0-12 15,-2 2 4-15,-1-1 0 0,1 2-2 0,-2-1-17 16,0 1 12-16,1 0 3 0,10-4-7 0,0 3 15 15,-1-5 9-15,-4 4-8 0,1 2-9 0,-3 0-28 16,8-1 21-16,-1-3 1 0,2 3 5 16,0-1-12-16,-11 2-13 0,8 0 38 0,0 0 4 15,3 0-7-15,-1 0-24 0,4 0 9 16,0 0 11-16,-1 0 2 0,20-11-1 0,-22 11-15 16,-10 0 11-16,3 0-2 0,2 0 0 0,1 0-25 15,3 0 1-15,0 0 1 0,-1 0 4 0,2 0 1 16,-2 0 0-16,0 0 35 0,1 0-3 15,-1 0-4-15,19-8-20 0,-18 5-1 0,-4 1 32 16,-3 2-3-16,4 0-2 0,3 0 1 16,1 0 2-16,-2 0-9 0,3 0-1 0,-1 0-2 15,-1 0-3-15,2 0-1 0,-1 0-3 0,-1 0-7 16,23-10-4-16,-28 10 5 0,-1 0-1 16,6-2 0-16,1 1-6 0,-11 1-2 0,5 0 9 15,5 0-5-15,0 0 0 0,1 0 24 0,1 0 10 16,1 0-13-16,0 0 12 0,2 0-7 15,24-9-4-15,-23 6-3 0,1 2 0 0,-1-3 1 16,7 4 4-16,-6-2-19 0,2 1 16 16,-1 1-1-16,1-2-2 0,2 1-6 0,-18 1-14 15,8 0 9-15,3 0 7 0,-1 0-4 0,3 0 0 16,-1 0-1-16,1 0 0 0,-2 0 17 16,2 0-2-16,1 0-1 0,-1 0-17 0,2 0 10 15,0 0 0-15,0 0-2 0,0 0-12 16,0 0 6-16,1 0 3 0,29-12 0 0,-28 10 1 15,0 1-4-15,-14 1-15 0,7 0 11 16,3 0 10-16,2 0-9 0,2 0-1 0,0 0 3 16,0 0 5-16,32-8-7 0,-30 6-24 0,-2-3 23 15,3 2 12-15,-18 3-9 0,9 0 16 16,3 0-8-16,2 0 9 0,-1 0-3 0,0 0-17 16,1 0 7-16,31-7-5 0,-34 4 3 15,3 2 0-15,0 1 1 0,0-2-8 0,1 2 13 0,0-3 12 16,-16 3-16-16,10 0-9 0,1 0 17 0,1 0 19 15,2 0-24-15,0 0 11 0,25-8 4 16,-25 8-15-16,-3-1 4 0,1 0 13 0,0-1-4 16,0 1-5-16,1-2 10 0,0 3-9 15,-2-1-1-15,3-1 3 0,-2 0-18 0,1 0 22 16,-1 0 2-16,2 2-1 0,-2 0-7 0,1-2-10 16,2 2 1-16,-4-1 1 0,3-1 0 0,0 2 9 15,-2-1-10-15,2 1 8 0,-1-2-11 0,-13 2 2 16,6 0 11-16,4 0-6 0,2 0 4 15,-2 0-3-15,0 0-11 0,2 0 15 16,-2 0-2-16,4 0-14 0,-5 0 10 0,1 0 6 16,2 0-2-16,24-9-4 0,-27 8 6 0,3 1-1 15,2-3-7-15,-2 2-3 0,0 0 0 16,-1 1 4-16,0 0-4 0,-12 0 2 0,4 0 7 16,4 0-16-16,0 0 13 0,1 0-10 0,1 0-8 15,-2 0 17-15,2 0-14 0,-1 0-2 16,2 0-4-16,-2 0 5 0,0 0 4 0,2 0 5 15,-2 0 9-15,2 0-12 0,0 0 10 0,0 0-11 16,1 0 4-16,3 0 1 0,-3 0 4 16,1 0-3-16,2 0 0 0,-1 0-10 0,-1 0 10 15,0 0-6-15,0 0-6 0,0-7 12 16,24-1-18-16,-22 6 10 0,-2 1 4 0,0 1 0 16,-2 0-1-16,1-5-10 0,2 4 15 0,0-1-8 15,0 0 7-15,-3 1-1 0,4 0-15 16,-3-1-1-16,3-1-2 0,0 2 12 0,0 0 3 15,1-2-5-15,-3 1 6 0,2 1-2 16,-1-3-4-16,-1 2 2 0,0 1-6 0,-3-1 9 16,-2 0-1-16,2 1 3 0,-1-1-13 0,-2-1 12 15,4 3 3-15,-2-2-14 0,2-1-5 16,0 0 15-16,-11 3 3 0,4 0 3 0,7 0-6 16,1 0-4-16,23-11-6 0,-18 10 16 15,-4-1-3-15,2-1 0 0,-2 2-4 0,0 0-6 16,-3-1 5-16,2 0 7 0,0 1-22 0,-14 1 18 15,7 0-12-15,0 0 5 0,5 0 6 0,-1 0-2 16,1 0 4-16,2 0-4 0,25-7 2 16,-23 7-2-16,3-2 0 0,-2 1-10 0,2-1 5 15,0 2 8-15,-2-2-7 0,1 0 10 16,1 0-7-16,-2 2 5 0,-14 0 2 0,10 0-18 16,2 0 15-16,1 0-8 0,0 0 4 0,0 0 2 15,-1 0-7-15,0 0 6 0,0 0 2 16,-3 0-16-16,2 0 20 0,1 0 1 0,0 0-6 15,1 0-11-15,1 0 17 0,-3 0-3 16,2 0-3-16,0 0-11 0,1 0 6 0,-1 0-6 16,-1 0 15-16,-2 0-17 0,2 0 16 15,-1 0-7-15,0 0 8 0,-1 0-8 0,-2 0 8 16,0 0-12-16,0 0 17 0,-4 0-21 16,20-11 18-16,-37 11-13 0,15 0 17 0,-1 0 2 15,0 0-16-15,-4 0 18 0,1 0-6 0,0 0-11 16,-3 0-2-16,9-9 7 0,-10 8 11 0,-1 1-21 15,-1-2 24-15,2 0-19 0,-1 2 14 0,0-1-15 16,-1 1 12-16,-1 0-4 0,0-1 13 16,0 1-7-16,1 0-6 0,-2 0 3 15,1 0 4-15,-1 0-7 0,0 0-9 0,0-2-8 16,0 2 12-16,-1 0-9 0,0 0 2 0,0 0-23 16,0-1 6-16,0 0-30 0,-2 0-28 0,2 0-3 15,0 1 8-15,-2 0-69 0,1 0-14 16,-2-4-45-16,-1 2-26 0,-2-3-37 0,2 2-21 15,-2-1 29-15,-1-8-45 0,-1 2-60 16,2 1-83-16,-5-3-1 0,5 2 31 0,0 1 27 16,-1 3 33-16,3 0 4 0,-3-7 34 0,0 1 3 15</inkml:trace>
  <inkml:trace contextRef="#ctx0" brushRef="#br0" timeOffset="2777.9866">28983 2804 461 0,'-3'-2'275'0,"1"1"-25"0,1-1-24 16,0 1-7-16,-1-1-17 0,2 2-18 16,1-2-3-16,-2 2-9 0,0 0-33 15,1-2 30-15,0 2-34 0,-1-1-14 0,2 1 13 16,-1 1-43-16,0-1 20 0,-2-2 13 0,2 3-23 16,2 0-30-16,-2 1-4 0,1-1-5 0,1 0-7 15,0 4-6-15,2-2 41 0,8 6 10 16,0 2-14-16,-1 0 1 0,2 0 2 15,1 1-14-15,-3 1-2 0,3 2-27 0,0-5-4 16,0 2 0-16,-2 1 17 0,0-1-21 0,-1-1-8 16,0 1 27-16,-3-1-20 0,3-1-4 15,-2 1-16-15,-3-3 16 0,3 4-32 16,-3-3 28-16,2 1 0 0,-4 1-19 0,0-3 7 16,0-1 0-16,-1-1 2 0,-1 0 10 0,0 0-34 15,-1 0 31-15,0 1-16 0,0-3-1 0,-1 3 13 16,1 0-13-16,0-2-23 0,-1 1 26 0,0 1-9 15,0-7 16-15,0 0-8 0,0 8-11 16,0 0 3-16,0 0-20 0,0 3 27 0,-15 13-8 16,11-15 8-16,-1-2-9 0,2-1-2 15,-5 3 9-15,2 0 6 0,2-2-11 0,-1-3-6 16,2 1 2-16,1-2 10 0,0 0-7 0,-1 0 22 16,1-2-21-16,0 2 26 0,-1-1-27 0,0 0 12 15,0 0-13-15,-2-1-16 0,5-1 0 16,0 0-52-16,-9 0-56 0,-5 0-71 0,-3 0-50 15,-24-14 23-15,18 2-298 0,-4 3 39 16,1-2 35-16,-6-4 31 0,-5 0-26 0,-6-3 26 16,-6-4 80-16,-10 0 10 0,-3 0 4 0</inkml:trace>
  <inkml:trace contextRef="#ctx0" brushRef="#br0" timeOffset="4084.1095">21779 3153 312 0,'0'0'175'0,"0"0"17"0,0 0-44 15,0 0 3-15,0 0-20 0,0 0-8 16,0 0-15-16,0 0 0 0,0 0-10 0,0 0 2 15,0 0-25-15,0 0 12 0,0 0-11 0,0 0-20 16,0 0-3-16,0 0 10 0,0 0 5 16,0 0-12-16,-13-1-18 0,9 6 11 0,-5 7 1 15,-1-2-12-15,2 2 2 0,-1-1 6 0,-1 1 11 16,4-3-24-16,-4 6 10 0,-1-7 4 16,2 6-19-16,-3-3 1 0,2 2-2 0,-2-1 21 15,2-1-17-15,-4-2-5 0,5 2 6 0,3-2-7 16,1-1 3-16,-1-2-1 0,2-2 4 15,0 2 8-15,1-3-13 0,0 1 0 0,0-1-5 16,1 0-3-16,-1 1 9 0,0-2-10 0,1 3 21 16,0-3-7-16,1 0-13 0,-1 1-15 15,1 0 24-15,0-1 14 0,0 1-17 0,0 0-10 16,1-2 2-16,-2 3-15 0,2-2 34 0,0-2-38 16,0 0 34-16,0 0 13 0,0 8-17 15,0-8-19-15,0 8 10 0,0-1 21 0,20 12-24 16,-13-11-2-16,1 3 16 0,2-1-11 15,-1-2-6-15,7 0 3 0,0 0-9 0,-2 1 33 16,3-4-30-16,3 3 16 0,-5-2-30 0,1-1 7 16,3 0 22-16,0-1-18 0,-2 1-5 0,0-1 16 15,-3-2-2-15,3 2 1 0,-5 0 12 16,-1-1-45-16,3 5 20 0,-1-6 0 0,-5 2-6 16,-3-1 5-16,-1-1-5 0,1-1 25 15,-1 2-32-15,-1-2 5 0,0-1 14 0,0 1-1 16,-1 0-10-16,0 0 8 0,0-1-13 15,-1 1-13-15,1 1 26 0,0-2-9 0,-1 1 1 16,1-1 20-16,0 2-4 0,0-2-22 0,-2 1 34 16,2-1-15-16,-2 0-9 0,1 0-30 15,0 0 1-15,-1 0-18 0,0 0-29 0,0 0-15 0,0 0-45 16,0-4 15-16,-2 0-254 0,3 1-68 16,0-3 36-16,7-10 38 0,2-1 22 0,3-1-47 15,4-1 38-15,0-1 1 0</inkml:trace>
  <inkml:trace contextRef="#ctx0" brushRef="#br0" timeOffset="4961.8179">23654 3160 307 0,'0'0'166'0,"0"0"-18"15,13 0-21-15,-13 0-15 0,0 0-30 16,0 0-1-16,0 0-9 0,0 0-8 0,0 0-7 15,0 0-5-15,14 0-12 0,-14 0 15 16,0 0-18-16,0-14 3 0,0 14-34 0,0 0-3 16,0 0 3-16,0 0-2 0,0 0-2 15,23-11 3-15,-20 11 0 0,-2 0 22 0,1 0-3 16,-1-1-28-16,-1 2-1 0,1-2 2 0,0 2-1 16,2-1-64-16,-3 0 1 0,2-1-75 15,0-1-64-15,0 1-91 0,0-1-29 0</inkml:trace>
  <inkml:trace contextRef="#ctx0" brushRef="#br0" timeOffset="6209.5687">23636 3819 272 0,'-3'1'306'0,"1"0"-39"16,-1 1-44-16,1-1-13 0,1 1-39 0,-1 0-29 16,2-2-3-16,-3 1-4 0,2 0 2 0,1 1-22 15,1-2-12-15,1 2-19 0,-1-2 8 16,1 1-13-16,0-1 10 0,1 2 0 16,2-1 1-16,2 0-20 0,-2-1 22 0,3 0-28 15,-1 0-2-15,1 0 7 0,1 0-31 0,4 0 9 16,1 0 4-16,-2 0-30 0,-2 0 19 0,-2 0-16 15,0 0 29-15,-1 0-43 0,-7 0 6 16,8 0-7-16,-8 0 1 0,8 0-2 0,-8 0 5 16,6 0-16-16,-6 0-6 0,0 0-22 15,8 0-6-15,-8 0-14 0,0 0-3 0,0 0-19 16,0 0-17-16,7 0-35 0,-7 0 12 0,0 0-143 16,7-4-90-16,-8 3-46 0,-3-1 24 0,2 2 12 15,1-3 11-15,0 4-19 0</inkml:trace>
  <inkml:trace contextRef="#ctx0" brushRef="#br0" timeOffset="6715.0238">24141 3717 503 0,'2'-3'282'0,"-2"3"-7"0,3-1-40 16,-3-2-7-16,1 2-41 0,1-1 8 0,-1-1-49 16,-1 1-23-16,0 1-6 0,-1 0 4 0,0-1-32 15,-2 2-17-15,0-2 21 0,-1 2-8 16,-1 0-25-16,-3 0-8 0,2 0-4 0,0 0-1 16,-3 0 19-16,-3 0 0 0,1 0-11 0,-8 11-6 15,3-8-1-15,-1 1-13 0,5-1-4 16,4 3 10-16,-1-2 2 0,2 1 22 0,2-1-20 15,1 1-14-15,-8 3 3 0,3 2-16 16,1-2 14-16,3-2-28 0,1-2 5 0,1 3 6 16,-1 0-15-16,3-2 24 0,-5 9 0 15,2-4 4-15,3-1-30 0,1-9 25 0,0 9 6 16,0-2-11-16,0 1-20 0,16 12 13 0,-9-8 15 16,1 5 0-16,0-7-26 0,3-1 18 0,-1 6 0 15,1-8 16-15,2 2-31 0,-3-4 15 16,3 2 9-16,1-1-6 0,2 0-21 15,-2 0-7-15,0 0 31 0,0-3-6 0,-3-1-16 16,1-1 0-16,6 1 0 0,-1 1 5 0,1 0-10 16,-4-3-36-16,-2 0 8 0,-12 0-17 15,11 0 3-15,3 0-16 0,-3 0-19 0,18-10-46 16,-17 8-26-16,-5-2 13 0,1 2-103 0,-3-4-17 16,-1-1-126-16,-1 3-15 0,0 1 23 0,-2-2 27 15,-2 3 18-15,1 2 19 0,0 0 5 16</inkml:trace>
  <inkml:trace contextRef="#ctx0" brushRef="#br0" timeOffset="6909.8463">24110 3866 222 0,'-3'-1'294'0,"2"1"-51"0,-1 1-36 15,2-1-14-15,0 0-7 0,0 0-28 0,2 0-20 16,0 0 3-16,1-1-8 0,2 0-29 15,-1 1-17-15,2-1-15 0,2-1-14 0,9 0-40 16,2-3-48-16,3-1-20 0,-3 1 5 16,0-1-247-16,2 0 20 0,0 1-108 0,3-5 37 15,1-2 8-15</inkml:trace>
  <inkml:trace contextRef="#ctx0" brushRef="#br0" timeOffset="8030.6503">26825 2917 430 0,'2'0'236'0,"-2"2"-10"16,0-2-20-16,2 0-36 0,-2 1-7 0,2-1-13 15,-2 1 7-15,3-1-41 0,-3 2-8 16,2 0 4-16,0 0-20 0,-2-1-18 0,0 1 23 16,0 1 0-16,0 0-20 0,0 0-5 15,3 3 1-15,-3 0 14 0,0-1-18 16,0 1-18-16,0-6 14 0,0 7 12 0,0-2-20 15,0 7-11-15,0 1 1 0,0 0 11 0,0 2 3 16,13 18-8-16,-11-16-18 0,1 2 14 16,1-1-9-16,-2 0-1 0,2-4 18 0,4 3-16 15,1-1-27-15,-5 0 4 0,0-1 5 0,1 1 2 16,2-3 12-16,-3-1-16 0,-1-4 35 16,1-3-40-16,0 1-14 0,-2 0 8 0,1-3-5 15,-1 2 9-15,-2-2-4 0,2-2 13 16,-2 3 14-16,3-2-18 0,-3 0 25 0,2 0-25 15,-2 0 9-15,0-2-5 0,0 0 1 0,0 1 13 16,0-2-27-16,0-1-2 0,-2-2 1 16,2 1-9-16,0 0 15 0,-3-3 6 0,1 0 6 15,-2-10-2-15,-1 0-2 0,1 0-18 0,0-2 0 16,-1 3 42-16,1-1-14 0,-1 1-4 16,0 0-3-16,1 0 23 0,-1 0-7 0,3 6 10 15,-2 1-1-15,2 0 1 0,0 2-12 0,2 1 3 16,-1 1 10-16,-2 0-3 0,3-1-5 15,-2 2-1-15,2 0 4 0,0 3-15 0,0 0 8 16,0 0-14-16,0 0 7 0,0 0 6 0,0-7-26 16,0 7 15-16,0 0 4 0,0-6-5 15,0 6-15-15,0 0 4 0,0 0-7 0,0 0 2 16,0 0-3-16,0 0-3 0,-4-9-4 0,4 11 0 16,2-1-4-16,0 2-2 0,-2 0 8 15,0 0-1-15,2 2-2 0,2 0 2 0,-2 1-17 16,4 12 21-16,-1-5 3 0,-1 2 3 15,0 1-24-15,-1 0 21 0,4-1-16 0,-3 2 17 16,-1 1-14-16,3 0 11 0,-6-4-5 0,2-2-19 16,0 5 9-16,1 0-1 0,-1-4-19 15,-2 0 20-15,0-2-11 0,2-3 15 0,-2 1-8 16,2-1-21-16,-2-1 0 0,3-1 25 16,-3 0-27-16,0 0 12 0,0 0-5 0,0-1-2 15,0-1-16-15,2 2 6 0,-2-3-23 0,0 1 12 16,2-1-61-16,-1-1-43 0,-1-2 7 0,0 0-45 15,0 0-32-15,0 0 20 0,0 0-197 16,0 0-61-16,0 7 22 0,0-7 38 0,0 0 25 16,0 8 24-16,0-8 8 0,0 9 11 15,0-2 4-15</inkml:trace>
  <inkml:trace contextRef="#ctx0" brushRef="#br0" timeOffset="8676.4958">27072 3773 241 0,'4'-2'340'16,"-2"0"-60"-16,0 0-37 0,-1 0-15 15,1 0-23-15,0-1 12 0,-2 0 1 0,3 0-17 16,-1 1-23-16,-2-1-10 0,0 0-5 0,2 0-24 16,-2 1 26-16,-2-1-24 0,2-1-38 15,0-1 7-15,-2 3-11 0,-1-1-11 0,3 3 1 16,0 0-8-16,-5-7-9 0,3 6-8 0,-2-1 19 16,0-1-10-16,2 1-4 0,-3 2-9 0,3-2-5 15,-2 2-7-15,-1 0-4 0,0 0-6 16,1 0 2-16,4 0-13 0,0 0-7 0,-9 0-6 15,-12 13 26-15,8-6-18 0,-1 2-18 16,3 1 12-16,1 1-2 0,-4-3-2 0,3 2 4 16,-1-1-7-16,1 3-1 0,2-1 0 0,-2 2-7 15,0-3 5-15,4 1-8 0,-3 0 33 16,6-1-9-16,0-2-19 0,-1 0 1 0,1 6-1 16,2-3 1-16,2-2-8 0,0-9 13 0,0 9-3 15,0-2 9-15,0 4 1 0,17 15 2 0,-7-9-26 16,1-6 5-16,3-1 23 0,-1-3 1 15,2 2-5-15,1-3 5 0,-3 5-16 0,6-5 11 16,1 2-10-16,0-2 6 0,-2 0-5 0,0-1 14 16,0-2 4-16,-2 0-13 0,-1 0 3 0,-6-1-2 15,3 0-14-15,-4 0 24 0,-1 0-1 16,0-1 0-16,0-1-5 0,-2 1-3 0,-1-1-3 16,0 1 5-16,1-1-9 0,-1 2 13 15,-4-2-5-15,0 0-7 0,0 0 13 0,0 0-22 16,9 0 1-16,-9 0 0 0,5 0-79 15,-5 0 6-15,8 0-34 0,-8 0-34 0,13-11-15 16,-11 7-45-16,-2 0-31 0,2-2 21 16,-2 1-188-16,2-1-68 0,-4 1 31 0,2-1 32 15,0 6 25-15,-12-17 26 0,8 4 1 0,-1 4 38 16,-6-1-11-16</inkml:trace>
  <inkml:trace contextRef="#ctx0" brushRef="#br0" timeOffset="9010.1526">27043 3917 254 0,'-2'0'295'0,"-1"-1"-39"0,1 0-26 0,0 1-47 15,2 0-22-15,0-1-14 0,0 0 2 0,2 1-33 16,3-2-4-16,-1 1-10 0,0 0-9 0,0 1 20 15,2-2-21-15,1 1-16 0,8-2 17 0,1 1-34 16,-7-1 17-16,1 1 25 0,0 0-12 16,-5 0-2-16,-5 2-21 0,6 0 40 0,1 0-18 15,-7 0-23-15,9 0 8 0,-2 0-29 0,-1 0 24 16,-6 0-16-16,9 0-11 0,-9 0 17 16,16-10-11-16,-16 10-16 0,0 0-11 0,0 0-3 15,7 0-34-15,-7 0-31 0,0 0-52 0,14-11-25 16,-12 7-34-16,0 0 15 0,-4 0-311 15,0-2 38-15,-10-3 26 0,1-4-3 16,2-2 2-16,2-3 14 0,0-3-10 0</inkml:trace>
  <inkml:trace contextRef="#ctx0" brushRef="#br0" timeOffset="10941.9149">26926 3040 347 0,'0'0'206'15,"0"2"-67"-15,2-2-18 0,-2 0 15 0,0 2-2 16,2-2-8-16,-2 1-6 0,0 0-6 16,0-1-32-16,3 2 17 0,-3-2-6 0,0 0-19 15,0 0 10-15,0 0-12 0,0 0 19 0,0 0-20 16,0 0 2-16,0 0 18 0,0 0-7 15,0 0-8-15,0 0-11 0,0 0 4 0,0 0-11 16,0 0 10-16,0 0 27 0,0 0-20 0,0 0-4 16,0 0 15-16,0 0-35 0,0 0 19 15,0 0-2-15,0 0-7 0,0 0-11 0,0 0 0 16,0 0 8-16,0 0-3 0,0 0-27 0,0 0 46 16,0 0-33-16,0 0-23 0,15 0 33 15,2-12 7-15,-15 9-31 0,2 0 9 0,-2 0 11 16,3 2-12-16,-3-4 8 0,2 3-14 15,10-4-25-15,-10 0 44 0,1 0-33 0,2 1 3 16,1-4-20-16,-2 3-2 0,0 1 12 16,-2 0 6-16,3 3 0 0,-5-4 10 0,3 3-6 15,-3-1 7-15,3 0-14 0,-3 1-2 16,3-1 11-16,7-4-5 0,0-2 5 0,-3 3-37 16,-5 0 7-16,1 2 1 0,7-1 0 0,-4-2 28 15,1-1-1-15,-2 2-3 0,0 0 5 0,0 3-7 16,-1 0-2-16,-1-1 35 0,-1 0-13 0,0 1-6 15,2 0-3-15,-4 0 20 0,4 1-22 16,3-7 22-16,-1 2-23 0,-2 2 11 0,-2 0 3 16,7-1-24-16,-6-3-7 0,2 4-5 0,1-3-1 15,-3 2 2-15,2-2 13 0,1 0-3 16,2-4-22-16,-1 3 17 0,-1 1 17 0,0 0-1 16,-2 1-35-16,1 2 28 0,2-3-3 0,0-2 6 15,0-3 4-15,0 1-28 0,-1 4 0 16,0 1 2-16,-1 2 9 0,-1-1-4 15,0 1 27-15,4-5-21 0,-1 3-5 0,2-3-5 0,-1 2 3 16,-2-4 6-16,1 5 2 0,0-4-31 0,-2 5 45 16,1 1-19-16,2-3 5 0,-1-3-5 15,-1 4-19-15,4 0 19 0,-6 0-13 0,2 1 20 16,-4 1 1-16,2 2-1 0,3-5 10 16,-1-2-10-16,3 2 9 0,-3-4-9 0,4 2-19 15,-3 0 19-15,1 5-20 0,0-5 23 16,1 0-2-16,0 1 5 0,1-2 6 0,-1 1-24 15,2 3 5-15,-1-2 7 0,-1 1-5 0,-1-2-11 16,0 4 14-16,1-1-10 0,-2-2-11 0,1 1 8 16,-2 1 12-16,1-2 22 0,1 5-40 0,-4-2 16 15,0 1 8-15,-1 0-6 0,7-4-12 16,-2 1 30-16,-3 1-1 0,2-3-1 0,1 2 7 16,0 0-8-16,-1-2 3 0,-2 2-5 0,2-1-12 15,-2-1 11-15,2 0-8 0,2 0 1 0,-2-1-1 16,4 1 7-16,-3 0 3 0,-1 1-12 15,-1-1 1-15,4 2 13 0,-5-1-22 16,-3 2 28-16,2 1-9 0,2-5-9 0,2 3 7 16,-3 0 11-16,0 0-33 0,5-4 25 0,-4 3-12 15,3-3 8-15,1 0-1 0,1-2-19 16,2 0 13-16,-1-1 8 0,3 1-17 0,-2-2-2 16,5 2-7-16,-2-3 18 0,6-1-4 0,-2 1 0 15,2 1-15-15,-4-1 15 0,2 3 4 0,-3 1-10 16,2-4 1-16,-2 5-6 0,3-4 14 15,-4 3-15-15,4-2 17 0,-2 0-4 0,-1 0-3 16,0 1 4-16,-1-2 10 0,-1 1-17 16,2-1 17-16,-2 0-9 0,1-1 3 0,-4 1-6 15,3-1-12-15,-2 1 1 0,1-4 12 0,10-13 13 16,-6 5-20-16,-1 2 14 0,-1 4-1 16,-2 2-6-16,-1 2 6 0,-1-1-2 15,-6 1-17-15,2 1 25 0,0 5-6 0,0-2-10 16,-2 1 11-16,0 4-8 0,3-3 4 0,-4-2 5 15,2-1-17-15,0 3 16 0,0 2-4 0,-2-1-2 16,5 1 1-16,-3-1-2 0,0-1 1 16,0-1 3-16,3 2-9 0,-3 0 5 0,1 0-14 15,1 2 5-15,-2-1 4 0,-1 1 3 0,2 2 0 16,-1-2-6-16,-2 2 14 0,0-1-9 16,0 1 3-16,0 1 2 0,-2-3 6 0,3 1-14 15,1 0 2-15,2 0 4 0,-7 2 6 16,6-3-14-16,-1 1 6 0,2 0 3 0,1 2-4 15,-2-3 0-15,3-2-10 0,-1 0 13 0,2 0-3 16,-1 2-1-16,2-3 6 0,-2 3-4 0,0 1 3 16,-2 0-6-16,-1 4 2 0,-1 0 2 15,-1-4-7-15,5 1 12 0,-4 0-7 0,-1 1 2 16,-1 0-4-16,1 1 6 0,-1 2-4 16,-2 0 5-16,0-1-2 0,1 2-14 0,-2-2 6 0,3 0 2 15,-3 4 7-15,1-7 2 0,0 5-11 16,1-3 11-16,2 0-7 0,0 4-4 15,-3-4-5-15,0 1 12 0,-1 2-8 0,0 1 10 16,0 0-16-16,-2 0 19 0,0-1-8 0,-2 2 7 16,0 1-10-16,2-1-6 0,-2 1 14 0,0 0-5 15,0 0-2-15,0 0 10 0,0 0-18 16,0 0 12-16,0 0-8 0,0 0 8 0,0 0-2 16,0 0 7-16,0 0-18 0,0 0 12 15,7-6-1-15,-8 7 1 0,2 1-6 0,-2-1 3 16,2-1-11-16,-2 0-4 0,2-3-10 15,-3 2-34-15,4-3-20 0,-2 3 8 0,0 2-68 16,0 1-60-16,-4 0-55 0,-7-2-26 0,-3 0-2 16,-10 1 26-16,-4 5 25 0,-8-3-320 15,-9-2 39-15,-8 10 47 0,-7 3 29 0,-11 2 26 16,-13 7 49-16,-6 6 51 0,-5 0 10 0</inkml:trace>
  <inkml:trace contextRef="#ctx0" brushRef="#br0" timeOffset="30515.9136">24974 952 301 0,'0'0'121'15,"0"0"-14"-15,0 0-16 0,0 0 31 0,0 0-15 16,0 0-14-16,0 0-24 0,0 0-16 0,0 0 13 16,0 0 7-16,0 0-34 0,0 0 15 15,0 0 2-15,0 0-22 0,0 0-16 0,0 0 54 16,0 0-27-16,0 0-7 0,0 0 1 0,0 0 0 15,0 0-5-15,0 0-4 0,0 0-10 16,0 0 9-16,0 0-5 0,0 0-32 0,0 0 32 16,0 0 5-16,0 0-10 0,0 0-3 0,0 0 9 15,0 0-3-15,0 0-2 0,0 0-27 16,0 0 3-16,0 0 16 0,0 0-10 0,0 0 10 16,0 0-12-16,0 0 10 0,0 0-16 0,0 0 28 15,0 0-34-15,-26 7 6 0,23 1 14 0,-4 1 3 16,-3 0-26-16,3 1 25 0,-2 1-24 15,1 0 16-15,0 0 7 0,-1-1-20 0,5 0 14 16,-4 0 3-16,1-2-2 0,1 3-2 16,-1 1-3-16,-2-2-1 0,-2-1-8 0,7 3 10 15,-1-3 11-15,-2 6-13 0,5-4 7 0,-4-1-10 16,-4 0 12-16,4-1-8 0,1 1 9 0,-2-5-36 16,4 3 47-16,0-1-15 0,0-2-7 15,1-1 9-15,0-1-3 0,1-3 6 0,1 0 1 16,0 0-8-16,0 0-4 0,0 0 10 15,0 0 2-15,0 0 1 0,0 0-20 0,-6 10 40 16,6-10-7-16,0 0 17 0,0 0 1 16,-2 0 15-16,6-1-17 0,-3-6 1 0,0 2-16 15,3-4 22-15,4 2-20 0,-4-4-4 0,1-3 13 16,1 2-11-16,1 0-11 0,1-5 8 0,0 7-4 16,-5-4-13-16,7 2 4 0,0-1 5 15,-2 1 14-15,-1-1-24 0,2 0-2 16,3 3 18-16,-2-2-34 0,-3 0 10 0,7-1 3 15,-7 1 6-15,1 3 0 0,2-1 11 16,-2-2-11-16,-3 6-9 0,2-2 10 0,-3 2-11 16,4-1 10-16,0 0 6 0,-1 1-11 0,0 1-4 15,-2 3 1-15,3-2 12 0,-3-1-13 16,-2 4-4-16,4-4 23 0,-5 1-4 0,0 0 3 16,1 2-2-16,2-2-14 0,-5 1 12 0,2 1 7 15,2 0-6-15,-3-3 0 0,5 4 0 0,0-3-9 16,-3 3-22-16,2 0 0 0,2-1 22 15,-5-1 6-15,2 3-18 0,3-1 6 16,0-1 17-16,-2 2-9 0,1 0-3 0,-4-4 1 16,2 3-9-16,-1 0 8 0,1-1-3 15,-4 2 6-15,0 0-7 0,0 0-2 0,6 0-1 16,-6 0 9-16,9 0-8 0,-9 0 18 0,8 0-6 16,-8 0-16-16,15 11 0 0,-10-9-6 15,-4-1 13-15,0 2 10 0,7 1-10 0,-7-1 9 16,1 2-10-16,1 1 5 0,2-2-15 0,-5 0 15 15,1 6-3-15,2-3 5 0,-1-1-3 16,3 1-8-16,-3 0 11 0,4 4-27 16,-1 0 16-16,-3-1 4 0,-2 2-2 0,1-1-6 15,1 0 20-15,2 0 6 0,-2-1-12 16,2 1 12-16,2-4-17 0,-4 4-5 0,0 2-1 16,3-2 2-16,-2-1 17 0,-1 1-11 0,4 0 16 15,-2-3-23-15,-2-1 10 0,1 0-14 16,-1-4-1-16,0 5 9 0,0-5 9 0,-2 1 7 15,4-1-8-15,-4-3 5 0,0 0-14 0,0 0 3 16,0 0 7-16,0 0-13 0,3 11 2 16,-3-11 4-16,0 4 8 0,0-4-14 0,0-1 10 15,0 0 3-15,-2 0 3 0,4-1 13 0,0 2-14 16,-2 0 22-16,0 1-22 0,2-2-4 16,-4 4 13-16,0-5 8 0,0 1 1 0,2 0-8 15,4-1-4-15,-6-1-27 0,-2 0-44 16,-3-2-19-16,-1 5 6 0,0-11-157 15,-1 4-139-15,-3 1 25 0,-3 1 24 16,-3-2 21-16,4 0-72 0,-3 0 11 0</inkml:trace>
  <inkml:trace contextRef="#ctx0" brushRef="#br0" timeOffset="32613.9547">25162 5060 325 0,'0'0'174'0,"0"0"-13"0,0 0 19 0,0 0-75 16,0 0 19-16,0 0-7 0,0 0 4 0,0 0-25 15,0 0-44-15,0-13 32 0,0 13-10 16,0 0-15-16,0 0 5 0,0 0 7 0,0 0-23 16,0 0 13-16,0 0-25 0,0 0-1 0,0 0 19 15,0 0-23-15,0 0 38 0,0 0-19 0,0 0-7 16,0 0 9-16,0 0 6 0,0 0-15 16,0 0 8-16,0 0-5 0,0 0-19 0,0 0 21 15,0 0-14-15,0 0-3 0,0 0-18 16,0 0-7-16,0 0 16 0,0 0-3 0,0 0-8 15,0 0-4-15,0 0-1 0,0 0-7 16,0 0 8-16,0 0 19 0,0 0-8 0,0 0 2 16,0 0-6-16,0 0-8 0,0 0-5 0,0 0 1 15,0 0 7-15,0 0 13 0,0 0 8 16,0 0-6-16,0 0-18 0,0 0 2 0,0 0 0 16,0 0 1-16,0 0 0 0,17 6 1 0,-15-3 12 15,-1 1 1-15,2-1-2 0,0 1-2 16,1 0-12-16,-2 0 9 0,2 0 3 0,-1 2-10 15,1-3-10-15,0 0 15 0,0 2-15 16,5 5 3-16,-4-5-4 0,1 1 2 16,-3-1 26-16,3 1-23 0,-2-2-6 0,0 0 18 15,-1-1-12-15,-1 1 11 0,2 1-17 16,-1-2 16-16,-1 0-9 0,2 0 11 0,1 0 12 16,-3 0-25-16,0 0 25 0,3 2-9 0,-3-3-23 15,1 3 10-15,1-2-1 0,-2 1 9 16,2 0-8-16,0-1-2 0,0 1 1 0,-2-2 16 15,2 3 0-15,-3-2-21 0,2 1 0 0,2-3 1 16,-3 4 11-16,1-3-12 0,-1 2 3 16,1-3 9-16,1 3-5 0,-2-2-17 0,-2 1 34 15,2-1-21-15,1 0 9 0,-1 0 1 16,0-1 3-16,2 1-10 0,-2-1-2 0,-2 1 4 16,2-1-3-16,-2 0 13 0,2 0 6 15,-2 0-6-15,1-1-15 0,1 3 21 0,0-2 2 16,1 0-14-16,-3-1 18 0,0 1 4 0,0-1-37 15,1 1 19-15,0 0 13 0,-1-1-11 16,2 0-6-16,-2 0 17 0,0 0 12 0,0 0-21 0,1 0 1 16,1-1 12-16,0 0 6 0,0-2 13 15,1 0-45-15,10-9-19 0,0 4 17 16,-4-5 11-16,8 2 6 0,-3-3-4 0,3-1-15 16,0 1 19-16,2-1-22 0,1-2-1 0,-3 2 1 15,2-3 4-15,0 0-7 0,-1 1 32 16,0 0-43-16,0-3 8 0,1 2 23 0,-2 1-4 15,0 0-19-15,0-2 44 0,1 2-7 16,-7 1-28-16,1 0 38 0,-1 1-2 0,-5 4 27 16,-1 0-28-16,2 3-5 0,-4 2-2 0,-1 0 7 15,2 1 9-15,-2 2-4 0,0 0 0 16,0-1-20-16,-2 2 24 0,1 1-34 0,1 0 24 16,0-3 21-16,-2 2-25 0,2 1-24 15,0-1 16-15,-2 0-1 0,2 1-15 0,-1 1 15 16,-1-2-17-16,2 2 11 0,-1-1-7 15,-1 1 21-15,1-2-20 0,0 1 2 0,-1 0-17 16,2 1 22-16,-2-2-4 0,0 1-14 0,0 1-8 16,0-1 7-16,0 0-18 0,0 1-7 15,0 0-6-15,0 0 2 0,0 2-50 0,0-3-33 16,0 0-10-16,0 1-22 0,-2-1-38 16,0-3-42-16,-1 0 22 0,2-2 17 0,-5-10 17 15,-5-3-264-15,0-3 32 0,-3 3 30 0,-1-5 2 16,-8 0 24-16,-4-2 25 0,-6 1 15 15,-7-1 34-15</inkml:trace>
  <inkml:trace contextRef="#ctx0" brushRef="#br0" timeOffset="46123.2146">2411 1991 710 0,'0'0'211'0,"0"0"-23"0,0 0-23 0,0 0-8 16,0 0 1-16,0 0-37 0,0-12 12 0,0 12-16 15,0 0-33-15,0 0-1 0,0 0-16 16,0 0-16-16,0 0 23 0,0 0-21 15,0 0-6-15,0 0-7 0,0 0-11 0,0 0 9 0,-14 0-22 16,14 0 16-16,0 0-10 0,0 0 2 16,0 0 5-16,0 0 0 0,-21 7-14 0,21-1 9 15,-1 15 10-15,0-5-3 0,-3 3 10 16,4-4-15-16,0-7-7 0,0 6 11 0,0 2-20 16,0 3 19-16,0-1-11 0,0 1 8 0,0-2-5 15,-18 20 16-15,17-19-16 0,-2-1 1 0,-1 1-1 16,4-5 5-16,-1-1-15 0,-2 3 10 15,1 2 3-15,-1-6-10 0,0 3 3 0,2-3 1 16,1 1-13-16,0-7 0 0,0 4-7 0,-2-3 18 16,1 0-9-16,1-2 5 0,0 0-2 0,0 0 17 15,-1-1-11-15,1 1 24 0,0-1-5 16,0 0 11-16,0-2 17 0,0-1 4 0,0 0-21 16,0 0 6-16,0 0-7 0,0 0 55 15,0 0 9-15,0 0-8 0,0 6 13 0,-1-1-31 16,-1-7 6-16,1-1-20 0,1 0 2 0,0-1-24 15,-1-2-4-15,0-1 10 0,2-1-8 16,-1-2-14-16,0-3 11 0,0-3-18 0,0-3 5 16,0-1-3-16,11-19-3 0,-7 19-10 0,-2-1 0 15,2 0 0-15,0 0-29 0,-1 1 31 0,5-3-22 16,-3 2 11-16,-2 0 1 0,1 1-2 16,0 2-11-16,1-1 3 0,0 1 14 0,0 0 0 15,0 3-13-15,0-2 13 0,0 2-10 0,1-1-4 16,-1 4 9-16,2-2-10 0,-3 2 10 15,6 0-15-15,-3 0-5 0,0 4 14 0,0 1 14 16,-2 0-27-16,2 3-6 0,-2 0 11 0,1 0 10 16,-3 0-5-16,3 3-1 0,-2-2 2 0,2 1 3 15,0 2 9-15,1 0-15 0,-7 0-8 16,11 0 13-16,14 13-27 0,-13-7 25 0,-1 5 0 16,1-1 1-16,-2 3-17 0,0 1 1 0,-1-1 9 15,0 3-3-15,-1 2 1 0,0-2 2 16,-2 1 9-16,0 0-5 0,-1-1 18 0,-1 2-21 15,-1-1 7-15,-3-3 4 0,2 1-4 0,-2 0 4 16,4-5-2-16,-4 2 2 0,0-12-16 16,0 8 18-16,0 0-3 0,0-1 12 0,0 0-2 15,-11 12 8-15,6-7-23 0,1-4 0 0,-4 6 1 16,0-9 4-16,2 3-1 0,-2-4 0 0,2 1 2 16,1-2-4-16,-1-2 1 0,2 2-3 15,0-2 25-15,-1-1-21 0,1 0 3 0,0 0 2 16,4 0 17-16,0 0-34 0,0 0 0 15,-15-12 28-15,11 7-3 0,2 0-13 0,-3-8 8 16,1-2-29-16,2 2 40 0,0 1-15 0,2 12-8 16,0-8-10-16,0-7 19 0,0 0 20 0,0-1-19 15,14-17-25-15,-9 18 21 0,2 1 6 0,1-2-17 16,1 1 13-16,0 1-10 0,2 2 14 16,-1 0-4-16,2 0-5 0,1 1-2 0,0 1-15 15,-3 5 3-15,2-3 1 0,1 2-5 16,1-2 4-16,-4 3 15 0,2 4 5 0,-3-2 6 15,-9 3-1-15,8 0-2 0,-1 0-22 16,7 0 0-16,14 16 2 0,-12-7 1 0,-3 0 1 16,0 2 18-16,-3 1-3 0,0 3-3 0,2 1 2 15,-3-1-8-15,0 3 2 0,-2 0 1 0,-3 3-1 16,2-2 1-16,0 1-1 0,-1-1 2 16,-2 0 0-16,0 0 16 0,-1 0-11 0,0-1-13 15,0 0 22-15,-2-11-1 0,0 4-3 0,0 3-6 16,0-1-9-16,0-3-8 0,0 1 19 0,0-3-1 15,0 0-8-15,0-2 0 0,0 1 0 16,0-1-2-16,0-6 1 0,0 9-11 0,0-3 23 16,0-6-7-16,0 8 0 0,0-2 0 0,0-6 10 15,0 7-11-15,0-7 4 0,0 6-18 16,0-6 9-16,0 7 0 0,0-7-38 16,0 0-22-16,0 7-10 0,0-7-42 0,0 0-23 15,0 0-34-15,-7 9-43 0,4-12 20 0,0 0-206 16,2-2-63-16,-1 1 32 0,2-2 9 0,2 2 24 15,-1-3 26-15,4-7 14 0,0-2 6 16</inkml:trace>
  <inkml:trace contextRef="#ctx0" brushRef="#br0" timeOffset="46491.1165">3061 2177 382 0,'2'-1'295'0,"1"-1"-15"0,-1 1-46 0,0-1-17 16,-1 2-21-16,1 0-50 0,0 0-13 0,0 0-29 16,1 0 2-16,-2 0 2 0,0 0-3 0,1 4-10 15,-2-2-13-15,2 3-7 0,-2 0-9 16,1-2 10-16,0 3-13 0,0 0-9 0,1-1 24 16,0 2-31-16,2 8 11 0,-3-5 5 15,-1-10 2-15,0 11-27 0,0-3 9 0,0 3 22 16,0-3-25-16,0-2 17 0,0 9-1 0,0 1-2 15,0-4-4-15,0-1-39 0,0-2 23 16,0 0 6-16,0-1 5 0,0 0-27 0,0-1-8 16,0-7 24-16,0 10-21 0,0-4-10 15,0-6 2-15,0 8-18 0,0-2 28 0,0-6-11 16,-8 13 8-16,8-8 5 0,0-5-18 0,0 0-8 16,0 0-23-16,0 0-11 0,0 0-25 0,0 0-35 15,-6 11-47-15,6-13 13 0,-2-4-200 0,-3-8-112 16,0-2 32-16,-1-4 8 0,-1 1 25 15,0 0 45-15,2-2 13 0,1-1-67 0</inkml:trace>
  <inkml:trace contextRef="#ctx0" brushRef="#br0" timeOffset="46682.2177">2992 2033 461 0,'1'-1'223'0,"-1"-1"-38"0,0 1-19 16,1-1-31-16,1 1-19 0,0-1-39 0,0 1-42 15,2-1 6-15,0 4-4 0,-1-2-140 16,1-2-81-16,-1 2-152 0,1-1 26 0,-2 0-23 16</inkml:trace>
  <inkml:trace contextRef="#ctx0" brushRef="#br0" timeOffset="47410.8511">3304 2061 347 0,'3'1'293'16,"0"0"-40"-16,1-1-21 0,-1 0-10 0,-1 0-24 15,0 1-20-15,0-1-11 0,2 2-24 0,-3-2-15 16,3 1-8-16,-2-1-9 0,0 2-17 16,2 0-25-16,0 1 15 0,0 1-20 0,0 0-13 15,6 8 1-15,-1 1 5 0,-3-1-3 0,3 1-10 16,-5 3 11-16,4-1-13 0,-2-3-8 16,-4 1 3-16,2 4 8 0,-2-3-10 0,1 0-14 15,0-1 17-15,-1 4 15 0,0-5-39 0,-2 0 2 16,0-1 3-16,0-11-3 0,0 9 6 0,0-1 0 15,0 0 0-15,0-1 1 0,0 0 4 16,0-7 5-16,0 8-12 0,0-2 8 0,0-6-22 16,-11 15 22-16,11-10 9 0,-1-2 30 15,-1 0-12-15,1 2-7 0,-1-4 1 0,1 1-1 16,1-1-3-16,-5-2-6 0,2-2-3 16,2 0 15-16,0-3-3 0,1-1-26 0,1-11-4 15,-1 9 4-15,0-5 4 0,11-22-3 16,-6 18-2-16,1-1-11 0,2-1-23 0,3 4-1 15,-2-4 25-15,0 3-1 0,0 1-1 0,1-1-1 16,1 3-1-16,-1 1-16 0,1 1 2 16,2 1-1-16,-1 3 18 0,-1-3-11 0,-3 5-2 15,5-2 2-15,-3 2 14 0,-3 3-1 0,1 1-2 16,0 1 1-16,0 1-3 0,-8 0 0 16,7 0 6-16,16 12-2 0,-8-4 0 0,0 4-3 15,-1 1-10-15,0 1-1 0,-3 4 1 0,-1-2 4 16,-1-2 1-16,-1 2 5 0,1 1-1 15,-1 0-11-15,-1 1-1 0,-1-4 2 0,-1 4 0 16,-1 0 13-16,-2-2 0 0,4 3-2 16,-5-9 0-16,0 11-2 0,2-5 0 0,-1-3-2 15,-1-1 16-15,0-1-15 0,0-3-1 0,0-2-32 16,0 0 12-16,0 0 0 0,-1-2 38 16,0 1-2-16,1 0-45 0,-1-1 4 0,0-2 28 15,0 2-1-15,0-2 0 0,1 1-1 0,-1 0-1 16,0-2 14-16,1 2 1 0,-1-2-60 15,0-1-61-15,0 0-43 0,0 0-49 0,0 0 18 16,-14 2-285-16,6-3 35 0,-12 0 33 16,6 1-33-16,-4 0 36 0,-5 0 40 0,-4 0 33 15,-28 6-9-15,22 2 26 0</inkml:trace>
  <inkml:trace contextRef="#ctx0" brushRef="#br0" timeOffset="48524.7378">1931 3155 448 0,'1'-4'333'0,"-1"-1"-12"0,0 3-70 15,1-1-5-15,-1 1-7 0,0 0-47 0,0-1-25 16,1 0 11-16,-2 1-43 0,2 0-3 16,0 1-19-16,-1-1-1 0,1-1-21 0,0 2-11 15,1 1-10-15,-2-1 11 0,2 1-22 0,0 0 8 16,2 0-6-16,-2 1-29 0,2 0 25 16,1 1 5-16,0 2-18 0,0-2 11 0,0 2-7 15,10 1-11-15,-6 3-8 0,1 6-8 16,1-4 13-16,0 2 12 0,-1 0-25 0,-2 1 16 15,-1 0-28-15,2 2 35 0,-2 1-25 16,0 0-1-16,1 2-1 0,-3 1 34 0,-1-2-3 16,-1 3-47-16,-2-2 32 0,3 0-13 15,-1-1-15-15,-1 0 15 0,2-3 6 0,-3-2-24 0,2 3 8 16,-1-1-1-16,-2-5 14 0,4 0-18 16,-1-2-4-16,-3-3-1 0,0 2 1 0,1-3-2 15,-1 2 17-15,0-5-3 0,0 0-4 16,0 0 0-16,0 0-1 0,0 6 0 0,0-6-2 15,0 0 38-15,0 0 8 0,0 6 15 0,0-6-7 16,0 0 3-16,3 4-4 0,-1-9 2 16,5-10-19-16,-1 0-18 0,1-4 19 0,1 0 9 15,-1 2-23-15,-2-2-1 0,4-2 0 0,-2 3 2 16,1 0-17-16,-3 3 9 0,2-2 6 0,-3 3-3 16,1 1-7-16,0 4 20 0,-3 2-11 15,1 0 17-15,-2 1-5 0,1 4 2 0,-1-4 3 16,1 3-13-16,-2 0 0 0,3 1-2 15,-2-1-3-15,0 2-7 0,-1 1-13 0,2-3 0 16,-2 3-9-16,0 0 17 0,0 0-14 0,0 0 3 16,0 0-1-16,0 0 3 0,10 11 2 15,-9-7-1-15,7 10 1 0,-3 0-9 0,4-3 6 16,-5 6 0-16,3-4-6 0,-2 1 11 0,4 3-6 16,-2-3 1-16,-2 1-6 0,1 0 1 0,0-1-2 15,0 3 2-15,3-4 8 0,-4 2-2 0,2-3-10 16,-2-3 10-16,2 4-7 0,-1-3 8 15,-1-3-12-15,-1 0 18 0,4 4-9 0,-5-4-13 16,3-1-7-16,3 5 12 0,1-7-11 16,-3-1-2-16,1-1 22 0,1 0-10 0,-2-2-9 15,-7 0 8-15,8 0-2 0,4 0 0 0,0 0 9 16,17-16 3-16,-14 10 1 0,-1-4-1 16,0-2 7-16,1-1-5 0,-1-4-5 0,-2 5 17 15,2-4 9-15,-1 0-14 0,-3-2-7 0,1 1 7 16,-2 0 13-16,-2-1 5 0,-3 7-14 15,2-8 22-15,1 2 17 0,-3 2-22 0,-1-1 27 16,-1 4-1-16,-1 2-18 0,-1-1-13 16,1 5 22-16,-1-2-33 0,0 8 19 0,0 0-16 15,0-9 12-15,0 3-6 0,0 6-2 16,0-8-15-16,0 8-10 0,0-7-24 0,0 7-25 16,0-6-7-16,-11-4-31 0,9 6-14 15,0 1-16-15,2 1 10 0,-2 1-101 0,0 1-18 16,-1 1-34-16,-1 0-42 0,0 5 29 15,-5 6-162-15,1 1-77 0,2-2 39 0,-2 4 23 16,5 1 21-16,0-1 25 0,3-8 42 16,0 2 21-16,0 4-9 0,0 1 6 0</inkml:trace>
  <inkml:trace contextRef="#ctx0" brushRef="#br0" timeOffset="48871.7515">2852 3601 412 0,'2'2'331'0,"0"2"-29"0,1-2-57 0,-2 1-16 16,1 0-21-16,-1-1-40 0,0 1-25 15,1 0-1-15,0 0-28 0,-2 3 6 16,1-1-15-16,-1 0 3 0,1 1-15 0,-1 2 19 16,0 0-42-16,0 4 19 0,0 1-26 0,0 0-15 15,0-2 7-15,-14 15 19 0,8-13-23 0,2 1-6 16,-2-1 5-16,-1 0-4 0,1 1 8 15,-1 0-23-15,2-2 1 0,2-3-18 0,-1 0 28 16,0 4-5-16,0-3-21 0,-1-2 10 0,2-1 14 16,1-2-33-16,0 0 6 0,-1 0 25 15,1-1-47-15,0 0 12 0,1-1 1 0,0 0 14 16,-1 0-23-16,1 0-3 0,0-2-8 16,0 1-27-16,0 0 1 0,0-1-5 0,0 1-28 15,1-2-29-15,0 0-51 0,0 0 13 0,0 0-190 16,-3-17-76-16,9 1 7 0,0 0 28 0,2-7 23 15,0-1 7-15,2 2 41 0,0-2-2 16</inkml:trace>
  <inkml:trace contextRef="#ctx0" brushRef="#br0" timeOffset="49715.8473">3345 3088 510 0,'1'-3'372'0,"1"1"-61"15,-1-1-62-15,-1 2 3 0,2 0-45 16,0 0-19-16,-1 1-21 0,0-1-11 0,0 1-39 16,0-1-14-16,0 2-1 0,1-1 12 15,0 3-32-15,0 0-16 0,0 3 11 0,0-2 24 16,5 9-18-16,-5 5-19 0,2-3 15 0,2-1 1 15,-6-3 18-15,5 5-25 0,-1 1 2 0,-1 1-32 16,-1 2 19-16,1 0-12 0,-2 2-4 16,-1-11-5-16,0 4-4 0,0 4 35 15,0 4-15-15,0-3 5 0,0 1-5 0,-13 22 7 16,10-23-31-16,1 0-4 0,0-4-2 0,1 2 11 16,0-4-20-16,-1-3-4 0,1 0 18 0,0-3-3 15,0-1-14-15,0 0 8 0,0-1-4 0,1-2 1 16,0 0-18-16,0 1-13 0,-1 0 18 15,1-2-3-15,-1 0 27 0,1-1 17 0,0 2-3 16,0-2 11-16,-1 1 13 0,1-3 7 0,0 0-16 16,0 0 11-16,0 0 1 0,0 0 2 0,1 3-11 15,-4-5-9-15,3-2 4 0,2-2-7 0,-1-1-23 16,3-11 5-16,-4 10-11 0,7-17-6 16,-2 8 20-16,1-1-16 0,4 3-7 15,-3-1-8-15,2 2 7 0,0 3-1 0,2-4 4 16,0 3-2-16,2-3-11 0,1 2 19 0,-1 1-28 15,5-1 15-15,-2 5-10 0,-1-1-2 0,1 3 12 16,1 0-4-16,-1-1-3 0,0 3-5 16,-2 2 12-16,-3 2-10 0,-11 0 4 15,12 0-2-15,18 13-9 0,-15-9 3 16,-2 6 5-16,-1 1 2 0,1 1-3 0,-2 1 3 16,-1 1-10-16,-1 3 9 0,-2-3 1 0,-1 5 2 0,0-3-2 15,-4 2-2-15,1-2-8 0,-1-1 13 16,-2-5 5-16,0 5-9 0,0 1 0 0,-13 19 6 15,4-15-5-15,-1-3-9 0,-4-1 2 16,-2 1 7-16,-1-2-8 0,1-2-7 0,-2 1 2 16,-2-2 4-16,-1-1 7 0,0-1 1 15,3 0-17-15,-2-3 11 0,3-1 3 0,1-3 6 16,2 1 7-16,4-2-15 0,1 0 10 0,1 0 4 16,0-1 1-16,2-1-2 0,2 2 15 15,-1-1-5-15,3 0-4 0,-1 0-3 0,-2-1 3 16,2 1-6-16,1-1-2 0,-2 1 10 0,2-1-11 15,0 0-11-15,-1 1 0 0,1 0 6 16,0-1-6-16,1 0-19 0,0 0-10 0,0 0-24 16,0 0-36-16,1 0-8 0,-1-3 9 0,1 1-153 15,3-3-89-15,4-8 29 0,2-3 32 0,4-1 23 16,-2-5 25-16,0-1 18 0,1 1-261 16,2-1 38-16,1-7 31 0,2-1 27 0,5-1 12 15,7-8 57-15,3-1 15 0,3-6-38 16</inkml:trace>
  <inkml:trace contextRef="#ctx0" brushRef="#br0" timeOffset="50822.201">5524 1967 799 0,'0'-3'303'0,"-1"-1"-40"0,0 1 0 0,0 1-32 16,2-2-1-16,-2 2-10 0,1-1-16 16,1 2-25-16,-1 0 4 0,0-2-41 0,-1 1-12 15,2 1-41-15,-1 1-13 0,2-2 5 0,0 2-13 16,3 0 4-16,-2-1-6 0,3 4-8 15,8 1-8-15,1 3-9 0,2 2 27 0,0 2-6 16,0 0-6-16,2 1-7 0,1 3 8 0,-3 1 14 16,3-1-21-16,-4-1-2 0,1 4 11 0,1 1 0 15,-1 0-8-15,1 5 6 0,-1 1-12 16,2 0 16-16,-4 0-27 0,1 0-14 16,-2 0 8-16,0 1 10 0,-2 1-12 15,1-1-7-15,-5 0 1 0,1 0 11 0,1-1-12 16,-2 0 4-16,1 0-21 0,-1 0 13 15,1-3-1-15,-4-3 2 0,-1-2-7 0,-1-1 10 16,-1-5-13-16,2-2 11 0,-2-2 7 16,0-1-22-16,-1-2 8 0,-1-4 2 0,0 0 5 15,0 0 13-15,0 7 1 0,0-7-2 0,0 0 11 16,1 7 2-16,0-9-9 0,-3-3 3 0,1 0-3 16,-5-8-9-16,2-5 2 0,2 0-7 15,-3-5 8-15,2 2-8 0,0 1-3 0,-2-2 6 16,2 2 0-16,0 0-4 0,-1 1 9 0,-1 4-14 15,1-4 8-15,-1 1-1 0,-3 2 0 16,4 1-8-16,1 4 7 0,-1-4 4 0,0 5-7 16,0 2-3-16,1-1 8 0,0 4-2 0,-1-1-4 15,1 3 1-15,-1-1 5 0,1 2-11 0,0-1-2 16,-1 1-11-16,-1 2 11 0,5 0-16 16,-11 0 17-16,-17 18-6 0,8-5 3 0,0-1-4 15,0 3-2-15,2 1-10 0,0 0 9 0,1 0 4 16,-2 2-11-16,4 0 1 0,1 2 18 0,-2 0-5 15,1 0-4-15,0-2-5 0,0 1 0 16,0-1 5-16,1 3-10 0,0-1 14 0,0-2-4 16,3-3 2-16,1-1 6 0,0 0-7 15,5-4 0-15,0-2 0 0,1-2-7 0,0 1 8 16,-1-2-4-16,4-1 4 0,-1-1-5 0,-2 0 6 16,3 0-5-16,-1 0 9 0,1-3-8 15,0 3 3-15,0 0-11 0,-1-2 18 0,2 1-7 0,-2-1-4 16,0 1 0-16,2-2-22 0,0 1-4 15,-2 0-26-15,1 1-2 0,-1-2-43 0,0 1 7 16,2 1-80-16,0-2-28 0,0 0-36 16,0 0-45-16,0 0 28 0,0 0-141 0,0 0-88 15,0 0 19-15,-7 0 34 0,7 0 30 0,-12 9 4 16,11-6 49-16,0 0 25 0,-1 1 15 16,1 0 2-16</inkml:trace>
  <inkml:trace contextRef="#ctx0" brushRef="#br0" timeOffset="51220.7699">5391 2883 278 0,'-2'4'349'0,"-1"-2"-78"15,1 1 11-15,0-1-37 0,0 0-44 0,0 0-18 16,1 1 4-16,0-3-2 0,0 1-38 0,1 1-11 15,0-1-18-15,1 1 16 0,2-1-20 16,0 1 8-16,3-2-9 0,0 0-23 0,2 0-25 16,13 0-12-16,-10 0 16 0,8 0-1 0,5 0 17 15,32-9-39-15,-24 4 22 0,-2 3-13 0,3-4 1 16,3 1-28-16,-3 0 45 0,3 0-19 16,1 1-6-16,1-2-5 0,-1 0-6 0,-2 1-2 15,2 1-15-15,-1 0 19 0,-4 0-10 0,1 1-5 16,-1-1 18-16,-1 0-3 0,3 1-4 15,-2-2 8-15,-5 3 1 0,0-3-2 0,-2 3-9 16,-2 2-13-16,-3-5 25 0,-3 4-16 0,-3-2 9 16,-3 2-18-16,-3 0-4 0,-1-1-10 0,-1 1-1 15,-2 1-95-15,1 0-13 0,-2-2-18 16,1 2-44-16,-3 0-58 0,-1 0 21 16,0 0-129-16,2 5-113 0,-3-4 31 0,-1 3 32 15,-1-1 23-15,-7 7 25 0,-3-1-25 0,5 3 13 16,-1 2 20-16</inkml:trace>
  <inkml:trace contextRef="#ctx0" brushRef="#br0" timeOffset="52153.6959">6142 3131 339 0,'-5'3'325'0,"-1"1"-55"0,-10 2-30 16,0-4-4-16,-3 4-20 0,-3-3-27 0,3-1 17 15,-2-1-35-15,0 2-20 0,-1-2-10 0,-1 1-35 16,13-2 22-16,-6 0-16 0,0 0-5 16,-2 0-21-16,3 0-3 0,0 0 22 0,-8-11 19 15,14 9-32-15,2-1-3 0,3-1-20 0,-1 1-28 16,2-2 28-16,-8-4-5 0,7 1-23 16,2 0-7-16,1 1 9 0,1 1-4 0,0 6-6 15,0 0-10-15,0-7 5 0,0 7-2 0,11-14 37 16,-7 10-7-16,7-2-39 0,-1 1 10 0,1 1-24 15,-11 4-5-15,9 0 1 0,0 0 38 16,1 0-3-16,4 0-3 0,3 0-3 16,18 6-13-16,-19 1-10 0,0-1-1 0,-5 4-1 15,4-2-24-15,-1 0 2 0,-2 6 47 0,-1-2-2 16,-2 1 2-16,1 2-1 0,-5-1-2 16,0 3-12-16,-2 2-10 0,1-5 1 15,-4 7-2-15,0-12 18 0,0 6 0 0,0 1-2 16,-19 21-2-16,11-18-6 0,0 3 8 0,-3-3-24 15,0 3 28-15,1-2-8 0,-3 1-3 0,2-1 10 16,0-2-9-16,-5 0-9 0,2 0 25 16,-1 0-20-16,1-1-5 0,-1-1-18 0,-1 1 23 15,2-3 4-15,-3 1-24 0,-3-2 7 0,0 0 37 16,0 0-44-16,-3-1 21 0,0 0 1 16,-1 0 1-16,0-2 3 0,-3-1-12 0,0 0-24 15,-2-4 17-15,1 1-12 0,1 1 20 16,-2-6 4-16,1 2 15 0,0-3-30 0,16 0-14 15,-8 0 30-15,0 0-5 0,-1 0 0 0,-17-12-2 16,26 7 2-16,2 1-2 0,-3-2 31 0,4 1-21 16,2-1-20-16,1-1 16 0,3 3-24 15,1-3 50-15,1-1-18 0,1 8-20 0,0-7 28 16,0-4-9-16,16-19-28 0,-5 14 20 0,2 1-10 16,1 2 21-16,0-3 11 0,4 2-19 15,-2 1-3-15,3 1-6 0,-1 0 16 0,4-1-20 16,0 3 31-16,-2 2-12 0,2-1-1 0,1 0-3 15,-1 0 6-15,-2 4-5 0,1-1-4 16,-1 1-9-16,-1 2 13 0,0 3-7 0,-3 0 21 16,-5 0-32-16,4 0 20 0,3 0-17 15,18 8 0-15,-20-2 0 0,2 1 4 0,-4-3-10 16,4 2 16-16,-2 2-6 0,-2 1-2 16,3 0 5-16,-3 0-1 0,2 3-8 0,-1-1 2 15,1 1 14-15,-5 0 0 0,2 2-2 0,3-2 0 16,-3 2 10-16,-1-3-11 0,0 4-12 0,1-3 19 15,0 1 0-15,-1-1-8 0,0 1 12 16,-1-1-13-16,-2 1 13 0,3-1 6 0,-3-1-23 16,-1 0 21-16,1-1-4 0,0 4-22 0,-5-5 18 15,1-3-11-15,-1 0 3 0,0 0-3 0,0-1 4 16,0-1-6-16,-1 1 3 0,-1-1 2 16,0-1-1-16,0 2-18 0,1-1-5 0,-2-2-4 15,0 0-31-15,1 1-1 0,-2-1 5 16,2-1-50-16,0 1-22 0,-2-2-37 0,-1-2-48 15,0-1-39-15,0 1 23 0,-3-14-193 0,0 0 34 16,1-4-107-16,1-3 33 0,0-5 29 0,2-3 31 16,-1-2 27-16,1 16 35 0,0-5 63 15</inkml:trace>
  <inkml:trace contextRef="#ctx0" brushRef="#br0" timeOffset="53242.0601">6429 2425 602 0,'1'-6'267'0,"1"-1"-25"0,-2 1 5 0,2 1-5 16,-2 0-22-16,1 3-25 0,0-1-2 0,0 0-9 16,0 1-3-16,0-1-36 0,-1 1 24 0,2-1-27 15,-3 2-18-15,1 1-3 0,0 0-14 0,0 0-32 16,0 0 22-16,0 0-48 0,0 0 35 15,0 0-34-15,0 0-2 0,7-7-23 0,-7 8 31 16,1 1-32-16,0 1 9 0,0 1 6 16,0 3 1-16,1 0-4 0,1 12 18 0,1 0-5 15,3 1-6-15,0 1-3 0,-4 0-6 0,2 1-6 16,0 1-1-16,2 1-22 0,1-2 8 16,-4 0 0-16,1 2-1 0,1-2-3 0,0 2-2 15,0-3 2-15,-2 0-1 0,0-2 0 0,1 0 4 16,2-1 0-16,-3-2-3 0,0 1-3 0,-1-5 3 15,0-3 8-15,0 0-10 0,0-2-7 0,-1-1 2 16,-1-3-16-16,0 2 3 0,3-1 0 16,-2-2 2-16,0 0 54 0,1 0-3 15,-1-1 12-15,-2-1-26 0,0 0 12 0,0 0-19 16,25-19 20-16,-13 1-25 0,-1 2 31 0,3-5-34 16,-1 0 14-16,-1-2-9 0,0-1 4 15,-2 1-5-15,0-1 34 0,-2 2-21 0,-1 1 17 16,-2-1-13-16,1 4 16 0,-2 0-1 0,-1 1-4 15,-1 5 16-15,0 0-6 0,-1 3-11 16,0 2 2-16,-1 7 4 0,0-7 1 0,0 7-11 16,0-8-8-16,0 8 9 0,0-6-23 0,0 6 16 15,0-7-7-15,0 7-6 0,0 0-17 16,0-7-2-16,0 7 2 0,0 0 5 0,2-6-5 16,-2 6-1-16,0 5-10 0,0-1 14 15,1 1-2-15,-1 3 6 0,2 11-16 0,-2-10 15 16,0 5-3-16,0 3 4 0,0 1-11 15,0 0 5-15,0 2 6 0,6 20-8 0,-4-20 1 16,2 0 5-16,-1 0-9 0,0-4 3 0,2 1 2 16,0 0 2-16,1 1-10 0,-4-5-10 15,6 1 5-15,-2-1 4 0,1 0 7 0,-2-3-11 16,1-3 2-16,2 5 0 0,-2-6 0 16,-1-2-12-16,2 1 2 0,-1-1-1 0,2-2 0 15,-3 0 7-15,12 0 8 0,-7-2-9 0,4 0 10 16,5 0-3-16,21-13-1 0,-16 7 2 15,-2 0 3-15,0-1-1 0,0-3 7 0,-2 3 1 16,2-2-10-16,-2-1 0 0,-1-2 6 0,-1 0-4 16,0 1-7-16,-2-1 11 0,-2-3-1 0,-2 3 11 15,0-2-7-15,-2-1 16 0,-2 0-2 16,-2-1 2-16,1 0-2 0,-3-1 4 16,-1 2 13-16,-2-3-8 0,-1 12 0 0,0-6 10 15,0-2-13-15,-14-17-19 0,6 14-1 16,-2 0 22-16,-2 2-6 0,-2-1-8 0,-2 3-8 15,1-1-10-15,-2-1 18 0,1 4-11 16,-3-2-3-16,4 1-8 0,1 0 3 0,2 3 2 16,-1 1-21-16,2 0-3 0,1 2-21 0,3 4-11 15,0-3-20-15,2 0-17 0,1 2-14 16,1-2 11-16,0 3-101 0,0-1-50 0,0 0-21 16,1-2 23-16,0 0-281 0,0-1 20 0,0 1 44 15,2 5 32-15,0-12 33 0,0-2 25 0,23-19 3 16,-9 13 24-16,1 2 14 0,5 2 44 15</inkml:trace>
  <inkml:trace contextRef="#ctx0" brushRef="#br0" timeOffset="53686.1379">7023 1964 439 0,'-3'-1'316'0,"1"-1"-58"0,0-1-35 0,1 2-3 16,-3 1-23-16,2-2 10 0,2 1-20 0,-2-1-31 16,2 1-31-16,-2 0-6 0,0 0 12 15,2 1-18-15,0-1-34 0,1 1 14 0,3 0-9 0,1-2-5 16,0 2-17-16,3 0 6 0,16-1 1 15,1-2 12-15,1 2 2 0,0-1-24 16,1 0 32-16,-1-2-47 0,0 3 9 0,0-4-7 16,-1 2 55-16,-3 0-11 0,1-1-9 0,-1 1-23 15,-2 1 9-15,0-2-4 0,-3 2-11 0,-1-2 4 16,-3 3-12-16,-3-1 7 0,-1 1-16 0,-1-1 13 16,-2 2 15-16,-1 0-21 0,-1-1-9 15,-1 1-12-15,1-1 8 0,-1-1 12 0,-1 2-7 16,1 0-18-16,1 0-2 0,-4 0-23 0,0 0 33 15,0 0-33-15,0 0 1 0,0 0-52 0,0 0-18 16,0 0-55-16,11-3-18 0,-10 3-19 16,-2 0-24-16,-2 1-26 0,1 1 22 15,-3 0-129-15,-2-1-81 0,1 0-30 0,1 1 29 16,-1 0 25-16,0-1 30 0,-8 5 19 16,7 0 8-16</inkml:trace>
  <inkml:trace contextRef="#ctx0" brushRef="#br0" timeOffset="54037.01">7367 1940 719 0,'-1'1'268'0,"0"0"-23"0,0 1-24 16,0-1 2-16,1 0-44 0,-1 1 1 16,0-1-27-16,1 0-22 0,-1 0 6 0,0 1-19 15,2 0-33-15,-3 0 23 0,3 3-21 0,-2-2-21 16,0 2 21-16,2 2-5 0,-1 4-35 16,0 2 21-16,0 5-9 0,0 1 7 0,0 0-18 15,0 0 27-15,0 0-10 0,9 18-10 16,-9-27 3-16,0 3 17 0,0 5-15 0,0-1-4 15,12 14-7-15,-10-19-5 0,-1-1-3 0,1 6 5 16,-1-7-4-16,-1 1 4 0,1-3 22 0,0 1-6 16,-1-1-8-16,0-2-13 0,0-2-4 15,1 0-12-15,-1 2-3 0,0-1 27 0,0-2-28 16,0 2 19-16,0 0-20 0,1-2-5 16,-1 1 5-16,1-2-2 0,-1 1 3 0,0 0-14 15,0 0 17-15,0-3-22 0,0 2 0 16,2 0-53-16,-2 0-59 0,0-2 2 0,0 0-46 15,0 0-41-15,0 0 18 0,-1 0-167 0,2-2-118 16,0 1 6-16,1-2 39 0,0 0 28 0,1 0 25 16,0 1 27-16,2 1 18 0,-2-1 4 15</inkml:trace>
  <inkml:trace contextRef="#ctx0" brushRef="#br0" timeOffset="54952.0332">7625 2307 547 0,'1'-5'353'0,"0"2"-35"16,-1 0-37-16,2 1-24 0,-1-1-8 0,0 0-22 16,-1 2-29-16,2-1-39 0,-1 0 2 0,-1 1-35 15,0 0 15-15,0-1-16 0,2 1-12 16,-4 2-28-16,4-1-5 0,-1 1-25 0,0 1 34 15,1 2-23-15,-1-1-23 0,1 3-15 0,-1 0-3 16,0 0 56-16,3 11-10 0,2 1-34 16,-3 2-4-16,0 0-2 0,-1 0-5 0,1-2 46 15,0 2-30-15,0 1 15 0,1 0-4 0,-1-1-7 16,1-1-17-16,0-1-8 0,1 0-3 16,-1 1-1-16,-1-1 13 0,2-3-7 0,0 2 24 15,-2-5-25-15,2 2-1 0,-3-3-2 16,2-3-2-16,-3 0-2 0,1 1-4 0,0-6 6 15,0 2 6-15,0-2-2 0,-1 1-3 0,1 0-5 16,-1-1 34-16,0-1-20 0,1 0 10 0,-1 1-4 16,0-1 31-16,1-1-22 0,1 0 4 15,-3-1-9-15,0 0-9 0,15-14 9 0,-3 3-18 16,0-5 6-16,0-1-8 0,0-2 19 16,0-1-7-16,-1 1-20 0,0 0 24 0,-1-3 2 15,-3 4 6-15,0-1 7 0,1 2-7 0,-3 1-4 16,-1 0 7-16,3 2 2 0,-4 2 1 0,-2 4-14 15,2-1 21-15,-3 2-5 0,0 0-6 0,2 3-8 16,-2 0-18-16,1 1 15 0,-1-1-2 16,0 1-21-16,1 1-2 0,-1 2 17 0,0 0-28 15,0 0-5-15,0 0 10 0,0 0-10 0,0 0 9 16,0 0 8-16,3-5-4 0,-2 8 9 16,0 1-2-16,-1 1-4 0,1 1-7 15,0 0-7-15,0 1 2 0,-1 2 8 0,4 18-6 16,-2-9 1-16,-1 0 13 0,3 2-17 0,1-4 4 15,0 1-1-15,1 2 3 0,0-2 3 16,0 1-1-16,1-1 3 0,2-3-22 0,-3 0-5 16,1 0 1-16,0-2 12 0,2-1-3 0,-2-3-3 15,-1-2 6-15,0-1 0 0,-1 1-13 16,6 2-6-16,-2-2 7 0,-1-4 18 0,1 1-5 16,-1 0-5-16,-1-3 10 0,1 0 9 0,-8 0-17 15,8 0 19-15,3 0-3 0,18-16-4 16,-14 4 12-16,2 1 7 0,-2-4 1 0,1 0 2 15,-3 1 1-15,0-4 18 0,-1 3-6 0,-2-6 11 16,0 2-5-16,-2-1 14 0,0 0-9 16,-1 1 1-16,-2 0 8 0,-1 0 6 0,-2 6-26 15,3-4 13-15,-5 9-10 0,0 8-5 16,0-12 5-16,0 1-5 0,0 3-18 0,0 1 23 16,0 7-4-16,0-10-16 0,0 5 23 15,0 5-16-15,0-8-32 0,0 8 14 0,0-6-12 16,0 6-7-16,0-7-20 0,-11-3 27 0,11 8-32 15,0 0-8-15,-2-1-9 0,2 2-20 0,0 0-12 16,-1-2-39-16,1 1-20 0,-1 1 15 16,1 1-70-16,0 0-20 0,0 0-40 0,0 0-42 15,0 0 26-15,0 0-294 0,0-7 45 0,0 7 37 16,0 0 37-16,9-15 32 0,-3 13 27 16,13 0 25-16,1-4 25 0,5 5 16 0,3-4 14 15</inkml:trace>
  <inkml:trace contextRef="#ctx0" brushRef="#br0" timeOffset="55417.9974">8788 2413 522 0,'-2'-2'265'0,"0"1"-20"15,0-1-18-15,2 4-25 0,-2-4-25 0,1 1-12 16,-1 1-10-16,0-1-1 0,0 1-21 0,2 0-18 16,-2-1-5-16,2 0-4 0,-1 2 5 15,2 1-7-15,1-2-13 0,0 0-6 0,1 1 18 16,3 3-11-16,1-3-1 0,16 1 22 0,-2-1-12 15,0 2-13-15,6-2-18 0,-2 2-5 16,-2-1-7-16,1 0-6 0,-3-2-5 0,0 0-5 16,-11 0-4-16,6 0 34 0,1 0-9 0,1 0-16 15,-2 0 27-15,-2 0-14 0,-2 0 0 0,-1 0-20 16,-3 0 20-16,1 0-19 0,-1 0 6 0,-2 0-14 16,1 0-5-16,-7 0-2 0,7 0 7 15,0 0-8-15,-7 0 14 0,7 0-26 0,-7 0-1 16,7 0-69-16,-7 0 19 0,0 0-25 15,7 0-44-15,-7 0-2 0,0 0-48 0,5-11-19 16,-8 8-40-16,-1 0 19 0,-7-5-174 16,-2 1-81-16,-1 0 33 0,0 0-14 0,2-3 27 15,0 2 78-15,-3 1-7 0,7 0 9 0</inkml:trace>
  <inkml:trace contextRef="#ctx0" brushRef="#br0" timeOffset="55791.6835">9035 2265 600 0,'-1'-3'362'0,"-1"-2"-37"0,0 2-45 0,0 1-48 0,1-1 13 16,1 0-39-16,-1 2-6 0,0-2-47 15,0 2-15-15,0 0-23 0,1 1 23 0,0 1-4 16,-1 0-9-16,2 2-41 0,-1 0-8 0,0 1 47 16,1 1-14-16,0 15-33 0,-1-12 1 15,0 2-9-15,8 18 37 0,-6-10-30 0,3 1 22 16,1 0-32-16,-2 1-22 0,-1 0 2 0,0-1 3 15,-1 0-4-15,2 1 16 0,-2 1-12 0,2 0 13 16,0 0-35-16,-2 2 9 0,-2-4-7 0,2-5-21 16,-2 6 15-16,1 0 18 0,-1-3-17 15,1 1-1-15,-1-18 2 0,0 11-8 0,0 3-13 16,0-1 9-16,0-2-10 0,0-2 21 16,0 0-14-16,0-2-23 0,0-1 31 0,0-6-6 15,0 8-2-15,0-8-1 0,0 8 16 16,0-8-37-16,0 6-11 0,0-6 3 0,0 0-35 15,0 0-14-15,0 6-54 0,7 0-51 0,-9-9-52 16,3-2 21-16,-1 1-301 0,1-4 38 0,1-11 33 16,-2 8-18-16,13-22 28 0,-6 8 93 15,1 1 21 1,2-2-33-16,1 4-2 0</inkml:trace>
  <inkml:trace contextRef="#ctx0" brushRef="#br0" timeOffset="56300.9873">10099 1955 403 0,'0'-5'348'0,"0"0"-22"0,2 1-52 0,-3-1 8 15,2 1-47-15,0 1-16 0,-1 0-21 0,1 0 1 16,-1 1-36-16,0 0-24 0,0-1 3 0,-1 1-9 16,2 1-26-16,-1 2-26 0,0-1-4 15,1 2-26-15,0 3 31 0,-2 0-7 0,1 2 0 16,0 12-22-16,0-8 10 0,0 4 1 0,0 3-6 15,0 2 28-15,0 2-20 0,-10 21-8 0,9-20-4 16,1 0 19-16,0-12-26 0,0 8 24 16,0 1-3-16,0 2 2 0,0-1-28 0,0 0 2 15,0 1-5-15,0-3 7 0,0 1-10 16,13 18-19-16,-11-21 6 0,0 0 30 0,1 0-17 16,-2-4 5-16,1 4-13 15,0-6 9-15,0-1-11 0,0-3 8 0,-1-2-17 0,0 2 4 16,2-3 0-16,-3-4-3 0,0 0-41 15,0 0 1-15,0 8-44 0,0-8-29 0,0 6-57 16,0-6-23-16,0 0-40 0,0 0-26 0,-8 12 21 16,2-12 22-16,0-2-313 0,-8-3 36 15,0-2 65-15,2 0 13 0,7 0 40 0,-9-3 25 16,2 3 18-16,0-1 7 0</inkml:trace>
  <inkml:trace contextRef="#ctx0" brushRef="#br0" timeOffset="56805.4402">9487 2746 481 0,'-1'2'273'0,"1"0"-17"0,0-1-28 0,0 0-5 16,1-1-50-16,1 0-4 0,0 0-28 0,3 0 12 15,-1 0-24-15,3-1-2 0,-1 1-33 0,11-2 19 16,-8 2-10-16,18-7-10 0,-6 3-17 16,3-2 8-16,0 1-8 0,1-2-16 0,2 0 7 15,0 1 0-15,2 2-15 0,2 0 14 16,-1-3-26-16,0 0 14 0,1 2 9 0,-2-1-39 15,3 2 27-15,-4-1-14 0,4 0-5 0,0-1-6 16,-2 4 28-16,-1-1-11 0,-1 0 0 16,2-2 16-16,-6 4-4 0,3-1-34 0,-5 2 25 15,4-2-1-15,-7 1-21 0,4-1-1 16,-3 0-1-16,-3-1-3 0,4 3 12 0,-2-1-4 16,-4 0 31-16,1-4 0 0,-2 4-12 0,-3 1-12 15,-1 0-8-15,-1 0-8 0,-1 0-2 16,-8 0-1-16,0 0-3 0,8 0 1 0,-2 0 14 15,-6 0 7-15,9 0-1 0,-9 0-72 0,7 0-53 16,-7 0-12-16,6 0-40 0,-6 0-49 0,0 0 19 16,8-7-285-16,-10 6 36 0,1 1-42 15,-5 0 36-15,0 0 27 0,0 1 53 0,-9 3 20 16,1 2-21-16,-1 2 3 0</inkml:trace>
  <inkml:trace contextRef="#ctx0" brushRef="#br0" timeOffset="57486.7897">10112 2955 334 0,'-3'-1'436'0,"2"-1"-79"0,-1 2-44 16,0-1 18-16,2-1-44 0,-1 1-14 0,1-1-23 15,0 1-26-15,0 1-37 0,0-1-23 0,1 1-19 16,0 0-15-16,-1-2 6 0,2 1-27 0,1 1-1 16,0-1-14-16,2 1-10 0,-1 2-4 15,1-2-18-15,0 2 21 0,1-2-31 0,0 2-7 16,10 3 0-16,-2-1-5 0,-1 4-3 16,-1-2-9-16,0 3-2 0,-2 1-3 0,-1 0 6 15,0 2-7-15,0-1-2 0,-4-1-10 16,-1-1 8-16,0 5 14 0,-3-1 1 0,-1-3-11 15,0 2 16-15,0-3-8 0,-11 20 17 0,4-11 0 16,-3 0-2-16,-1 3-15 0,-2-2-5 0,0-1 26 16,0 0-17-16,1 2-3 0,-3-2-20 15,-1 0 17-15,1 0-8 0,-1-2 0 0,1-1 7 16,0 1-7-16,2 1-9 0,0-2-3 16,0-3 3-16,2 0-9 0,1-1 11 0,1 1 2 15,2-5-13-15,2 1 8 0,-1-3-19 16,3 1 10-16,1-2 7 0,-1 0-15 0,1 0 15 0,1-1-6 15,1 1 2-15,-1-1 28 0,1 1-14 16,0 0 16-16,0-4-2 0,0 0-10 0,0 0-1 16,0 7-2-16,15 4 11 0,-2-3-6 0,-1-5 1 15,4 0 0-15,1 0-2 0,-2-1-12 16,-9-2-2-16,7 0 3 0,0 0-8 0,0 0 8 16,3 0-11-16,0 0 10 0,0 0-6 0,-2 0 13 15,-2 0-26-15,-1 0 23 0,-2 0-1 16,1 0-5-16,-3 0-2 0,-7 0-7 0,9 0-4 15,-2 0 7-15,-7 0 1 0,9 0-5 0,-9 0 8 16,7 0-2-16,-7 0 5 0,7 0-2 16,-7 0 0-16,8 0-10 0,-8 0 3 0,0 0 7 15,6 0-33-15,-6 0-26 0,0 0-42 0,0 0 9 16,0 0-90-16,11 9-36 0,-9-12-46 16,-1 0 24-16,-2 0-339 0,1-1 47 15,-1-1 37-15,1-1 59 0,4-11 37 0,-4 7 23 16,0-9 10-16,11-20 27 0,3 17 17 0,5-4 3 15</inkml:trace>
  <inkml:trace contextRef="#ctx0" brushRef="#br0" timeOffset="58851.743">11585 1815 625 0,'4'-5'164'0,"-1"1"9"16,-1 0-9-16,2 1-7 0,-1 0-25 15,-2 1 3-15,1-2-9 0,2 2-9 0,-3-3 7 16,1 4 7-16,0-2-24 0,4-2-7 16,-4 1 2-16,0 3 2 0,0-1 11 0,1 0-26 15,2 1 31-15,-3 0-16 0,-1 1 5 0,2-1-23 16,-2-1 4-16,-1 1-15 0,1 0 33 15,0 1-53-15,1 0 22 0,-2 0-1 0,2 0-23 16,-2 0-9-16,0 0 17 0,0 0-11 0,0 0-20 16,0 0 11-16,0 0-20 0,0 0 29 15,0 9-5-15,-2-6-5 0,-2 1-5 0,-7 9-2 16,4-4 0-16,1 8-5 0,-6-4 1 0,-3 2-35 16,7 1 5-16,-11-2 0 0,5 3 38 15,-3 0-4-15,2 2-3 0,-3-4-5 0,2 1 10 16,0 0-4-16,-2 2 3 0,-1 0-2 0,3 1-4 15,-1-1 13-15,-2-1-9 0,3-1 9 16,-2 3-26-16,2-1 13 0,0 0 10 0,1-4 4 16,-1 3-21-16,2-3 14 0,0 0-12 0,2-1-3 15,1-1-11-15,-1-1 7 0,1 4 6 16,2-5 10-16,-1 1-5 0,2-4-1 0,3 0-30 16,1-2 12-16,0 0 6 0,0-3-6 0,1 3-13 15,1-1 7-15,0-1 9 0,1-1-3 16,-2 2-3-16,3 1 33 0,0-1-26 0,0 0 13 15,0-4-6-15,0 0 2 0,0 7-7 0,0-1 22 16,16 13-16-16,-7-7-10 0,2 0 19 16,3 0 10-16,2-4-11 0,3 2 3 0,3-3 5 15,-1-1-22-15,7-1 6 0,2-1 1 0,-14-4 10 16,7 0-13-16,6 0 3 0,32 10-1 16,-31-4-4-16,5-4-2 0,-4 1-2 0,1-2 2 15,-4 1-19-15,-1 2 10 0,-3-2 9 0,-3 0-4 16,-6-1-11-16,1 3 7 0,-9-4-10 15,0 0 13-15,1 0-7 0,0 0 5 0,-8 0-13 16,8 0 11-16,-8 0 5 0,6 0-10 16,6 9-14-16,-11-7 21 0,0 0 4 0,-3 2-8 15,2 0-3-15,-5 1 5 0,-2 7-5 0,-6 4 1 16,-1-3 8-16,-1 0-5 0,-3 2 3 16,0 2-11-16,-2 1-9 0,0-2 18 0,0-3 0 15,1 4-13-15,1-1 10 0,-4 3-3 0,2-1 5 16,-1 0 1-16,0 2 0 0,-3 0-7 15,2-1 0-15,-3 4 5 0,4-3-15 0,-3 1 26 0,4 1-18 16,-3-2 5-16,2 3 7 0,1-4-12 16,2-2-2-16,-1-1 13 0,0 2-15 0,3-1 13 15,-3-2 1-15,2 2-12 0,0-2 4 16,4-1 2-16,0-2-7 0,2 4 13 0,1-1 2 16,-1-5-2-16,5-3-6 0,-1-1 4 0,3 0 6 15,1 0-6-15,1-3 4 0,0 2 5 0,-2 0-4 16,3 0 0-16,0-3-9 0,0 4 13 15,1-6-14-15,0 0 12 0,0 6 5 0,12 16 14 16,-4-11-21-16,4 0 19 0,4 0-10 16,6-5 0-16,-2 1-10 0,5 5-5 15,4-6 18-15,0-4-15 0,2 3 12 0,1-2 0 16,1 0-20-16,-3 1 2 0,2 0 19 0,0-2-22 16,0 0 15-16,0-1 1 0,2 0-6 15,-1 2-7-15,5-1-1 0,-3-1-3 0,-2-1 16 16,-1 2 2-16,-4-1-7 0,-2 1-2 15,-3 0-3-15,-2-2 1 0,-6 0 21 0,-1 1-27 16,-3-1 24-16,-3 0-3 0,0 0-1 16,-8 0 0-16,0 0-21 0,6 0-10 0,-6 0-1 15,8 0-36-15,-8 0-11 0,6 0-27 0,-6 0 9 16,0 0-136-16,0 0-77 0,10-9-51 16,-12 7 30-16,-1-1-221 0,-3 2 25 0,-7-4 37 15,-1 0 35-15,-5 2 24 0,-2 0 44 0,4 1 25 16,-5 2-14-16,1-2 17 0,10 2 48 15</inkml:trace>
  <inkml:trace contextRef="#ctx0" brushRef="#br0" timeOffset="59332.9526">11259 3702 464 0,'-1'1'424'0,"-3"0"-96"0,2 2-22 0,0-1-20 16,0-2-8-16,1 1-28 0,0 2-72 0,0-2 22 15,0 0-23-15,1 0 2 0,-3 1-28 0,2 3-17 16,-1-2 3-16,0 2 14 0,0-1-11 0,-1 11-9 15,-5-2-47-15,5-1 21 0,0 2-5 16,-3 0-15-16,2 0-8 0,0 3 11 0,1-2-13 16,-1 0 2-16,0 2-10 0,-1-2-10 15,0 3-3-15,2 2 0 0,0-4-23 0,-1 0 22 16,2 5-15-16,-1-6-3 0,2-1-6 0,-3-3-5 16,2 0 4-16,1-5-2 0,-1 2-12 0,1-1-4 15,0 0-1-15,1-2 10 0,-1 2-7 16,1-7 7-16,0 0-7 0,0 6 6 0,0 1-5 15,0-7-4-15,0 5 8 0,0-5 0 16,0 0-20-16,0 7 4 0,0-7-24 0,0 0-8 16,0 0 3-16,-3 11-72 0,3-12-24 0,-2-3-54 15,1-2-43-15,-3-12-20 0,4 4 23 0,0 4-171 16,0-6 33-16,0-3-138 0,0-2 36 16,8-24 30-16,-4 23 29 0,-2-1 27 0,1-1 46 15,2 3 17-15</inkml:trace>
  <inkml:trace contextRef="#ctx0" brushRef="#br0" timeOffset="59540.3355">11232 3692 923 0,'2'-1'297'0,"-1"-1"-14"0,2 1-60 15,-2 0 24-15,-1 0-51 0,1-1 17 16,0 2-62-16,2-2-39 0,-2-1-20 0,3 2-11 15,-2 0-15-15,1 0-53 0,1-2-43 0,0 0-16 16,-2-1-68-16,9-3 11 0,-4-1-197 16,4-1-80-16,-2 3 31 0,-5-1 12 0,4 4 6 15,-1 0 13-15,-1 1-4 0</inkml:trace>
  <inkml:trace contextRef="#ctx0" brushRef="#br0" timeOffset="59850.1676">11386 3654 303 0,'0'3'313'16,"0"-1"-55"-16,0 0 8 0,0 1-15 15,0-1-44-15,0-1 19 0,0 2-16 0,0-2-9 16,2 1-18-16,0 0 32 0,-1-1-26 16,2 0-19-16,0 3-22 0,1-3-11 0,0 1-14 15,2-2 16-15,-1 1-32 0,3 1-11 0,10 3-34 16,-3-5-8-16,-15 0 21 0,12 0 20 15,-1 0-10-15,0 0-7 0,-2 0-28 0,5 0-13 16,1 0 19-16,-1 0-1 0,0 0-5 16,1 0 5-16,-4 0-37 0,0 0 16 0,-1 0-29 0,-3 0 17 15,-1 0-2-15,-6 0-95 0,7 0-26 16,-7 0-17-16,9 0-40 0,-9 0-47 0,0 0 19 16,6 4-144-16,-10-2-95 0,-2 1-6 15,-8 3 11-15,0 1 26 0,0 2-4 0,-3 0 22 16,-3-1 66-16,2 3-8 0</inkml:trace>
  <inkml:trace contextRef="#ctx0" brushRef="#br0" timeOffset="60085.6144">11375 3917 353 0,'-1'3'365'0,"2"0"-46"0,0-1-54 0,1 1 0 15,1-1-11-15,0 0-9 0,1 1-15 0,1-1-19 16,1 0-20-16,0-1-22 0,11 1-19 15,0 1-25-15,0 0-10 0,-3-3-2 0,-14 0-42 16,17 0 6-16,-2 0-30 0,3 0-37 16,0 0-18-16,0 0-40 0,15-11-36 0,-23 6-5 15,1 2-74-15,6-5 14 0,-4 1-51 0,0-4-57 16,0 0-41-16,0 1-38 0,2-5-35 16,0 5 31-16,2-3 1 0,-2 1 23 15,-6 1-7-15</inkml:trace>
  <inkml:trace contextRef="#ctx0" brushRef="#br0" timeOffset="60366.055">11817 3766 440 0,'6'-4'292'0,"-1"1"3"0,-3-2-56 16,1 3 10-16,-1-1-21 0,0 2 9 0,0-2-40 16,0 1 13-16,1 1-26 0,-2 1-16 0,0 0-26 15,1-1 9-15,-2 1-34 0,2 1 16 16,-2 0-14-16,1 2-12 0,-1 1-10 16,2 0-10-16,-2 1-10 0,-3 2-7 0,3 0 33 15,0-1-12-15,0 3 2 0,0 3-1 0,0 2-17 16,-11 17 2-16,7-10-20 0,1-2-7 15,-1-2 15-15,-1 1-6 0,1 0-8 16,-2 1-24-16,1 0 27 0,2 1-27 0,-1 0 11 16,0-9-23-16,0 3 30 0,1-3-17 0,1-3-2 15,-2-2-19-15,2-1-37 0,1 0-3 16,-2 1 8-16,3-4-6 0,-2 2 4 0,0-1-96 16,2-2-47-16,-3 0-45 0,1-1 21 15,2 0-207-15,0 0-88 0,-8-23 36 0,-1 6 31 16,2-4 46-16,3-4 20 0,1-4 45 0,3-3 21 15,0 12 12-15,0-14-4 0</inkml:trace>
  <inkml:trace contextRef="#ctx0" brushRef="#br0" timeOffset="61217.9787">11117 1144 473 0,'0'-3'293'15,"-1"4"-43"-15,2-2-31 0,-1 1 18 16,-5 1-33-16,7 2-20 0,-2-3 19 0,3 0 5 16,-3 0-26-16,-1 1-19 0,2 1-22 0,-1-1 21 15,2 0-2-15,0-1-18 0,-3-1 10 0,1 3-17 16,1-2-2-16,1-5-28 0,2 3-10 16,-1-3-11-16,4 1-14 0,-6 0 4 0,8 0-26 15,1 2-6-15,1 1 24 0,2-2-5 16,-2 2-6-16,3 1-22 0,-3-1-12 0,-5 1 23 15,5 0-16-15,13 10 5 0,-11-2-23 0,-2-1 17 16,3 2-2-16,-3 4-4 0,-1 2 3 0,1 2-1 16,-5-1-4-16,-2-2-7 0,0 4 13 15,-2 1-19-15,-1 1 17 0,1 0-21 0,-2-11 4 16,0 7 16-16,0 2-7 0,0 1-10 16,-11 16-32-16,7-17 37 0,1-1-13 0,-1-5-20 15,-2 4 25-15,3-8 0 0,1 1 12 0,1-3 0 16,0 0-13-16,1-6 6 0,0 0-4 15,0 0-6-15,0 7-4 0,0-7 16 0,0 7-32 16,0-7 16-16,0 8 20 0,0-8-18 16,12 11 25-16,-8-6 9 0,2-4-19 0,10 5 14 15,0 0-8-15,2-1-13 0,-1-4 13 0,0-1 8 16,-8 0-4-16,4 0-1 0,1 0-8 16,-1 0 12-16,-2 0-16 0,-2 0 8 0,-2 0 7 15,-7 0-16-15,8 0-8 0,-8 0 14 16,9 0-3-16,-9 0-7 0,8 0 1 0,-8 0 8 15,0 0-16-15,8 0 13 0,-8 0-4 0,0 0 9 16,8 0-18-16,-8 0 9 0,0 0-25 16,6 0-14-16,-6 0 3 0,0 0-65 0,7 0-45 15,-7 0-24-15,0 0-18 0,0 0 17 0,6 0-288 16,-6 0-47-16,0 0 37 0,16-13 32 16,-12 9 29-16,0 0 26 0,7-7 25 0,1 2 19 15,-5 3 1-15</inkml:trace>
  <inkml:trace contextRef="#ctx0" brushRef="#br0" timeOffset="62399.2248">12791 1739 730 0,'2'-2'302'0,"2"-2"-16"0,0 4-28 0,-2-1-32 0,0 0-21 0,0-1 0 16,-1 0-1-16,1 2-33 0,0-1-34 0,0 0 35 16,0 1-42-16,0-1-10 0,-1 1 3 0,-1 0-32 15,2-3 20-15,-2 3-44 0,2 0 1 16,-2 2-25-16,0 0 2 0,0 0-5 0,2 2-4 15,1-2 23-15,-3 4-8 0,2 1 11 16,-2 10 2-16,0 2 9 0,0 1-4 0,0-9 2 16,0 3-6-16,0 7-4 0,0 1-9 0,-11 25-2 15,10-20 4-15,-3 0-12 0,0 0 8 16,1 1-3-16,-1 0-29 0,-2 0 19 0,-2 1-20 16,4-2 16-16,-3-2 1 0,-1 2-23 0,-2 0 20 15,1 1-13-15,0 0-9 0,-4 1 4 0,0 1 15 16,-1-2 4-16,0 1-28 0,2 1 12 15,-2-3-7-15,0 1-16 0,-6 0 23 0,4-1-22 16,0 1 22-16,0 0-5 0,1-1-2 16,-5-2 21-16,4 0-10 0,-2 0 12 0,1-2-6 15,0-1-8-15,2-2-1 0,-1 1 3 0,1 0-9 16,-1-2-1-16,2 1-10 0,2 0 17 0,0-3-1 16,5-4 5-16,-1-1-10 0,2-5 3 15,0 5-10-15,3-5 10 0,1 0-12 0,0 1 21 16,0-5-18-16,0 2 15 0,2-3-10 0,0-2 2 15,0 0-19-15,0 0 15 0,0 0 0 0,0 0 5 16,0 0-10-16,0 6 17 0,0-6-4 0,11 9-1 16,-5-7-3-16,0-1 7 0,4-1-9 15,7 5 3-15,-7-5-6 0,5 0 0 0,4 0-4 16,2 0 9-16,2 0 2 0,0 0 3 0,4 0-13 16,-2 0 1-16,-1 0-1 0,3 0-10 15,0 0 1-15,-2 0 16 0,2 0-15 0,-4 0 4 16,1 0-9-16,0 0 10 0,-3 0 1 0,2 0 4 15,-4 0 4-15,2 0-18 0,19 0 1 16,-26 1 8-16,-1 0 3 0,-2-1 4 0,-1 0 11 16,9 2-6-16,-7 0-5 0,-1-1-1 15,-5 0 3-15,1-1 7 0,-2 0-12 0,0 0 3 16,-3 0-9-16,2 0 13 0,-2 0-5 0,1 2-4 16,-3-2-16-16,0 0 0 0,0 0-18 15,0 0-18-15,0 0-16 0,0 0 5 0,6 0-105 16,-6 0-46-16,0 0-28 0,7-9-50 0,-7 6 30 15,0-1-249-15,0 0 38 0,3 0 35 0,1 1 32 16,0 2-15-16,-2-2 22 0,15-1 17 16,-4 0 31-16,7 3 10 0,0 1 39 15</inkml:trace>
  <inkml:trace contextRef="#ctx0" brushRef="#br0" timeOffset="63132.2235">13746 2989 252 0,'4'-3'361'0,"-1"-3"-39"0,-1 2-28 15,-1-1-38-15,1 1-31 0,0 0-5 0,-2-2 27 16,2 0-34-16,-4 0-43 0,2 6-19 15,0-7-16-15,0 1-16 0,0 0 60 0,0 6-16 16,0-9 1-16,0 1-21 0,0 1-1 16,0 1-21-16,0-1-17 0,0 7 7 0,0-8-17 15,0 0 4-15,0 4-10 0,-12-16-11 0,5 6-9 16,3 6-11-16,-2 2 2 0,-1 0-15 0,0 4-2 16,0-1 4-16,-4-5-17 0,-3 5-10 0,6 0 15 15,-3 1 5-15,1 2-21 0,1 0-2 16,9 0-1-16,-13 0 13 0,-3 0-9 0,-13 9 19 15,14-5-16-15,0 3 2 0,0 0-16 16,-3 2-8-16,5 1 22 0,-3 1 6 0,3-1-4 16,-3 0 0-16,2 4-3 0,-2-1 5 15,3 2-5-15,-1-1 8 0,1 1 1 0,0 1-8 16,-1 0-10-16,1 2 15 0,-1 0-18 0,-1-1 10 16,3 0 6-16,-1 3-8 0,0-2 8 0,1-2 0 15,3 2-11-15,-2-1 8 0,0 2-10 16,6-1 9-16,-3-1-10 0,5-8 23 0,-4 9-14 15,3 0 6-15,3-2 3 0,1-1-9 0,0-9 17 16,0 5-8-16,0 3 6 0,17 16-26 16,-4-14 15-16,-2-3-10 0,-2 1-6 0,6-2 17 15,2 0-8-15,0-1-9 0,1-3 16 0,1-1-14 16,0 0 11-16,4-1 1 0,-2 1-9 16,4-2-1-16,-4-2-10 0,4 0 0 0,-2-1 9 15,0-1-7-15,0 1 12 0,-4-1-8 0,-10-1-9 16,3 0 8-16,3 0 7 0,3 0-11 15,-3 0-6-15,-1 0 16 0,-3 0 3 16,0 0-6-16,-1 0-11 0,-1 0-1 0,-1 0 14 16,-1 0-22-16,0 0 8 0,0 0 1 0,-7 0-4 15,10 0 4-15,5-11 13 0,-11 10-18 0,2-1-29 16,-1 0-7-16,-1-1-42 0,1 0-27 16,7-6 12-16,-6 4-100 0,1-3-33 0,-5-1-28 15,-2 0-28-15,0 2 25 0,0-1-157 0,0-2-67 16,-13-15 18-16,4 10 23 0,-1 3 23 15,-7-1 37-15,3 2 33 0,-1-2 21 0,1 4 18 16,1-1 12-16</inkml:trace>
  <inkml:trace contextRef="#ctx0" brushRef="#br0" timeOffset="63398.0467">13488 3175 675 0,'-4'-2'284'0,"2"2"-27"0,-3-2-12 15,3 2-18-15,-1 0-23 0,1-1-3 16,0 1 5-16,2 0-31 0,2 0 24 0,0 0-45 16,3 0-11-16,0-1-3 0,1 1-11 0,15 1-12 15,-11-1 15-15,4 0-32 0,6 0 4 0,1 0-16 16,0 0 5-16,0 0 6 0,0 0-20 16,0 0-4-16,-2 0-25 0,-1 0 28 0,15-10-50 15,-24 8 18-15,2 2-6 0,-3-1-58 16,0 1-33-16,-3-2-15 0,9-3-46 0,-3-4-38 15,-1 1 14-15,0-4-202 0,-3 4-144 0,-3-6 34 16,3-2 32-16,5-1 35 0,-2-5 29 16,1-2 27-16,5 0 16 0,2-3 8 0</inkml:trace>
  <inkml:trace contextRef="#ctx0" brushRef="#br0" timeOffset="64235.8012">14678 1638 252 0,'-4'-6'261'16,"4"0"-46"-16,-2 1-8 0,2 0-42 15,0 2-1-15,-1-2 4 0,-1 2-8 0,2-1-11 16,0-1-12-16,-2 3 11 0,2-1 1 0,0 1-22 15,-2 1-5-15,2-2 0 0,0 3-50 16,0 0 4-16,0 0-7 0,0 0 16 0,0 0-13 16,0 0-27-16,0 0 19 0,-7-8-22 0,3 8 7 15,1 3-7-15,-8 6-19 0,2-3 15 16,3 0 5-16,-1 1-2 0,-3 4-17 0,0-1 12 16,-2 3-25-16,3 2 17 0,0-1 3 15,-6 0 0-15,7 5-17 0,-2 1 16 0,1 2 25 16,1-1-2-16,-2 3-6 0,3 0-5 0,-1 1-2 15,0 1 10-15,3 0-27 0,-3 1 29 0,4 3 2 16,-1-1-5-16,0 1 7 0,-1 0-5 16,-1-3-6-16,5 2 27 0,-3 2-6 0,1-1-2 15,-2-2 9-15,0 4-8 0,4-1-1 0,-2 1 8 16,-1-2-12-16,1 4-2 0,0-2 20 16,-2 1-23-16,4-1-3 0,-2 0 11 0,-3 0 4 15,5 0-14-15,2 2-4 0,-2-4 0 0,2 1 4 16,0 4-3-16,0-20 9 0,0 9-6 15,0 4-7-15,0 0-3 0,13 31 0 16,-4-32-2-16,-2-2-19 0,-1 0 8 0,3 0-13 16,3-2 14-16,-1 0-16 0,3-2 6 0,-1-3-4 15,0-1-14-15,6 2 4 0,-3-1 9 0,3-2-12 16,-1-3 7-16,0 5 1 0,3-5-12 16,-3-2-2-16,3 0 12 0,-4-2-16 0,0 2 14 15,-1-2-6-15,0-2 3 0,0 1-4 0,-3 0 4 16,-2-3 4-16,-3-2-3 0,-2 2 0 0,0-2-8 15,0 0 0-15,-2-2-7 0,-1 4 7 0,0-4 9 16,0 0-12-16,-1 1 21 0,0 0-14 16,0 0 9-16,0-2-10 0,-1 0-4 0,0 2-11 15,0-2-2-15,-1 0-12 0,-1-3-22 0,0-2-30 16,0 3 8-16,0-4-98 0,-2-1-68 16,-1-11-48-16,0-3 27 0,-1 0-284 0,3-4 21 15,0-2 43-15,2-4 29 0,0 14 32 16,0-8 15-16,0-8 53 0,17-42 25 0,-1 31-61 15,1-4 1-15</inkml:trace>
  <inkml:trace contextRef="#ctx0" brushRef="#br0" timeOffset="68814.6612">15336 1819 251 0,'0'0'253'0,"0"0"-14"0,0 0-15 16,0 0-43-16,0 0 10 0,0 0-35 16,0 0 5-16,0 0-23 0,0 0 4 0,0 0-34 15,-15 0 9-15,15 0-22 0,0 0 8 16,0 0-16-16,0 0-27 0,0 0-1 0,0 0 10 16,0 0-13-16,0 0-4 0,0 0-16 15,0 0 18-15,0 0-25 0,0 0 18 0,0 0-7 0,-12 16 10 16,19 1 15-16,2 0-10 0,0 2 5 15,-2 3 11-15,9-3-31 0,-3 0 25 0,2 2-11 16,-1-2 9-16,-1 1 13 0,5 2-41 16,0-2 6-16,0 0 4 0,-1-1-28 0,-1 0 17 15,2 0-8-15,-3-2 13 0,3-1-34 0,-1 1-1 16,-2 1 13-16,-2-5 13 0,0 3-14 16,-3-2-14-16,-2-1 14 0,1-1-11 15,-4-4 27-15,0-1 1 0,0 0-17 0,-3-3-5 16,0 2-18-16,0-3 19 0,-1 1-30 0,0-2 12 15,0 1-33-15,2 0 22 0,-3 0-46 16,0-3 5-16,0 0-18 0,0 0-5 0,0 0-34 16,0 0-29-16,-14 7-4 0,10-7 14 15,0-1-137-15,1-4-156 0,-8-4 28 0,6 2 26 16,-5-6 24-16,8 2 8 0,-2 2 16 0,3-2-3 16</inkml:trace>
  <inkml:trace contextRef="#ctx0" brushRef="#br0" timeOffset="69194.5526">15669 2013 337 0,'3'-6'339'0,"-1"0"-30"0,0 1-16 16,0 1-13-16,-2 1-50 0,3 1-7 15,-2-1-25-15,0 1-53 0,-1 0-10 0,2 1-1 16,-1-1-12-16,0 1-6 0,-1-1-27 16,1 3 15-16,0 1 4 0,0 2-14 0,1 0-16 15,-4 1 5-15,4 1 3 0,-2 3-5 0,-3 9-8 16,3-9-2-16,0 5 1 0,-11 18-8 15,7-12 2-15,0-1 14 0,-1 3-7 0,2-2-63 16,-6 2 23-16,2-2-3 0,0 2-3 0,-1 0-2 16,-1-1 18-16,0 1-5 0,1 1-43 0,-1-2 19 15,-2 1-3-15,-1 0 15 16,0-2 9-16,-1 3-17 0,4-2-3 0,-1-1-32 16,2-1 2-16,0-3 2 0,-4 1 36 0,3-2-4 15,0-1-4-15,-3-2 0 0,6-5-9 0,3 3-2 16,-2-3-15-16,2-1 1 0,0-1 16 0,0 1-1 15,-1-4 0-15,4 3 6 0,-2-4-2 16,-1 2-43-16,2-1-52 0,0 0-3 0,-1 1-20 16,0-2-10-16,2 0-11 0,-2-1-28 15,2 0 15-15,2-1-135 0,0-2-87 0,2 0-75 16,10-5 27-16,2-3 27 0,3-3 2 0,3 0 25 16,0 2 36-16,2 2 1 0</inkml:trace>
  <inkml:trace contextRef="#ctx0" brushRef="#br0" timeOffset="69547.4382">15925 2377 210 0,'3'0'417'0,"-1"0"-69"16,1 0-87-16,-1 0-18 0,2 0-22 0,-2 1-14 16,0 0-32-16,-2 0 16 0,1 2-23 15,0 2 15-15,-1 1-45 0,0-2 22 0,0 4-36 16,-1-1-13-16,1 0 44 0,0 2-15 0,0 6-66 15,0-2 22-15,0 3-9 0,0 2 6 16,0 1 9-16,0-2 10 0,0 0-37 0,0-4 7 16,0 3 3-16,0-1-31 0,0-4 25 0,0 1-26 15,0-3 0-15,0 0-8 0,0 0-11 16,0-2-1-16,0 0-1 0,0-1 18 0,0 0-18 16,0-6-10-16,0 9-13 0,0-3 9 0,0-6 3 15,0 9 3-15,0-3-24 0,0-6 15 16,0 5-20-16,0-5 1 0,0 7 3 0,0-7-65 15,0 0-6-15,0 0-41 0,-1 11-31 16,-2-12-36-16,2-2-45 0,-2-2 22 0,-4-8-147 16,0-4-76-16,1-2 31 0,1-2-46 15,2-4 32-15,-2-6 24 0,3 1 65 0,1 1 14 16,1 0-30-16</inkml:trace>
  <inkml:trace contextRef="#ctx0" brushRef="#br0" timeOffset="69710.5325">15867 2207 329 0,'0'-5'314'0,"-1"-1"-45"16,-1 2-35-16,3 1-4 0,-2 0-46 0,1-1-5 16,1 2-3-16,-1-1-46 0,-1-1-6 15,3 2-18-15,-4 0-19 0,2-1-36 0,-2 0-23 16,0 3-36-16,2-3-27 0,0 1-40 16,0 2 8-16,0 0-164 0,0 0-121 0,0 0 5 15,0 0 4-15,0 0 11 0,0 0-20 0</inkml:trace>
  <inkml:trace contextRef="#ctx0" brushRef="#br0" timeOffset="70177.9461">16189 2245 377 0,'4'1'367'0,"-2"1"-55"0,0-1-27 0,-1 2-36 16,1-1-28-16,0-1 6 0,1 1-40 15,-1-1-20-15,0 1 3 0,0 1-8 0,3-2 8 16,-2 1-8-16,1-1-61 0,1 1 14 0,-1 0-12 16,0-2-10-16,13 5-10 0,-6-2-1 15,-1 0-7-15,-2-2 15 0,0 3-10 0,-8-4 14 16,13 0-36-16,1 0-9 0,-3 0 0 0,1 0 8 15,-1 0-9-15,-2 0 4 0,1 0-11 0,4 0 10 16,-1 0 12-16,-1 0-7 0,-2 0-18 16,-2 0 11-16,1 0-15 0,-2 0 14 0,-7 0-6 15,7 0-15-15,-7 0 16 0,7 0-20 16,-7 0 10-16,8 0-1 0,-8 0 9 0,0 0-20 16,8 0-20-16,-8 0 13 0,0 0 0 0,7 0 16 15,-7 0-35-15,0 0 27 0,0 0-10 0,6 0-12 16,-6 0 9-16,0 0-12 0,0 0-16 15,0 0-1-15,0 0-21 0,8 0 4 0,-8 0-89 16,0 0-24-16,6 1-52 0,-4-1 23 16,-3-3-258-16,3-1-63 0,-1 0 27 0,2-2 32 15,9-7 30-15,4 0 39 0,5 1 33 0,1-1 18 16,2-2 14-16,1 2 0 0</inkml:trace>
  <inkml:trace contextRef="#ctx0" brushRef="#br0" timeOffset="76714.8506">17714 1780 256 0,'14'0'288'0,"-14"0"-24"0,0 0-22 0,0 0-21 16,0 0-22-16,0 0-22 0,13 0-2 0,-13 0-23 16,0 0-4-16,0 0-8 0,0 0-12 15,0 0-5-15,0 0-7 0,0 0-29 0,0 0 6 16,0 0-21-16,0 0-1 0,0 0-3 0,0 0-23 16,0 0 8-16,0 0-7 0,0 0-8 15,0 0 15-15,0 0-23 0,0 0-2 0,15 0 6 16,-15 0-6-16,0 0-6 0,0 0-4 15,0 0-11-15,0 0 8 0,0 0 2 0,-8-2-2 16,-4 12-6-16,-2-2 10 0,1 2-18 0,-2 1 10 16,-3 2-12-16,3-3 10 0,2 1 9 0,-3 1-12 15,-1 1-22-15,4-1 18 0,-3 1 0 16,-1 0-11-16,5-1 20 0,-4 3-10 16,2-1 21-16,2 0-34 0,-1-3 17 0,-1-1 1 15,4 1-14-15,4-2 12 0,-3 4 6 0,-4 1-5 16,5-5-4-16,2 0-1 0,2-1-6 15,0-2-2-15,0 0-6 0,0 1 16 0,-1-2 3 16,2-1 4-16,0 1-2 0,-1-1-7 0,2 1-10 16,0-2 5-16,0 2-2 0,0-1 12 0,1 0-16 15,-1-1 7-15,1 1 6 0,0 0 4 16,1 0-17-16,-2-1 13 0,2 0 6 0,0-3-6 16,0 0 2-16,0 0 17 0,0 8-11 15,11 4-17-15,3-5 36 0,1 1-38 0,0-3 21 16,3 1-10-16,5 0-11 0,-2-2-3 15,-2 0 12-15,-1 1 2 0,2-1-14 0,-3-1 18 16,0 2 4-16,-1-3 7 0,0 4-22 16,-5-1-3-16,-2-3 2 0,0 1 5 0,-4-2-4 15,0 2 11-15,-1-2 8 0,2 1-11 0,-3 0-10 16,1 0-4-16,0-1 8 0,0 2 4 0,-2-1 7 16,2 0-7-16,-3 0-11 0,1 0 16 15,0 1-10-15,0 0-5 0,-2 1 18 0,0-4-13 16,0 0-3-16,0 7 17 0,-10 15-6 15,-1-11-3-15,3 2 5 0,-3 3-2 0,0-3-8 16,-3-1 1-16,-2 1 1 0,-1 0 7 0,4 1 18 16,-5 2-26-16,-2-2 25 0,3 0-24 15,-5 1-10-15,7-3 24 0,-1 2-22 0,-2-4 13 16,4 3 0-16,-2-1-1 0,1-1 15 0,2 0-19 16,4 0-18-16,-1-2 28 0,0-1-30 0,1 3 18 15,1-4 8-15,2-1-15 0,2 0 11 0,-1-1-4 16,1-1-11-16,2 2 8 0,0-4 14 15,0 3-16-15,0-1-7 0,1-2 1 16,0 3 4-16,1-1 6 0,0-4 9 0,0 0-4 16,0 5 9-16,13 13-7 0,-4-11 13 15,1-2-12-15,2 1 2 0,4 1 14 0,-1-2-12 0,2-1 3 16,3 0 2-16,0-3 2 0,2 1 1 16,1 0-9-16,-5 1-1 0,5-1-8 15,-13-2 9-15,6 0 1 0,2 0 3 0,1 0-16 16,0 0 24-16,-4 0-14 0,-1 0 3 0,-3 0-7 15,-1 0-7-15,-1 0-8 0,-1 0 17 0,-1 0-4 16,-1 0-1-16,0 0 10 0,-6 0 5 16,10 0-3-16,-3 0-21 0,-7 0 7 0,7 0-39 15,-7 0 12-15,7 0-31 0,-7 0-41 16,0 0-26-16,8 0 11 0,-8 0-123 0,0 0-90 16,9-4-83-16,-10 6 37 0,-1 0 23 0,-2-1 24 15,0 0-1-15,-3 2 6 0</inkml:trace>
  <inkml:trace contextRef="#ctx0" brushRef="#br0" timeOffset="77294.21">17420 3157 527 0,'1'0'277'0,"0"1"-66"0,-1-1-20 0,1 1-21 0,0-2-30 16,-1 1 2-16,0 2-23 0,1-2-17 16,-1 2-9-16,2-1 11 0,0 2-33 0,-1 0 0 15,2 1-16-15,0 0 23 0,1 0-12 16,-2 1-20-16,1 0-2 0,6 8-18 0,-4 2 17 16,2-2-4-16,1-1-20 0,-4 0 21 15,-4-2-20-15,1-1-9 0,0 0 12 0,-1-9-2 16,0 8-2-16,0 0 10 0,0 5-29 0,0-2 12 15,-17 16 2-15,9-13-9 0,-1 0 19 16,-1-2 12-16,3-4 3 0,-4 2 2 0,3-1-5 16,1-3 20-16,1-2 2 0,-1 2-30 15,0-2 11-15,1-2-3 0,1-1 12 0,0 0-8 16,-1 0 0-16,1 1 8 0,0-2 0 0,-2 0-3 16,3 0-3-16,0 1 0 0,0-1-12 0,4 0 15 15,0 0-17-15,-6 0 4 0,6 0-10 16,-9 0-2-16,9 0 33 0,-7 0-47 0,7 0-12 15,-12-11-30-15,8 10-6 0,1-1-28 16,-2-1-35-16,1 1-27 0,2-1-34 0,-1-1 16 16,1 1-208-16,0-1-75 0,0 0 43 0,2-2 42 15,-1 1-3-15,1 5 19 0,0 0 9 0</inkml:trace>
  <inkml:trace contextRef="#ctx0" brushRef="#br0" timeOffset="77502.0474">17331 3132 665 0,'0'-3'223'0,"2"1"-58"15,0-2-15-15,0 2-20 0,0 0-15 0,0-3-41 16,1 3-14-16,1-2-45 0,1 1-15 15,0 0-1-15,0 1-197 0,1-2-128 0,5-4 12 16,-2 3 8-16</inkml:trace>
  <inkml:trace contextRef="#ctx0" brushRef="#br0" timeOffset="77823.7222">17569 3145 328 0,'4'1'312'0,"-1"1"-12"0,-1-2-51 0,1 1-3 16,-1 1-33-16,1-2-24 0,1 1-35 16,2-1 15-16,0-1-42 0,0 1 9 0,-1 0-3 15,1 0-31-15,4 0-8 0,1 0-2 0,3 0 5 16,0 0-39-16,-1 0 21 0,-3 0-22 15,1 0-24-15,-2 0 31 0,8-9-19 0,-10 9 7 16,-1 0-32-16,0-1 9 0,-1-1-32 0,2 2-18 16,-2 0-23-16,1-1-10 0,-2 1-24 15,0 0-40-15,-4 0 9 0,0 0-25 0,0 0 11 16,0 0-161-16,0 0-74 0,0 0-15 16,10 13 25-16,-15-10 22 0,0 10 12 0,-6-3 3 15</inkml:trace>
  <inkml:trace contextRef="#ctx0" brushRef="#br0" timeOffset="78005.3071">17666 3316 320 0,'-2'3'247'0,"2"-2"-50"0,0 0 6 16,2 1-42-16,0-1-20 0,2 0-20 0,0 0 3 15,0-1-20-15,2 0-32 0,0 0-4 0,2 0-34 16,-1 0-19-16,2 0-15 0,4 0-2 15,0 0-89-15,-1 0-61 0,17-12-103 0,-10 7-88 16,-2-2 10-16,1 1-15 0</inkml:trace>
  <inkml:trace contextRef="#ctx0" brushRef="#br0" timeOffset="78258.02">17968 3223 212 0,'4'-2'263'0,"-3"2"-36"0,1-1-41 16,-1 1-2-16,0 0-46 0,0 0-19 0,1 0-15 15,-2 3 15-15,0 0-9 0,0-2-27 16,0 3 4-16,0 0-2 0,0 0-15 0,1 2 0 16,-1 0-10-16,0 0-19 0,0 2 7 15,0-2 2-15,0 7-8 0,0-2-5 0,0 0-4 16,0 4 4-16,0 0-26 0,0 1 32 0,0 2-11 16,0-3-10-16,-6 1 0 0,6-3 2 15,-13 16-32-15,12-18-10 0,0-1-15 0,-1-3-41 16,-1 1 9-16,-1 0-27 0,4-4-40 0,-2-1-89 15,1-1-106-15,0 3 21 0,-1-4-56 16,0 1 6-16,0-2 63 0</inkml:trace>
  <inkml:trace contextRef="#ctx0" brushRef="#br0" timeOffset="79125.4415">17564 1367 398 0,'0'-2'230'0,"0"0"-28"16,1-1 8-16,-1 1-62 0,1-1 3 0,-1-1 16 15,-1 2-8-15,2-1-16 0,-1 1-21 16,1-1 9-16,1 0 10 0,-2 1-22 0,2 0-33 16,-2 0 13-16,0 0-16 0,1 0 10 0,1 1-27 15,0-1-6-15,-1 0 10 0,0 0-22 16,1 2-19-16,1-1 6 0,0 0 14 0,0 2-17 15,2-1-3-15,-1 3-6 0,0-1-16 16,9 6 16-16,-7 0 2 0,-1-1-22 0,-3 1-6 0,3-1 24 16,2 10-25-16,-2-3 18 0,-5-1-11 15,0-7 21-15,0 2-5 0,0 5-13 0,0 1-8 16,0 0 5-16,0 0-12 0,0-2 20 16,0 0-11-16,0-1-4 0,0-2 1 0,0 0 4 15,0 0 26-15,0-3-26 0,0 1 7 0,0 0 3 16,0-1-13-16,0 1-7 0,0-7 7 15,7 25 16-15,5-13-8 0,3-1 29 0,-4 0 3 16,2-3-14-16,-1-2 13 0,0-4-2 0,-4 3-16 16,-1-4 20-16,1 2-6 0,-2-1-22 15,0-1 4-15,-3 0 15 0,1 0 15 0,-4-1-26 16,0 0-18-16,0 0-7 0,0 0 27 0,6 0-21 16,-6 0 7-16,0 0-24 0,7 0-36 15,-7 0-23-15,0 0-18 0,0 0-45 16,0 0 13-16,0 0-266 0,0 0 31 0,7 0 26 15,-1 6-26-15,-4-2 22 0,-1 0-20 0,2 1 19 16,0 10-20-16</inkml:trace>
  <inkml:trace contextRef="#ctx0" brushRef="#br0" timeOffset="79706.7962">18215 2069 504 0,'1'-3'272'0,"-1"1"-46"0,3 1-17 15,-3-2-2-15,2 1-11 0,-2 1 0 0,0 0-26 16,0 0-14-16,0 0-34 0,0-1 16 0,0 1-34 16,0 1-6-16,1-2-15 0,-1 2-7 0,2 0-3 15,-2-1-5-15,0 1-21 0,0 0-6 16,0 3-6-16,1 0 2 0,0 0-5 0,0 4 16 15,-1-1-31-15,2 0 13 0,0 10-15 16,-1-3 10-16,4 3-19 0,-5 1 19 0,0 0 8 16,1-2-11-16,0 3 11 0,0 1-21 0,0-1 12 15,0-4-8-15,-1-7 2 0,0 5 5 16,0 3-33-16,0 0 18 0,0 2 7 0,0-1 7 16,0 2-25-16,0 0 8 0,-13 16-5 0,12-21 9 15,-1 3-2-15,0-3-3 0,1-1-15 16,-1-3 28-16,0 0-21 0,1-1 9 0,-6 6-19 15,6-4 21-15,-1 0-11 0,1-2 10 0,0-2-6 16,0-1 9-16,-1 0-3 0,2-1-16 16,-1 1-23-16,0-2-23 0,-1 0-4 0,2-1-22 15,-2 1-22-15,2 0-29 0,-1-3 11 16,0-2-171-16,2 0-109 0,-1 0 26 0,1-4-11 16,5-7 18-16,-1-1 29 0,7-1 4 0</inkml:trace>
  <inkml:trace contextRef="#ctx0" brushRef="#br0" timeOffset="80190.8976">18486 2151 517 0,'2'-2'293'15,"0"1"-58"-15,0-1-27 0,-1 1-6 16,2 1-32-16,-3-1-6 0,2 1-35 15,-2-2-20-15,0 2 2 0,0 2-13 0,-2 0-8 16,1 0-6-16,-3 1 13 0,-1 1-24 16,-7 6 2-16,-2 1-14 0,3-2-2 0,0 4 0 15,-3-4-21-15,1-2 12 0,1 4-7 0,4-3-24 16,-3 0 24-16,-3 0-23 0,2 0 4 0,4-1-12 16,0-1 3-16,0 3 3 0,3-1 2 0,-2-3-3 15,4 1-6-15,-1-2 20 0,0 1-26 16,1 1-5-16,1-3 10 0,0 2-8 0,2-5 10 15,0 0 1-15,0 9-4 0,0-1-6 16,0 3 21-16,12 15-10 0,-3-13 2 0,-2 1-12 16,3 0 29-16,0-2-27 0,2 2 12 0,1-1-2 15,0-1 14-15,-2 0-15 0,4 0-3 0,1 0 1 16,-4-1 20-16,2 1-19 0,-1-3-3 0,-1 0 6 16,0-1 0-16,-3-3 1 0,2 3 8 15,-4-2-16-15,-1 1-2 0,0-3-5 0,0 1 5 16,-2-3-5-16,0 3 6 0,0-4-1 15,-4 2-13-15,3 0 1 0,-2-2 0 0,4 1 2 16,-3 0-13-16,-1-1 1 0,2 0-23 16,-2 0-25-16,-1 0-16 0,1-1-7 0,0 0-70 15,-1 0 15-15,-2-3-167 0,2-1-129 0,0 0 29 16,-2 0 26-16,2-1 24 0,0-1 17 0,2-14 51 16</inkml:trace>
  <inkml:trace contextRef="#ctx0" brushRef="#br0" timeOffset="80640.9567">18937 2044 246 0,'2'-5'393'0,"-1"3"-56"16,0-2-57-16,-1 3-17 0,2-1-52 15,-1-1-3-15,1 2-46 0,-1-1 11 0,-1 1-23 16,1-1-26-16,0 2-25 0,-1 0 11 16,-1 2-27-16,0 0-9 0,-1 2-22 0,0 1 20 15,-8 9-30-15,1 1 10 0,0 2-6 0,0-1-2 16,0 1-17-16,-3 3 12 0,3-2-14 0,-1 1-4 16,0-1 11-16,3 1-17 0,-2 1-7 15,-2-3 7-15,2 2 6 0,1 0-20 0,-1 1 36 16,-1 1-25-16,1 1-3 0,3 0 11 0,1 0-7 15,-2 2-6-15,7-2-20 0,-2-2 10 16,-1 1 11-16,-1 1 19 0,4-12-2 0,0 6-2 16,0 1-14-16,13 20 7 0,-7-19 12 0,-2 0-12 15,1-1-11-15,3-2 41 0,0 2-24 0,0-4-3 16,-1 0 7-16,-2 0-28 0,2-1 16 16,4-2-13-16,-5-2-8 0,0 0-15 0,0-2-18 15,-1-1 19-15,-2-3-32 0,1 2-12 0,-2-1-8 16,2-1-42-16,0-1-7 0,1-1 11 15,-5 0-185-15,0 0-104 0,23-17 29 0,-13 8-35 16,0-5 23-16,-3 0 22 0,1-3 42 16,-2-4-2-16</inkml:trace>
  <inkml:trace contextRef="#ctx0" brushRef="#br0" timeOffset="81073.5151">18932 2250 440 0,'0'-4'292'0,"2"2"-52"0,-2-1-24 16,2 1-34-16,0 1-4 0,0-2-19 0,1 2-17 15,1-1-11-15,0 1-20 0,2 0 4 16,-1 0-30-16,1 1 2 0,-1 0-20 0,16 0-14 15,-21 0 1-15,15 0 1 0,0 0-19 16,15 11-3-16,-14-5 5 0,3 1 8 0,-5 1-23 16,-1-2-4-16,1 3-3 0,-1 0 19 15,-1 1-18-15,2-1 11 0,-3 0-17 0,-3 2 6 16,0 1 7-16,-1 1-8 0,-3-4-6 0,-1 3-7 16,-1-3 22-16,-2 0-31 0,0-9 17 15,0 11-9-15,-12 11 14 0,4-8-4 0,-4 0 3 16,0-1 15-16,-1-4-11 0,1 2-12 15,-3-2 10-15,0-2-17 0,-2-1 0 0,3-1 10 16,-2-1-29-16,2-3 19 0,1 1-21 0,2-2-7 16,11 0-28-16,-14 0-7 0,1 0-24 0,1 0-23 15,2 0 9-15,2 0-134 0,-6-12-88 16,9 7-72-16,3 1 25 0,4-2 11 16,-2-1 12-16,2 2 31 0</inkml:trace>
  <inkml:trace contextRef="#ctx0" brushRef="#br0" timeOffset="81505.7286">19288 2182 491 0,'2'-2'336'0,"0"-1"-60"0,1 0-47 0,-1 0-13 15,-2 2-17-15,0 0-23 0,1-2-32 0,1 2-16 16,-1 0 19-16,0 1-42 0,-1-1-1 0,2 1-28 15,-1 1-3-15,-2 1 7 0,-1-1-12 16,-1 3-22-16,1 0 14 0,-7 6-16 0,0 1 10 16,-1 0-27-16,1 2 9 0,0-4-17 0,0 3 26 15,4-1-18-15,-5 1 9 0,2 1-9 0,5-2-9 16,-1-1 20-16,-1 4-5 0,-1 1-7 16,4-3 19-16,-1 0-12 0,2-1-34 0,1 6 15 15,0-17 3-15,0 11-4 0,0 0-1 0,15 13-8 16,-8-11 0-16,-1-5 10 0,3 3-15 15,0-4 10-15,0-1-6 0,-2-2 20 0,6 4-9 16,-4-4 15-16,-3-1-5 0,0 3 20 16,0-5-8-16,-3 1 13 0,0 2-2 0,0-4-12 15,-1 1 9-15,0 1-1 0,-1-1-5 16,2 0 2-16,-2-1-5 0,1 1 23 0,1 0-7 0,-2-1-39 16,-1 0 7-16,0 0-60 0,0 0-5 15,0 0-24-15,0 0-32 0,0 0-14 0,0 0-49 16,12-11-15-16,-9 9 17 0,-1-3-118 0,0-1-66 15,0 1-60-15,1 0 27 0,0 1-23 0,4-7 24 16,5 2 15-16,-6 2 2 0</inkml:trace>
  <inkml:trace contextRef="#ctx0" brushRef="#br0" timeOffset="81822.7275">19563 2387 285 0,'2'1'292'0,"1"0"-30"0,-1-1-12 0,2 0-53 16,-2 1-22-16,0-2-27 0,-2 2 7 0,3 0 0 0,-1 2-22 16,-1-1 4-16,2 2-25 15,-1-1 8-15,0 2-19 0,4 11-19 0,0-1 17 16,-4-3-21-16,1-1 8 0,-1-2-19 0,0-1 0 16,2 7-2-16,-2-2-3 0,-1-1-20 0,-1-4 2 15,0 1 0-15,1-1 12 0,0-3-14 0,-1 3-17 16,0-2-5-16,2 0-5 0,-2-1 0 15,0 0 13-15,0-5-6 0,0 0-14 0,0 9 1 16,0-3-6-16,-18 12-25 0,9-14-3 16,0 1-23-16,0-5-27 0,-1 0-12 0,10 0-8 15,-14 0-32-15,-16-11 12 0,15 2-103 0,2-4-16 16,-5-4-60-16,5-3-58 0,2-1 12 16,2-2-14-16,4 4 18 0,3-3-18 0</inkml:trace>
  <inkml:trace contextRef="#ctx0" brushRef="#br0" timeOffset="81956.0057">19457 2341 425 0,'3'-3'182'0,"-2"-3"-4"0,1 2-10 16,-1 0-1-16,1 0-21 0,-1 0-17 0,2 1-6 16,1 0-15-16,-1 0-16 0,4 0 12 0,-4 1-23 15,0-1 9-15,-1 0-14 0,3 2-8 16,1 0-33-16,-1-2-42 0,0 1-34 0,0 1 4 16,1 1-145-16,-3-2-195 0,1 1 24 15,0 1-33-15,-4 0 51 0</inkml:trace>
  <inkml:trace contextRef="#ctx0" brushRef="#br0" timeOffset="82305.1441">19887 2666 264 0,'1'3'299'0,"1"-2"-58"0,-1 0-24 0,0 4-20 15,-2-4-31-15,4 0-23 0,-3 2-12 16,-1 0-3-16,2 1-11 0,-2 2-1 0,-1-2-12 16,-4 10-11-16,0 0 0 0,-2-2-16 15,1 1-10-15,-2 1-6 0,-2 0-16 0,1-1 4 16,-2-2 16-16,2 1-29 0,0-1-10 0,-1 1 20 15,-1-2 5-15,2-1-25 0,-1 0-13 16,1-4-17-16,2 0 2 0,3-1-10 0,-1-1-21 16,-1 0-19-16,3-1-26 0,0-2 7 0,4 0-158 15,0 0 19-15,0 0-226 0,-8 0 51 16,-4-11 23-16,6-1 11 0,1-4-46 16</inkml:trace>
  <inkml:trace contextRef="#ctx0" brushRef="#br0" timeOffset="82691.1391">19918 2245 547 0,'3'-3'356'0,"0"2"-64"0,-1-1-25 0,-1 1-3 15,2-1-46-15,0 1-1 0,-2-1-43 16,2 1-31-16,0 1-15 0,0-1-5 0,1 1-7 16,1-1-18-16,1 2 15 0,3-1-37 0,3 0-6 15,-2 0-24-15,18 15 2 0,-15-8 0 16,1 3-3-16,2-2-13 0,-3 3-18 0,-2-2 26 16,1 3-25-16,-4 4 7 0,2-2 9 15,-2 2-7-15,-1-1-19 0,-2 0 12 0,-1 2 6 16,-2-2 3-16,0-5-7 0,-2 2-12 0,0-3 14 15,0 3 1-15,-12 17-10 0,3-16-4 16,2 2-1-16,-1-3-28 0,-2-3-7 0,-1 1-21 16,2-4-18-16,1-2-13 0,-1 1-18 0,1-2-16 15,1 0-33-15,2-2 15 0,5-1-144 16,-9 0-119-16,9 0 29 0,-7 0 25 0,7 0-14 16,-14-10 21-16,12 5-40 0</inkml:trace>
  <inkml:trace contextRef="#ctx0" brushRef="#br0" timeOffset="83071.2103">20251 2225 406 0,'2'-2'317'0,"0"0"-53"0,-1 0-24 15,0 0-36-15,0 2-7 0,-1-1-36 0,1 1 9 16,0-2-32-16,-1 2-19 0,0-1-23 15,0 2-14-15,0 0-15 0,-2 1 8 0,2 1 5 16,-3 0-11-16,1 2-12 0,-7 6-4 0,1 2-18 16,0-1 1-16,-1 1-5 0,-1 1 15 15,4-1-29-15,-1 2 31 0,2-1-17 0,-3 2-1 16,2-1-10-16,2 2 19 0,-1-2-6 16,3 3-15-16,2-3 19 0,0-3-9 0,0-12-2 15,0 11 3-15,0 2-15 0,11 17 12 0,-6-13-16 16,-3-5 16-16,7 4-2 0,0-3 3 15,1-2-18-15,1-1 6 0,-2-1 4 0,-2-2-9 16,7-1-20-16,-3 0-6 0,2-1-16 0,-2-3-7 16,-2-1-16-16,-9-1-41 0,9 0-21 15,5 0 10-15,16-16-152 0,-15 4-115 0,0 1-28 16,-3-5 26-16,2-2-27 0,-2-2 18 16,2-1 66-16</inkml:trace>
  <inkml:trace contextRef="#ctx0" brushRef="#br0" timeOffset="83491.1047">20574 2099 331 0,'0'-1'314'0,"-2"-2"-49"0,2 0-34 16,-1 0-32-16,1 2-14 0,-1-1-28 15,2 0-9-15,0 0-8 0,-1 2-34 0,1 0 14 16,-1 2-17-16,2 0-11 0,0 1 1 0,2 2-1 16,-1 0-15-16,7 9-14 0,-2-3-6 15,3 4 6-15,-1 1-14 0,0 0-11 0,0 2 19 16,2 2-16-16,-3-1 0 0,2 1 7 0,-2-1 7 16,2 0-28-16,-1 1 0 0,0 1 2 15,-3 2 2-15,0-2-3 0,-1-1-3 0,-1 1 4 16,2-1-8-16,-4 0-12 0,1-1 28 15,-2-1-26-15,-2-11-2 0,0 6-6 0,-10 16 25 16,4-15 4-16,-3 1-27 0,1 0-8 0,0-2 7 16,-4-1 6-16,0 1 14 0,2-2 12 0,-2-3-28 15,-2-1 13-15,1 1-24 0,2 1 10 16,-4-3 7-16,6-4-46 0,1 1 2 16,0 0-23-16,1-3-16 0,7 0-30 0,-7 0-33 15,7 0 12-15,-7 0-223 0,-5-10 26 0,4 0-117 16,2-2 26-16,-2-2 71 0,7 3 22 15,1-2 13-15,0 4-13 0</inkml:trace>
  <inkml:trace contextRef="#ctx0" brushRef="#br0" timeOffset="84287.811">20951 2149 299 0,'2'-1'347'16,"0"-2"-64"-16,1 2-29 0,-1-1-11 0,-1 1-40 15,1 0-22-15,0 0-12 0,-2 1-33 0,1-1-19 16,0 2 2-16,0-2-18 0,-1 1-4 0,2 1-37 15,-2 1 18-15,0 1-16 0,2-1-19 16,-2 3-9-16,0 1 9 0,0 0-7 0,-1 0 6 16,0-1-15-16,0 3 9 0,1 1-2 15,0 2-10-15,0 2 7 0,0-1-9 0,0 5-8 16,0-4 12-16,0 1-13 0,0 2-2 0,0-1 10 16,0-1 2-16,0 2-15 0,11 16-8 15,-11-19 20-15,5 1-13 0,1 1-2 0,-2 0 6 16,0-6 2-16,-1-2-23 0,5 4 11 0,-1-2 0 15,0-2-16-15,3 3 30 0,-3-5-15 16,3 0 13-16,-3-4-23 0,0 2 1 0,0 0 10 16,0 0-11-16,-1-3 10 0,0 0-11 0,-6 0 12 15,0 0-12-15,9 0-14 0,3 0 10 16,12-20 6-16,-11 9 6 0,1-3-1 0,-6 2 5 16,4-4-10-16,-3 2 13 0,0-1-11 0,0-3 11 15,0 1-9-15,-1 0 19 0,-3 0 2 0,-1-2-11 16,-4 4 12-16,0 15 22 0,0-11-16 15,0 0 33-15,0 1-23 0,0 2 3 0,0 0 28 16,0 0-10-16,0 2 14 0,0 6 16 0,0-10-15 16,0 4-21-16,0 6-20 0,0-8-3 15,0 8-3-15,0-8-1 0,0 8-3 0,0-7 7 16,0 7 6-16,0 0-14 0,0-6 27 0,0 6-36 16,5-5 20-16,-5 5-1 0,2 4-4 15,0 0-11-15,-1 2 3 0,-1 1-13 0,4 9 10 16,-3 2-21-16,2-1 17 0,1 3 0 0,-1 0-20 15,-1 1 32-15,1 1-22 0,-2-2 20 16,4 2-20-16,-4-2 29 0,-1-1-29 0,2 0 6 16,-2 0-12-16,3-7 3 0,-3-2 18 15,0 1 5-15,0 3-28 0,0 1-4 0,0-2 24 16,0-1-5-16,0-2 4 0,0-1-4 0,0-2-2 16,0 0 2-16,0-7-4 0,0 8 2 15,0 0-12-15,0-8-3 0,0 8-32 0,0-8 1 16,0 7-12-16,0-7-3 0,0 6-39 0,0-6-25 15,0 6-15-15,-12 3-59 0,9-8 19 16,0 1-198-16,0-4-74 0,2 1 29 0,-1-1 18 16,0 0 23-16,2-4 13 0,1 0 22 0,1 0-10 15</inkml:trace>
  <inkml:trace contextRef="#ctx0" brushRef="#br0" timeOffset="84655.044">21503 2424 513 0,'0'-1'293'16,"1"1"-51"-16,-1 0-38 0,0 0-13 0,2 0-8 16,-3 1-18-16,2 2-12 0,0-1-3 0,1 1-14 15,-2 3-23-15,2 0 29 0,1 0-24 16,1 10-32-16,-2 3 16 0,2-2-19 15,0 1 20-15,0 0-23 0,0 0-5 0,-3-4 5 16,2 3-36-16,2-1 13 0,-4 2-8 0,-1-11-7 16,0 6-13-16,0 0 10 0,0-1 1 15,0-1 6-15,0-3-37 0,0 1 18 0,0-1-7 16,-11 13 8-16,6-12-29 0,-2 3 28 0,-2 0-9 16,-2 1 34-16,1-5-40 0,1-3 15 15,-4 3 12-15,1-3-12 0,0-4-14 0,4 3-17 16,0-4 2-16,-1 0-28 0,9 0-12 0,-12 0-7 15,-3 0-50-15,-13-18-45 0,14 11-30 0,1-5 17 16,2-1-235-16,0-2-45 0,1-5 30 16,5 1 27-16,0 2 34 0,1-10 22 0,3 4 8 15</inkml:trace>
  <inkml:trace contextRef="#ctx0" brushRef="#br0" timeOffset="84848.342">21411 2304 439 0,'2'0'281'0,"0"-1"-19"0,0 0-45 15,-1 1-8-15,1-2-35 0,0 1-2 0,-1 1-33 16,0 0-29-16,2 0-36 0,-1-1-22 16,-1-1-70-16,0 2-7 0,2-1-38 0,-1 0 7 15,0 1-313-15,0-2 11 0,1 1 39 16,-1 0 5-16,0 0 0 0</inkml:trace>
  <inkml:trace contextRef="#ctx0" brushRef="#br0" timeOffset="85239.1757">21544 2357 374 0,'15'4'301'0,"-5"-2"-14"0,0-1-31 15,-2 1-29-15,-1-1-32 0,-7-1-3 0,6 0-34 16,2 0 1-16,-1 0-21 0,0 0 8 16,0 0-20-16,2 0 11 0,4 0-13 15,1 0-32-15,0 0-31 0,-2 0 7 0,-1 0-22 16,-2 0 21-16,-1 0-19 0,-1 0 15 0,7 0-18 15,-1 0-6-15,-1 0-11 0,-1 0 2 0,-2 0-6 16,1 0 8-16,-3 0-7 0,-1 0 22 16,8 0-35-16,-2 0-5 0,0 0 13 0,0 0-14 15,2 0 10-15,1 0-24 0,9-4-8 16,-14 2-15-16,-2 1-17 0,-3-2-25 16,0 2-16-16,0-2-33 0,-1 0 9 0,2 3-85 15,-3-4-81-15,-2 2-135 0,0-1 34 16,0 0 25-16,-1 0-13 0,-1 0 16 0,0-1 2 15</inkml:trace>
  <inkml:trace contextRef="#ctx0" brushRef="#br0" timeOffset="85569.9885">21891 2261 398 0,'-1'-1'301'0,"0"-1"-28"0,0 1-34 15,-1 1-42-15,1 0-5 0,0 0-37 0,0-1-6 16,1 1-19-16,-3 1-17 0,3 0-21 16,-1 1-6-16,-1 1 7 0,1-1-18 0,1 2-18 15,0 1-1-15,0 0-12 0,0 2-1 0,-1-1-7 16,1 4-3-16,0 2 28 0,0 3-14 0,0 2-4 16,0 0 6-16,13 19 3 0,-11-18-8 15,-2-8 3-15,0 3-17 0,0 2-6 0,0 1 19 16,12 19-30-16,-10-20 16 0,-1-3-11 0,0 0 9 15,0-2-24-15,0-2 19 0,-1-1-9 16,1-1-13-16,-1 0-2 0,0-1-10 0,0-1 2 16,0-1-34-16,0-3-25 0,0 0-24 0,0 0-28 15,0 7 12-15,0-7-154 0,0 0 21 0,-4 5-171 16,3-7 7-16,0 0 26 0,0-2 49 16,1-2 12-16</inkml:trace>
  <inkml:trace contextRef="#ctx0" brushRef="#br0" timeOffset="86219.8773">22150 2220 602 0,'1'-1'230'0,"-2"1"-29"15,2 0-31-15,-1 0-9 0,1 1-32 0,-1 0 7 16,0 4-18-16,0-2-3 0,1 1-6 0,0 3 4 16,0-1-42-16,0 12 12 0,-1-11 5 15,0 5-22-15,0 3 6 0,0 1 8 0,0-1-7 16,0 2 1-16,0 1-14 0,0 0-16 0,0-1-12 16,0 1 15-16,0 0-1 0,0-1-24 15,0 0 18-15,0 2 4 0,0-4-16 16,0 1 2-16,0-6-4 0,0 1-16 0,0-2 14 15,0-1-11-15,0-1 5 0,0 0 15 0,0-7-28 16,0 7 10-16,0 0 25 0,0-7-21 0,0 7 29 16,0-7-7-16,0 7 31 0,0-7 16 15,0 6-20-15,0-6-8 0,0 0 2 0,2 9-8 16,-3-10-6-16,0 0-4 0,0-3-5 0,0 0 11 16,-1-1-7-16,2 0-3 0,0-1-4 15,0-3 14-15,0 1-5 0,0 0-32 0,0-5-2 16,0 1-2-16,19-15 6 0,-12 10-2 15,0 2-2-15,2 5-3 0,2-2 10 0,-1 1-1 16,0 5-2-16,1-1-11 0,-3 1 0 0,0 3-2 16,0 2 6-16,-1 1-10 0,-7 0 4 0,7 0 1 15,0 0-28-15,14 10 30 0,-8-4-1 16,-1 3-29-16,-2 0 1 0,1 4 4 0,-4-1 30 16,2 0-7-16,0 2-14 0,-2 2 19 15,0-2-4-15,-2-3-4 0,-2 4-28 0,1 2 30 16,-3-4 5-16,-1-13-3 0,0 10 13 0,0 2-23 15,0 1 3-15,-13 9 10 0,4-9-7 0,-1 0 0 16,-5-2 26-16,1-3-6 0,0 0-15 0,-2 1-10 16,1-2 6-16,-2-1 11 0,0-3-12 15,1 0-21-15,-2 0 19 0,10-3-26 16,-2 0-36-16,-4 0-36 0,-4 0-58 0,-17-14-28 16,17 8 16-16,-1-4-309 0,-1 3 36 15,0-2 30-15,-1-4 21 0,-2-1 24 0,1 0-9 16,-4-2 14-16,-2-2 71 0</inkml:trace>
  <inkml:trace contextRef="#ctx0" brushRef="#br0" timeOffset="87103.0618">17084 1796 437 0,'2'-1'265'0,"0"-2"-43"16,0 2 6-16,-1 0-26 0,1-1-29 0,0 2 12 16,-1-1-17-16,0 1-43 0,1 0-19 0,-2-2 0 15,1 1-6-15,1 2-7 0,-2-1-16 16,1 0 1-16,-1 2-17 0,1-1 2 16,0 0-22-16,-2 4 11 0,1 0-4 0,-1 2 2 15,-4 10-2-15,5-8 0 0,-5 23 9 0,-1-11-15 16,1 1-16-16,-2-1 11 0,0 2 5 0,1 1-3 15,-1 0-27-15,1 0 24 0,-1-1-11 0,1 2 3 16,0-1 9-16,1 0 2 0,1-1-17 16,-4-1 41-16,3 2-31 0,2 0-2 0,0 1-10 15,-2 1 38-15,1-1-5 0,2 2-5 16,-3 2-9-16,5-3 19 0,0-14-29 16,0 8 8-16,0 4 3 0,0 2-27 0,0-1 1 15,0 0 9-15,10 30-1 0,-5-28-24 0,-4 3 35 16,2-4-17-16,0 0 6 0,-1 0-3 0,1-1-1 15,0 2 15-15,-1-1-7 0,0-2-5 16,1 1-1-16,-1-2-3 0,0 0-2 0,3-1 0 16,-2-1-3-16,-1-2-41 0,3 3 40 0,3-2-12 15,-1-4-35-15,2 1 20 0,3 0-36 16,1-4-23-16,1-1-29 0,5 2-34 0,-1-6-67 16,5-3 18-16,4 1-275 0,2 0 13 15,4-4 43-15,0-2 46 0,5 0-10 0,-21 0 25 16,12 0 14-16,10 0 1 0</inkml:trace>
  <inkml:trace contextRef="#ctx0" brushRef="#br0" timeOffset="88572.7861">22229 1951 377 0,'0'0'236'0,"0"0"-30"16,0 0-34-16,0-13-27 0,0 13 0 16,-14 0-15-16,14 0-12 0,0 0-22 0,0 0 7 15,0 0-7-15,0 0-10 0,0 0-9 16,0 0-8-16,0 0-4 0,0 0-7 0,0 0 2 16,0 0 13-16,0 0-13 0,0 0-9 0,0 0 27 15,0 0-22-15,11-4 14 0,0 15-2 0,4 1-8 16,-4 1-7-16,3 2-7 0,1 1 3 15,2-1 2-15,1 1 4 0,1 3 11 16,-1-1-18-16,-1 0 6 0,0-4-18 0,1 4 25 16,0 0-36-16,2-2 3 0,-1 2 11 0,-3-1-8 15,1 0-5-15,0 2-19 0,1-2 17 0,-2 2-4 16,-1-1-17-16,0-1 8 0,-3 4 17 16,-1 0-18-16,1 0 0 0,-1 1 12 0,-3 0 1 15,-1 0-18-15,-1-1-4 0,-4 0 0 16,0 1-5-16,-1-3 10 0,-1-9 13 0,0 6-9 15,-13 22-20-15,6-19 10 0,-3 4 13 16,-3-1-21-16,-1-1 12 0,-1-3 5 0,0 2 28 16,-3-3-46-16,-1-1 34 0,-1 1-23 15,-1-2-5-15,-3-1 26 0,4 1-24 0,-2-3 5 16,0 1 17-16,-2-3-17 0,-1 0 19 16,3 2-14-16,2-5 4 0,2 2-23 0,2-4 13 15,3 2-12-15,3-3 17 0,-1-1-21 0,6-1 34 16,0 0-7-16,1 1-14 0,0-2-3 0,1 0 14 15,0-1-21-15,-1 1 14 0,1 0-8 16,1-1-12-16,0 1 18 0,-2-1-18 0,3 2-9 16,-1-2-23-16,1 0 3 0,0 1-19 0,1-1-18 15,0 0-61-15,0 0 2 0,0 0 12 16,0 0-224-16,-3-7 28 0,6 4-114 16,2-1 26-16,6-7 71 0,5-1 16 0,-2-1 12 15</inkml:trace>
  <inkml:trace contextRef="#ctx0" brushRef="#br0" timeOffset="104749.6572">22655 1227 217 0,'0'0'194'0,"0"0"-28"0,0 0-9 0,0 0-9 15,0 0-23-15,0 0 14 0,0 0-15 16,0 0-40-16,0 0-17 0,0 0 19 0,0 0-21 15,0 0-12-15,0 0 18 0,0 0-32 16,0 0 3-16,0 0-5 0,0 0-2 0,0 0-21 16,0 0 22-16,0 0-36 0,0 0 24 0,0 0-7 15,0 14-18-15,0-14 22 0,0 0-4 16,20 26-9-16,-19-23-8 0,1 0 10 0,-1 1 9 16,3-1-7-16,-3 0 2 0,2 2-8 15,-2-2 5-15,2 0-2 0,-1 1-5 0,0 0 25 16,1 1-31-16,-1-1 5 0,0 0-3 0,0 0 7 15,0 0-7-15,0 1-2 0,0 1 8 0,2-1 14 16,-2 1-11-16,0-1-2 0,1 1-3 16,3 7-23-16,-2-2 24 0,-1-2 6 15,1 0-4-15,-1-2-11 0,4 5 10 0,-2-2-10 16,-3-1 4-16,2-1 2 0,-1-1 3 0,1-1-10 16,1 6 13-16,3 1-17 15,-4-5 30-15,0 0 8 0,0 1-13 0,-1-2-6 16,1-2 10-16,4 8 2 0,-5-5-19 0,1 1 5 15,0-1 0-15,3 4 13 0,-1-5-3 16,-3 2-14-16,2-2 15 0,2 6 1 16,-2-4-1-16,0-2-15 0,2 5 17 0,-1-1-14 15,-1-3 12-15,1 6-12 0,3 0 18 16,-3 0-28-16,2 0 12 0,-1-1-13 0,-1 1 25 16,0 2 13-16,1-2-25 0,-1 1-12 0,-1 0 32 15,1-2 3-15,-1 0-14 0,1 4-15 16,2-4 9-16,-5-1-6 0,3 1-5 15,0 1 11-15,0-1 6 0,1 0-13 0,-2 1 6 0,-1-3-18 16,0 3 3-16,3-2 6 0,-4-1 15 0,1-1-5 16,3 3 0-16,-1 0 2 0,-1-4 5 15,2 3-6-15,-3-1-3 0,-1-1 5 0,0-2 9 16,-1-1-15-16,0 1-6 0,3 5 27 16,-3-3-21-16,1 1-3 0,-2-3 19 0,2-2-21 15,-1 1-3-15,-2 0-2 0,2-2 8 16,4 8 12-16,-1-3-22 0,-5-10 1 0,0 8 14 15,0 1-9-15,0-1-3 0,0-1-8 16,10 8 5-16,-5 0 6 0,-1-4 19 0,-2 8 3 16,-2-19 5-16,0 10 2 0,0 1-4 0,0 2-7 15,13 13 13-15,-9-15-11 0,-3 1-9 16,2-4 7-16,-3 3-5 0,5 5-6 0,0 1 14 16,-1-1 3-16,1 1-20 0,-1-1 19 0,-2-3-20 15,3 3 21-15,-3-3-10 0,-1 4-3 16,0-2-11-16,3 1 7 0,-1-1 2 0,1-1 0 15,0-1-12-15,1 2 36 0,-3-3-7 0,0-1-17 16,0 0-1-16,0-4 14 0,-1 1-8 0,1-1-4 16,-1-1-13-16,-1-6-5 0,0 0-1 15,0 9 10-15,0-1 2 0,0-1 0 0,0 0-1 16,0 0-2-16,0-1-13 0,0 0 19 0,0 1-12 16,0-1 14-16,0 1 0 0,0-1-1 15,0 1-18-15,0 0 18 0,0-1-5 0,0 0 5 16,0 1-12-16,0-1-2 0,0 0-4 15,0 0-3-15,0 1 2 0,-5 15 12 0,3-11-10 16,-3 3 15-16,-2-3 17 0,4 0-8 0,-3 2-27 16,1-3 27-16,4-1-11 0,-3-2 2 15,2 1-16-15,-7 5 5 0,4-3 6 0,0-3-9 16,1 0 6-16,-1 0 4 0,1-2-6 0,1 1 15 16,-9 5-14-16,6-3-11 0,1 0 17 15,0-2-15-15,3-2 7 0,-2 2-5 0,2-1 24 16,-8 8-2-16,3-6-7 0,1-1-20 15,0-1 31-15,-5 3 0 0,2-1-16 0,2-2 17 16,-5 6-25-16,1-3 30 0,0 3-36 0,4-5 10 16,-5 2 3-16,0 0 6 0,1-2 8 15,0 2-3-15,1 0-14 0,-1 2-5 0,2-6 5 0,2 2 32 16,-2-1-30-16,4-1-4 0,-1-1 21 16,3 0-20-16,-2 1 12 0,2-1-5 15,1 0-18-15,-3 0 13 0,2 1-5 0,-1-2 21 16,2 0-20-16,-2 1 12 0,1 0-15 15,-1-2-1-15,1 0 6 0,0 2 10 0,0-1-9 16,-1 0 0-16,1 1 11 0,-1 0 18 0,2-1-35 16,-1 0 16-16,1 2-9 0,-1-1 9 0,0-2-2 15,0 1 2-15,1 0-16 0,0 0 0 16,-1 0-6-16,1 1 3 0,0-1 5 16,-1-1 13-16,1 1-30 0,0-1 21 0,1 0 11 15,-1 1-20-15,0 1 14 0,0-2-8 0,2 0-2 16,-1 1-3-16,0-1 10 0,0 0-15 0,0-1 16 15,1 1-9-15,-1 0 10 0,1 0-6 16,0-1 25-16,0 0-6 0,0 0-21 0,0 0 19 16,0 0-14-16,0 0 4 0,0 0-10 0,0 0 14 15,0 0 7-15,0 0-6 0,0 0-22 0,0 0 7 16,0 0 12-16,-2 3-4 0,2-3-19 16,-1-1 16-16,0 1-42 0,1 0 7 0,-3-1-59 15,0 0-45-15,-1 0 14 0,-11-5-146 16,2 5-148-16,-4-5 14 0,-3 1 12 0,5-3 23 15,-2-2-1-15,2-2 14 0,-1 2 51 16</inkml:trace>
  <inkml:trace contextRef="#ctx0" brushRef="#br0" timeOffset="111327.8954">1638 6167 425 0,'0'0'210'16,"0"0"-40"-16,0-13-9 0,0 13-2 0,0 0-13 15,0 0-24-15,14 0-4 0,-14 0-15 0,0 0 15 16,0 0-18-16,0 0-2 0,0 0 1 15,0 0 5-15,0 0-30 0,0 0 0 0,19 5 9 16,-20 2 12-16,0 0-21 0,1 0-11 16,0 5 19-16,0 3-9 0,-15 21 2 0,10-13-3 15,-6-4-11-15,-2 5-7 0,3 1 4 16,-1-2 7-16,0 1 0 0,-1 1-6 0,-3 0-21 16,1 1 13-16,-1 1 17 0,-1-1-26 0,1 2 2 15,-2 0-14-15,0 2 23 0,0-1-3 0,-1 2-2 16,-1-3 22-16,1 1 2 0,0 1-46 15,-1-1-25-15,0 1 22 0,1-3-21 0,-10 16 24 16,1-4 4-16,6-3-7 0,-2 1-12 0,5-11 8 16,2 2 4-16,0-3-18 0,1 0 2 0,4-4 2 15,2-1-6-15,0-2-18 0,3 2 53 16,-2-2-35-16,4-9 7 0,-1-1-22 0,1-1 4 16,2 6 29-16,1-7-11 0,-1-1-7 15,2-2-18-15,0 10 27 0,0-13-2 0,0 0-5 16,11 16 8-16,-9-11 4 0,3 0 1 0,5 0-21 15,-2-1-16-15,3 0 53 0,1-2-8 16,-1-1-35-16,7 2 40 0,0-2-37 0,-6-1-16 16,5 0 20-16,5 0 10 0,2 0-6 0,1 0 8 15,2 0-20-15,27 12 17 0,-29-11-32 16,1 1 28-16,0-2-18 0,-15 0 22 0,8 0-5 16,-2 0-6-16,2 0-7 0,-4 0 21 15,3 0-36-15,-5 0 19 0,-1 0 2 0,4 7 16 16,-10-5-9-16,-6-2-20 0,0 0 23 15,0 0-1-15,8 0-1 0,-8 0-15 0,6 0 33 16,-6 0-30-16,0 0 11 0,7 0-2 0,-7 0 3 16,0 0-38-16,0 0-38 0,0 0-7 15,0 0-30-15,0 0-54 0,6 0 14 0,-6 0-184 16,0 0 26-16,0 0 26 0,9-10-121 0,-7 8 5 16,0-3 79-16,1 2 13 0,1-1 18 15,8-6 12-15</inkml:trace>
  <inkml:trace contextRef="#ctx0" brushRef="#br0" timeOffset="111892.2196">2304 7155 779 0,'2'-6'293'0,"-1"-2"-18"16,0 2-23-16,1-1 0 0,-2 1-42 16,-1-2 10-16,1 3-18 0,0 5-27 0,0-9 8 15,0 0-22-15,0-3-17 0,0 2-13 0,-10-7-17 16,7 10-23-16,-2 0-20 0,1 3 10 0,1 0-14 16,-3 2-7-16,1-2-6 0,-1 2-17 15,-2-1-13-15,8 3-1 0,-13 0-6 0,-5 0 11 16,-20 13-14-16,13-5 19 0,3-1-31 15,1 2-2-15,-1 4 2 0,2-2 13 0,-4 2-1 16,1 3-1-16,3 0 3 0,2-3 5 16,-2 4-5-16,4 0 9 0,-1-1-27 0,4 3 18 15,-1-1-5-15,-2-1-12 0,6 2 32 0,0 2-23 16,2-3-20-16,-1-1-9 0,2 2 16 0,2 1-9 16,-1-1 34-16,1 0 0 0,0 0-3 15,5 2-1-15,0-1 14 0,0-10-4 0,0 5-35 16,10 22-4-16,-2-15 19 0,-4-3 0 15,5 0-2-15,-2-2 1 0,3 3 44 0,4-2-4 16,0-2-5-16,-1 0-24 0,3-4 18 0,3 2-4 16,-3 0-2-16,3-6-22 0,0 5-1 0,-2-6 0 15,3 3-7-15,-3-2 9 0,2-2 6 0,-4 2-2 16,4-1-27-16,-2-2 1 0,0 1-15 16,0-3 20-16,3 2 3 0,-5-3-52 15,-4-1 10-15,-11-1 8 0,8 0-38 0,-1 0-10 16,1 0-6-16,13-12-36 0,-5 4-32 0,-3-1 15 15,-1-3-145-15,-3-1-123 0,0-3 4 16,1 1-7-16,-6-1 51 0,-4 2 45 0,0 8 9 16,0-6 13-16,0 0 9 0</inkml:trace>
  <inkml:trace contextRef="#ctx0" brushRef="#br0" timeOffset="112258.218">2014 7504 510 0,'-3'-1'271'0,"0"-1"-30"0,1 2-22 0,0-1-19 16,-1 1-2-16,0-1-4 0,1 1-21 0,1 0-30 15,1-2-17-15,2 2 18 0,1-2-37 16,1 0 1-16,3 1 13 0,11-3-37 0,0-1 5 16,2 1 17-16,3-1-17 0,-6-1 0 15,3 2-16-15,-1 0-24 0,-3 1-11 0,0-1 23 16,-3 1-2-16,-4 2-11 0,0-1 0 0,-2-1-13 15,-1 1-13-15,-2 2 4 0,1 0 11 16,-1-1-33-16,-1-1 32 0,0 1-12 0,1 1 3 16,-2 0-16-16,0-2 11 0,1 2-15 0,-1 0 22 15,-2 0-28-15,0 0-15 0,0 0 18 0,0 0 5 16,0 0 12-16,0 0-5 0,0 0-12 0,0 0 24 16,8 0-39-16,-8 0 0 0,0 0-33 15,0 0-17-15,0 0-11 0,0 0-9 0,0 0-44 16,7 0-53-16,3-9 16 0,-9 6-231 15,1 1 30-15,0-3 27 0,-1 1-19 0,0 2 24 16,0-3 23-16,-1 1-21 0,0-1 10 0</inkml:trace>
  <inkml:trace contextRef="#ctx0" brushRef="#br0" timeOffset="113181.144">3478 6281 412 0,'0'0'238'16,"0"0"-41"-16,0 0-18 0,0 0-6 15,0-14-14-15,0 14-5 0,0 0-27 0,0 0 0 16,0 0 0-16,0 0-13 0,18-24-1 16,-18 24-20-16,0-1 6 0,2 0-11 0,-2-1-20 15,0 1 2-15,2 1-9 0,-2-2 16 0,1 2-23 16,-1-1 16-16,1 0-28 0,-1 1 14 0,0 0-13 16,0-2-8-16,1 2-17 0,-1-1 5 15,0 0 10-15,0 1 1 0,0 0-12 0,0-1 14 16,0 1-8-16,0 1-6 0,0-1-5 15,0-1 24-15,1 0 4 0,-2 1-24 0,2 0-8 16,-1 0 21-16,0 0-27 0,-1 0 14 16,1 0 4-16,1 0-2 0,-2 0 9 0,1-1-13 15,-1 1 23-15,2-1-15 0,-2 1-25 0,1 2 6 16,1-2-3-16,0 0 23 0,-2-1-22 16,1 1 20-16,0-1-16 0,0 0 11 0,1 1-16 15,0 0-11-15,-1 1 37 0,1-2-34 0,-1 2 36 16,1-2-48-16,-2 1 25 0,2 0-25 0,-1 0 10 15,-1 0 17-15,2-1-32 0,-1 2-10 16,0-2-24-16,0 2-12 0,0-2-20 0,1 2-21 16,-2-2-3-16,1 1 11 0,0 1-107 0,-1-3-70 15,1 2-149-15,-1-1 45 0,1 1 20 16,-1-1 26-16,-1 2 15 0,0 0 39 0</inkml:trace>
  <inkml:trace contextRef="#ctx0" brushRef="#br0" timeOffset="113822.817">3485 6188 692 0,'0'-3'229'0,"1"0"-14"0,-1 0 1 16,0 2-16-16,1-2-29 0,-1 1-14 15,1 0-12-15,-2 0-5 0,2 0-14 0,-1 1-23 16,0 1 12-16,0-2-23 0,-1 1-24 0,0 1 12 16,1 0-24-16,-4 1-16 0,3 1 24 0,-3 1-20 15,0 0 6-15,-7 7-18 0,3-3 13 16,-3 5-19-16,0 1 4 0,1 4-9 0,0-3 9 16,-1 2-16-16,-1 1 21 0,4 2-8 15,-4 1 8-15,3-1 5 0,-4 2-3 0,-3 1 2 16,3 2 9-16,-2 2-3 0,1-1 1 0,0 3-11 15,-3 1 0-15,3 3-9 0,0-2-25 16,0 2 23-16,1 1 3 0,1-1-15 16,-1 2 34-16,2 1-27 0,0-1 13 0,1 2-6 15,3-3 2-15,-2 3 1 0,2-1 12 0,3-1-9 16,0 1-5-16,1-1 17 0,2-1-4 0,1-1-5 16,0-16-27-16,0 6 12 0,0 6 8 0,13 28-4 15,-8-26-1-15,1-3-3 0,2 1-1 16,1-3 0-16,1-2 1 0,1 2 2 0,0-3-3 15,2 0-4-15,0-2-20 0,-2 2-22 16,5-3-13-16,1-2 11 0,-2-1 14 0,3-4-17 16,-3 2-27-16,2-5-30 0,-1-2-3 0,2-6-30 15,-9-1-31-15,6 0-26 0,2 0 14 0,21-17-160 16,-16 7-89-16,1-2 13 0,-4-3 6 16,-1-2 54-16,0-4-12 0,-1 0 29 0,2-3 31 15</inkml:trace>
  <inkml:trace contextRef="#ctx0" brushRef="#br0" timeOffset="114290.1478">3710 6503 290 0,'-1'-6'385'0,"1"1"-84"16,0-2-55-16,-1 1 2 0,2 2-4 0,-1 1-53 16,-1-3 1-16,2 1-2 0,-2 1-38 15,1 1-20-15,0 3-13 0,0 0-14 0,0 0 0 16,0 0-25-16,0 0 5 0,0 0-17 16,0 0 7-16,6-7-40 0,-3 10 5 0,0 1 11 15,9 9 11-15,0 4-21 0,2-2 4 0,2 3-12 16,0-1-12-16,4 2 13 0,-4-1 23 15,3 1-13-15,4 0 10 0,-5-2-15 0,4 3 11 16,-2 0-5-16,0-1-5 0,-1 3 17 16,0-2-49-16,2-2-2 0,-4 2 19 0,2-1-2 15,-1-3-3-15,-3 1 19 0,2 2-21 0,0 1-17 16,-2-4 12-16,-3 0 1 0,0-3-5 0,-5 3 8 16,2-4-12-16,-4-5-21 0,2 1 16 0,-2-2-3 15,-1 0-26-15,-1-2-12 0,1 0-15 16,-3-1 4-16,2-1-23 0,0 1-7 0,-1-1-13 15,-2-2-10-15,0 1-24 0,0-2-57 16,-1 1 17-16,0-5-286 0,-3 0 52 0,2 0 29 16,-2-12 23-16,1-2 3 0,1-3 8 0,2-2 42 15</inkml:trace>
  <inkml:trace contextRef="#ctx0" brushRef="#br0" timeOffset="114689.0092">4264 6553 661 0,'2'-3'282'0,"-2"0"-45"0,2 0-27 16,-2 2-18-16,0-1-28 0,2 0-17 0,-1-1-31 15,0 3-16-15,1 0-2 0,-2 0 4 16,1 2 0-16,0 2-16 0,1 0 6 0,-2 3-18 16,1 0-8-16,-2 12-3 0,1-9-4 0,0 5 7 15,0 4-6-15,0 2-13 0,0 3 7 16,-16 28 11-16,9-25-9 0,-1 1-17 0,1-3 8 15,-1 0 2-15,-2-1-20 0,-3 2 6 16,0 0 17-16,1 0-4 0,-1-3-35 0,5 4-6 16,-5 0 15-16,-2-3-8 0,2 1 22 0,1-1-6 15,1-2-25-15,1 0 4 0,-3-1 8 0,1 2-5 16,2 0 8-16,-1-4-7 0,0-1 3 0,2 0-5 16,1-4 29-16,1 1-21 0,-1-1-1 15,1-1-28-15,3-4 18 0,-3-1-9 16,4 0-8-16,0-3 11 0,0 0 37 0,1-1-52 15,0 0 40-15,1-2-20 0,-1 1-20 0,1-1 13 16,0 2-19-16,1-4-15 0,0 3-16 16,-2-2-25-16,2-1-14 0,0 0-49 0,0-3 13 15,1 0-259-15,9-7-47 0,1-2 36 0,0 0 31 16,4-6 44-16,3 2 11 0,2 0 9 16,-1 0 5-16</inkml:trace>
  <inkml:trace contextRef="#ctx0" brushRef="#br0" timeOffset="115156.5492">4468 7054 351 0,'3'-2'404'0,"-2"0"-64"0,2 1-74 0,-1 1-28 15,0 0-17-15,1 0-32 0,-1 0-33 0,1 0-9 16,-1 0-33-16,1 1 9 0,-1 2-21 16,0 0 9-16,-1 1-25 0,2 1-7 0,4 9-7 15,0-1 7-15,0 4-6 0,-1-1-27 0,-1 1-1 16,1 0-6-16,0-2 20 0,-2 3-6 16,-1-3-34-16,0 2 30 0,2 0-22 0,-4-2 31 15,-1-10-26-15,0 9 10 0,0 2-11 0,0 1-13 16,-11 17 26-16,4-16 27 0,-1-4-37 15,0 4 13-15,-2-1 11 0,-1-2-20 0,-1 0 0 16,1-1-5-16,-4-1-3 0,3-1-13 0,-1-4-1 16,1 5 24-16,-2-6 10 0,2 0 0 0,0-1-5 15,-3 0-5-15,4-1-18 0,1-3 16 16,2-2-22-16,1 2 10 0,0-1-1 0,1 0 9 16,6-1-13-16,0 0-3 0,-8 0 0 15,8 0-23-15,-8 0 1 0,8 0-53 16,-8 0-14-16,-3-11-5 0,7 8-41 0,1-3-30 15,0-7-28-15,3-7 15 0,0 12-222 16,0-6-64-16,0-5 32 0,0 1 28 0,15-27 33 16,-11 19 26-16,4 1 24 0,0-6 15 0,2 4 4 15</inkml:trace>
  <inkml:trace contextRef="#ctx0" brushRef="#br0" timeOffset="115396.8402">4506 6911 948 0,'2'-1'274'0,"-2"1"-33"16,1-1-18-16,0-1 8 0,0 1-50 0,1-1 3 15,-1 1-31-15,0 1-32 0,0 0-7 16,0-2-22-16,0 2-21 0,0-1-31 0,0-1-25 15,-1 2-45-15,2-1-39 0,0 0 7 0,-1-2-201 16,1 1-128-16,2-1 26 0,-2-1 24 16,1 1-6-16,2-1 42 0,0 0 1 0</inkml:trace>
  <inkml:trace contextRef="#ctx0" brushRef="#br0" timeOffset="115847.0811">4862 6917 274 0,'3'0'355'0,"-1"1"-63"16,1 0-31-16,-3-1-42 0,2 0-5 15,0 3-36-15,-1-3-23 0,0 0 4 0,1 1-23 16,0-1-22-16,1 0-3 0,0 2-15 15,0-2 11-15,2 0-16 0,0 2-16 0,2-1 15 16,1-1-10-16,0 0-7 0,-1 0 7 0,2 0-21 16,3 0 1-16,3 0-1 0,-1 0-2 15,-2 0-26-15,-2 0-1 0,0 0 15 16,-3 0 0-16,0 0-9 0,-7 0-12 0,7 0 12 16,-7 0-6-16,10 0 21 0,-10 0 5 0,7 0-33 15,-7 0 23-15,6 0-32 0,-6 0 42 0,0 0-19 16,7 0 10-16,-7 0-27 0,0 0 22 15,8 0-6-15,-8 0 4 0,0 0-4 0,0 0-12 16,0 0-1-16,6 0 1 0,-6 0-8 16,0 0-20-16,0 0 2 0,0 0 19 0,7 0-28 15,-7 0-2-15,0 0-35 0,0 0-25 16,0 0-38-16,0 0-23 0,0 0-37 0,0 0 15 16,11-6-308-16,-11 3 34 0,0 1 31 15,0 1 27-15,-2-2 17 0,2 1 45 0,-1-3 0 16,0 2-7-16</inkml:trace>
  <inkml:trace contextRef="#ctx0" brushRef="#br0" timeOffset="117440.3868">5930 6322 734 0,'0'0'228'0,"0"0"-24"0,0 0-3 0,14 0-16 15,-14 0-19-15,0 0-14 0,0 0-9 0,0 0 4 16,25-24-6-16,-22 23-12 0,-1 1-9 0,-1 0-2 15,1 0-5-15,0 0-35 0,0-1 26 16,0-1-2-16,-1 4-1 0,0-4-33 0,-2 2 14 16,2 2-40-16,0-1-4 0,-1-1 5 15,-1 1 20-15,0 1-27 0,-1-1-11 0,-2 2-3 16,-7 6 15-16,-1 5-21 0,-2-5 7 16,-7 4 19-16,4-1-27 0,1 2 9 0,-6-1 5 15,7 3-14-15,-5-2 32 0,2 3-31 0,-2-2 4 16,1 1 4-16,0 0-26 0,0-1 10 15,3-1-5-15,-1 2-7 0,2-1 37 0,0-1-35 16,1-2 26-16,2 1-28 0,1-2-11 0,2 0 38 16,1-5-19-16,4-4 4 0,2 5-2 15,-1-2-12-15,-1 0 8 0,2 1 17 0,1-1-12 16,0-2-23-16,0 2 31 0,1-5 5 16,0 0-15-16,0 7 24 0,13 14-3 0,-1-11-8 15,-1 2-3-15,2-5 0 0,4 3-4 0,0-1 14 16,0 0-1-16,-1-2-3 0,4 1-3 15,3-2-1-15,-1 2-2 0,1-2-7 0,0 0-1 16,1-1 24-16,-1 3-3 0,-2 0-29 0,-6-2-3 16,4-1 11-16,-5-1 0 0,-3 0-7 15,-2-1 4-15,-2-2 2 0,-2 2-34 0,-1-1 30 16,0-1-25-16,-1 3 20 0,-1-3 1 16,1 2-1-16,-1 0 15 0,-2-1-1 0,0-2 1 15,0 0-3-15,0 6 1 0,-12 16-3 0,3-8-14 16,-2-1 4-16,-3 1 15 0,0-1 0 0,-2 3-2 15,2-2-6-15,-4 1 2 0,-1 0 1 0,2 1-1 16,-5-3-23-16,4 4 3 0,2-1 1 16,-4 0 7-16,4-2 1 0,-1 1 22 0,3 2-2 15,4-3-11-15,-5 2-13 0,2-1 3 16,1 1 9-16,1 1 0 0,2-3 0 16,-1-1-3-16,5-2 2 0,-2 2-14 0,2 3 16 15,1-6 2-15,2 0-27 0,2 0 29 0,0-10-1 16,0 6-31-16,0 1 7 0,14 12 0 15,-4-9 53-15,4 0-4 0,1-3-2 0,5-2-12 16,1 3 21-16,2-4-16 0,3 0-13 0,1-1 28 16,2 0-13-16,2-3-32 0,-1 2 36 0,1-1-8 15,-3 1-5-15,2 1-5 0,-2-3-1 0,0 1-2 16,-1 2 0-16,-16-3-2 0,3 0 2 16,5 0-4-16,0 0 0 0,-3 0 1 0,-1 0 18 15,-4 0-23-15,-2 0 0 0,0 0-19 0,-3 0 19 16,-6 0-13-16,7 0 5 0,-7 0-4 15,7 0 2-15,-7 0-50 0,7 0-15 0,-7 0-36 16,0 0-18-16,8 0-47 0,-8 0-27 0,0 0 19 16,8-7-170-16,-9 7 30 0,-1 1-146 15,0 2 42-15,-1-1 26 0,0 0 49 0,-3 0 22 16,-5 11 14-16,-1 0 7 0</inkml:trace>
  <inkml:trace contextRef="#ctx0" brushRef="#br0" timeOffset="120117.6094">4455 7261 385 0,'0'-14'182'0,"0"14"-37"0,0 0-10 16,0 0-2-16,0-14-35 0,0 14 27 0,-23-19-9 16,22 15-27-16,1 3-4 0,0-2 2 15,-3 0-31-15,2 0 7 0,0 2 2 0,1-2 0 16,-2-1 5-16,0 3-17 0,1-2 25 0,1 1 0 15,-1 1-9-15,-1-2-1 0,2 1 6 0,-1 0-5 16,0-1-2-16,1 2 22 0,0-1-18 16,0 2-11-16,-1-3 23 0,0 1-20 0,1 1-21 15,0-2 16-15,-1 3-14 0,1-3 15 0,-1 2-2 16,1-1-15-16,0 2-8 0,0 0 22 16,0 0-25-16,0 0 34 0,0 0-34 0,0 0-7 15,0 0 9-15,0 0-31 0,0 0 7 0,0 0-9 16,2-6 3-16,-2 7 9 0,-1 1-2 15,1 0-2-15,-2 1-18 0,1 1 16 0,0 5-8 16,-1-3 6-16,-2 10 5 0,-2 3-6 0,1 3-6 16,-2-4 27-16,-1 4-27 0,0 2 8 0,-1-2-1 15,-1 1 8-15,2 4-2 0,-2-1-13 16,-1-3-3-16,2-1-3 0,0 5 10 0,-1-2 23 16,0-2-22-16,0 1 17 0,3-4-22 15,-3 0 16-15,3-1-12 0,-1-1-13 0,1-2 9 16,0-3 18-16,3-3 11 0,1-3-36 0,0 0 15 15,2-3-2-15,-3-1 21 0,3 1-25 0,0 0 6 16,0-4 16-16,0 2-1 0,1 1-2 0,-1-1 17 16,1-2-2-16,0 0-5 0,0 0 51 15,0 0-9-15,0-11-35 0,3 7-27 16,3-17 27-16,1 2-18 0,1-6 29 0,3 3-46 16,-2-5-10-16,-2 1 20 0,4 3-25 15,-1 0 20-15,1 0-10 0,1 1-2 0,-3-1 10 16,1 3 21-16,1-2-11 0,-2 1-21 0,-1 3 13 15,0 2-12-15,-2 0 11 0,1 4-10 0,0-2 26 16,-2 4-2-16,1 2 13 0,-2 1-38 0,-1 1 5 16,1 1-13-16,-2-1 31 0,0 3-1 15,0-1 2-15,-1 0-1 0,0 3-2 0,1-2-1 16,-1-1-4-16,1 2-17 0,0 1 2 16,0-3 6-16,-1 3-14 0,0-1 30 0,1 1-13 15,0 1-12-15,-2 0-18 0,0 0 9 0,0 0 13 16,0 0 40-16,0 0-30 0,4 13-7 0,-6 3 20 15,0-4-7-15,2-3-18 0,0 4 12 0,-8 20-22 16,4-14 39-16,-1 4-27 0,-1 0 12 16,0 2-21-16,-2 0 1 0,1 1 27 0,2 2-26 15,-4-1 27-15,-1-2-34 0,3 2 19 16,-3-1-5-16,1 2 19 0,-1-1-30 0,0-1 9 16,1 1 25-16,-2-2-17 0,2 2 13 0,0-1-31 15,-2-1 42-15,-1-3-14 0,3-2-7 16,3 0 22-16,0-4-23 0,-1 0 5 0,0-2-21 15,3-5-2-15,-1-2-9 0,3-1 3 0,-2-2 2 16,3 0 43-16,0 0-3 0,0-2-2 16,1 1-13-16,-1 0-9 0,1-1 0 0,-1 1 0 15,0-1 0-15,-1-1-5 0,2-1-7 16,0 0-43-16,0-1-28 0,2-3-24 16,0-1-26-16,3-9-5 0,7-5-1 0,1 4 11 15,2-5-128-15,-7-4-77 0,6 6-95 0,1-3 41 16,0 2 39-16,-1-3 6 0,3 3 20 0,-1 1 10 15,-3 0 12-15</inkml:trace>
  <inkml:trace contextRef="#ctx0" brushRef="#br0" timeOffset="120736.6693">4710 7417 462 0,'4'-6'315'15,"-3"4"-18"-15,1-1-46 0,-2 1-22 0,2 0-1 0,-1 0-23 16,0 1-41-16,0-1-12 0,0 2-22 16,0-2-4-16,0 2 0 0,0-1-34 15,-1-1 11-15,-1 2-35 0,-1 2 2 0,-1 1-17 16,-2 0-6-16,-4 7 14 0,-4 0-17 16,-2 1-4-16,-3 0-4 0,3 1 12 0,-3 0-14 15,-1 1-4-15,-1-2 12 0,-1 2-5 0,1-3-14 0,0 2 4 16,1-1 0-16,2 2 1 0,0-6 13 15,2 1-27-15,0 2-2 0,1-3 16 16,4-2 1-16,1 0-2 0,3-2 2 0,1 2-10 16,0-4-17-16,2 2 2 0,-1-2 53 0,0 1-29 15,2-1-8-15,0-1-1 0,-1 3-2 16,1-2 16-16,0 1-5 0,0-2-1 0,0 0-5 16,1 0-2-16,0 2 32 0,0-1-7 0,0-1-46 15,0 2 14-15,1 0 9 0,0 0 1 0,0 0-1 16,0-2-3-16,0 0-17 0,0 0 3 15,0 7 0-15,18 11-1 0,-6-4 12 0,1-3-6 16,-2 1-1-16,2 3 0 0,2-1-5 0,2 1-8 16,-1 0-1-16,3-2-1 0,-2 1 3 15,-1-1 35-15,2 1-15 0,0-2-1 0,3 5-27 16,-4-5-3-16,-3 1 18 0,0-3-1 0,4 1-19 16,-7 0 25-16,1-1 0 0,-1-1-2 15,-4-3-1-15,-1 0 2 0,0-1-4 0,-2-1 26 16,-1 0-20-16,0-1-2 0,0 1-6 0,-2-2 0 15,1 0 21-15,1 0-19 0,0-1-1 0,0 2 2 16,-2-2-2-16,1 1-5 0,-1-1 0 16,0 1 10-16,0-1-1 0,1 1-11 15,-1-1 1-15,-1-1 3 0,0 0 5 0,0 0 6 16,0 0-1-16,0 0-53 0,0 0-52 0,0 0-8 16,0 0-50-16,9 1-51 0,-9-3 18 15,2-2-281-15,0 0-1 0,9-11 32 0,0-1 45 16,4-3 27-16,1 1 24 0,6-5 19 0,2 0 13 15,2 1 26-15</inkml:trace>
  <inkml:trace contextRef="#ctx0" brushRef="#br0" timeOffset="121870.2759">5884 7822 486 0,'0'0'319'0,"0"0"-55"16,0 0-21-16,0 0-25 0,0 0-24 15,0 0-10-15,0 0-25 0,0 0-1 0,0 0-12 16,0 0-28-16,0 0-4 0,0 0-16 0,0 0-37 15,0 0 7-15,0 0-10 0,0 0-6 0,0 0 4 16,0 0 2-16,-2 28-19 0,5-15-7 16,6-2-5-16,1 4 0 0,-1-1 1 0,-2-1 1 15,2 3-14-15,-2-1 21 0,-1 3-13 16,-1-2-12-16,-3 2 15 0,1-6-5 0,-3-1-13 16,0-1 0-16,0 5 1 0,0 1 10 0,-12 18-5 15,7-14 4-15,-5-3-20 0,-1 0 33 16,-2-2-33-16,-7-1 8 0,2-1-6 0,1-2 1 15,-2 3 19-15,2-6-1 0,-3 1-15 0,0-1 0 16,3-1-4-16,-2-1 43 0,3-2-20 0,2-1-13 16,3-2 27-16,-1 1-3 0,4 0-17 15,1-2-11-15,7 0 33 0,0 0-42 0,-8 0 25 16,8 0-11-16,-9 0-12 0,9 0-11 0,-7 0-27 16,7 0-22-16,-12-12-25 0,10 7-31 15,0 1-15-15,1 0 14 0,2-1-211 0,1-1-92 16,-2-2 30-16,10-19 26 0,-5 6 25 0,2 2 35 15,0 0-19-15,1-1 14 0</inkml:trace>
  <inkml:trace contextRef="#ctx0" brushRef="#br0" timeOffset="122089.6719">5844 7794 400 0,'1'-5'332'0,"1"2"-51"0,-1 1-35 16,-1-2-33-16,0 2-10 0,2-2-41 0,-2 2-7 15,1-1-16-15,0 1-27 0,0 0-29 16,-1 0-33-16,0 0-30 0,-1-1-44 0,2 1-45 16,1 2 7-16,0-2-111 0,-1 1-111 15,0 0-82-15,2-1 20 0,-2 1 63 0,1-1-42 16</inkml:trace>
  <inkml:trace contextRef="#ctx0" brushRef="#br0" timeOffset="122435.6122">6063 7865 516 0,'4'1'360'0,"-2"-1"-36"0,2 0-60 16,-1 2 10-16,1-2-55 0,0 0-22 16,0 0 25-16,0-2-7 0,2 2-52 0,-1-1-28 15,1-1-25-15,1 2-12 0,-7 0-10 0,11 0 3 16,14-6 8-16,-9 3-40 0,-3 2 23 16,-1-1-13-16,-2 1 19 0,1 1-46 0,-2-1-13 15,8-1 20-15,-5 0 6 0,-1 1-45 0,-1 0 10 16,-3 1 11-16,0 0 8 0,0 0-26 0,-7 0 20 15,0 0-18-15,0 0-34 0,9 0-30 16,-9 0-24-16,7 0-16 0,-7 0-12 0,7 0-34 16,-7 0-27-16,0 0 16 0,6 7-141 15,-9-4-102-15,-1-1-27 0,0 1 31 0,-8 9 37 16,-3-3 40-16,2 2 19 0,-2 1 10 16</inkml:trace>
  <inkml:trace contextRef="#ctx0" brushRef="#br0" timeOffset="122619.714">6091 8116 754 0,'5'2'241'0,"0"0"-12"16,-1 0-31-16,2-2-7 0,2 2-35 0,12-1 4 16,-10-1-18-16,1 0-32 0,2 0-36 15,0 0-54-15,2 0-17 0,1 0-51 0,1 0 6 16,19-14-147-16,-21 10-108 0,6 1 21 0,-5-2 22 15,2-4-83-15,-2 0 9 0</inkml:trace>
  <inkml:trace contextRef="#ctx0" brushRef="#br0" timeOffset="122985.0223">6619 7917 537 0,'0'-3'400'0,"3"0"-67"0,-3 3-33 0,1-2-30 15,0 0-7-15,2 2-47 0,0-1-12 0,-2 0-27 16,1 0-46-16,-2 1-14 0,1 0 8 16,1 0-12-16,1 2 24 0,-2-1-6 0,0 3-24 15,1 2-12-15,0-2-10 0,5 11-8 0,-3-1-37 16,1 2 11-16,0-1-1 0,1 3-24 0,-3-1 3 16,0-4-4-16,2 7-2 0,-2-1 14 15,-2 1-4-15,0-1 24 0,1 2-7 0,-1-2-31 16,-1 2-16-16,0-13 1 0,0 7 25 0,0 1-2 15,0 1-22-15,0 1-12 0,-12 16 2 16,11-23 10-16,0 1 9 0,0-4-1 0,0-2-2 16,0 2-1-16,0-3-1 0,-1-1-27 15,2 1 20-15,0-2-28 0,-1 0-35 0,0 0 15 16,1 0 11-16,-3-1-15 0,3 0-32 0,-1-2-42 16,0 0-29-16,0-2 14 0,-2-3-202 15,1-1-117-15,-3-10 53 0,2-2 9 16,0-2 27-16,-2-8 23 0,-3 2 57 0,5-3-15 15,3-3 11-15</inkml:trace>
  <inkml:trace contextRef="#ctx0" brushRef="#br0" timeOffset="124218.7598">5624 5527 304 0,'0'0'193'0,"0"0"-14"0,0 0-3 0,0 0-38 16,0 0 2-16,0-14-12 0,0 14-3 0,0 0-36 15,0 0 21-15,0 0-32 0,0 0-13 0,-25-21 5 16,24 18-14-16,1 2-6 0,-1 1-14 16,1-2 22-16,0 1-22 0,-1 0-9 0,1 2 4 15,-1-2 2-15,2 1 0 0,0 0 5 16,-2-2-17-16,1 2 3 0,1-1-4 0,0 1-3 15,-1 0-7-15,-1-1-8 0,2 0 6 16,-1 1 16-16,0 0-13 0,-1 0-24 16,0 0 15-16,1 0 8 0,-1-1-11 0,1 1-4 15,0 0-14-15,1-1-4 0,-2 1 3 0,0 0-2 16,1 0 3-16,0-1-28 0,0 1 0 16,0 1 5-16,0 0-55 0,-1 0-70 0,1-1-123 15,0 0 22-15,-1 0-80 0,0 0 11 0,-2 1 53 16</inkml:trace>
  <inkml:trace contextRef="#ctx0" brushRef="#br0" timeOffset="125034.9167">5600 5601 314 0,'0'-4'281'0,"-2"-1"-55"0,0 2-29 15,-1 0-14-15,-1-1-6 0,3 0-11 0,-1 1-1 16,0 0-1-16,2-2-22 0,0 2 1 16,-1 0 0-16,-1-1-8 0,2 2-32 0,0 0-8 15,0-1-5-15,-1 1-4 0,1 2-2 16,0 0-17-16,0 0 13 0,0 0-20 0,0 0-12 16,9-4-14-16,-7 4-15 0,2 1 10 0,0 1 4 15,1-1-10-15,9 8 3 0,-4 1-21 16,-2 4-2-16,0 0 13 0,-2 0-17 0,2 2 5 15,0-1 12-15,-4 4-14 0,2-2-3 0,-1 1 21 16,2 1 6-16,-7-9 0 0,0 6-4 0,0 1 2 16,0 2-15-16,0 2 5 0,0-2-1 15,-12 19 3-15,12-19-19 0,-3 1 13 0,-1-2-8 16,0 0 3-16,-1-3-7 0,1 1 29 0,3-3-26 16,0-3 8-16,0 1-7 0,1-1 12 15,-3-3-18-15,3 0 12 0,0-7-12 0,0 0 13 16,0 9 20-16,0-1 11 0,16 11 4 0,-10-11-12 15,1-2-7-15,9 0 39 0,-5-2-27 16,7-2 4-16,-4 4 15 0,-4-3-36 0,-10-3 0 16,10 0-4-16,-1 0 29 0,-1 0-17 15,-2 0-2-15,-6 0-16 0,8 0-3 0,-8 0-2 16,8 0 1-16,-8 0 15 0,7 0-5 0,-7 0-13 16,7 0 16-16,-7 0-1 0,7 0-14 15,-7 0-3-15,0 0 9 0,6 0 0 0,-6 0-3 16,0 0 8-16,0 0-40 0,0 0-23 15,7 0-21-15,-7 0-28 0,0 0-24 0,0 0-60 16,7 0 18-16,-7 0-283 0,14-10 12 0,-5 1 3 16,3-1 30-16,1-2 24 0,3 1 41 15,3 1 53-15,2 1-16 0</inkml:trace>
  <inkml:trace contextRef="#ctx0" brushRef="#br0" timeOffset="125834.8494">6820 6311 676 0,'-1'-4'288'0,"0"0"-28"16,0 0-14-16,1 2-24 0,-1-1-24 0,0 1-4 16,0-2-30-16,2 2-7 0,-1 0-22 15,-1 0 4-15,1-1-29 0,0 2 10 0,-1 1-48 0,1-1-10 16,-2-1-2-16,2 1-4 0,0-1 4 0,0 2-3 16,-1 0-19-16,1 0-12 0,0 2 20 15,0-1-15-15,-1 3-7 0,0 1 17 0,1-3-4 16,-2 4-18-16,0 12-8 0,2-11 15 0,-6 19-17 15,1-8 32-15,1 2-21 0,2 2 15 16,0 3-17-16,-4-3-9 0,3 0 8 16,2 3 17-16,-1 1-8 0,0-1 10 0,1-1-19 15,1 2-11-15,-1 0 20 0,-1-2-23 0,2 3 27 16,0-16-15-16,0 9 5 0,0 2-16 0,0 2-11 16,0 2 21-16,0-1 7 0,0 0 5 0,0-1-3 15,0-1-17-15,0 0 12 0,0 1 0 16,-15 21-36-16,14-24 36 0,-2-2 11 15,-3 2-44-15,4-4 32 0,-3-1 1 0,-2 1-16 16,4-4-22-16,2-4 22 0,-7 6-24 16,5-6-1-16,0-2-14 0,1-2-10 0,-1 1-18 15,1-2 3-15,1-3-40 0,-1-1-26 0,-2 2-23 16,4-2 15-16,0 0-125 0,0 0-80 0,-4-11-86 16,6 5 48-16,3-10 42 0,2-4 14 15,4-4 20-15,0 2 12 0,3 1-14 0</inkml:trace>
  <inkml:trace contextRef="#ctx0" brushRef="#br0" timeOffset="126433.7469">7283 6475 380 0,'5'-3'367'0,"-2"-2"-78"0,0 3-9 15,0 0-67-15,-1-1-15 0,0 2-18 16,-1-1-23-16,1 1-12 0,-1 1-12 0,-1 0-22 16,0 0 5-16,-1 3-38 0,-3-2 19 15,1 3-11-15,-12 10-3 0,1-2-12 0,-3 1-12 16,0 1-14-16,-4 0 10 0,0-1-17 0,-2 0-12 16,2-1-4-16,-2 3 21 0,3-4-8 0,-3 3-2 15,1-2-4-15,1 1 3 0,0 0-24 16,-4-3 19-16,2 2-24 0,1 0 14 0,-1-2 8 15,5-1-10-15,3 0 16 0,2-1-17 0,1-1 3 16,2-2 21-16,2 0-32 0,3-3 12 16,1 0-8-16,0 1 5 0,2-2-14 0,-1-1 16 15,1 2-10-15,-1-1-13 0,1 2 10 16,1-2 22-16,-2 0-19 0,2 0 13 0,0 1 18 16,0 1-4-16,1-3-13 0,0 0-8 0,0 0-3 15,0 0-1-15,18 22 46 0,-5-15-4 16,3 5-7-16,1-3-13 0,5 2 4 15,2 0-6-15,-1-1 6 0,5 2-2 0,-3-1-29 16,1 1 0-16,1 3 30 0,-1-2 20 0,1 2-4 16,2-1-45-16,-6 0-17 0,1 1 20 0,3 1 5 15,-5-2-1-15,3 0-1 0,-3-2-1 16,-2 1 8-16,2 2 0 0,-6-1-3 0,1-2-1 16,-2-2-2-16,-1 2 0 0,-5-6-2 0,2 3-1 15,-3-4-8-15,-2-3-5 0,-3 2-23 16,1-2 3-16,-1 1 40 0,-1 3 2 0,0-3-3 15,1-3 4-15,0 1-1 0,-1 1-43 0,1-1-50 16,-1-1 0-16,-2 0-34 0,0 0-60 16,0 0-47-16,3-10 19 0,-2 3-234 0,3-5-22 15,0-5 31-15,-1-5 29 0,1-1 16 16,4 1 39-16,0-3 19 0,2 3 11 0</inkml:trace>
  <inkml:trace contextRef="#ctx0" brushRef="#br0" timeOffset="126924.8059">7941 6284 905 0,'-2'-5'264'0,"0"2"-35"16,0 0-29-16,0 0 3 0,1 1-19 0,0 1-38 16,1 1-21-16,-2-4-16 0,0 4-6 15,0 1 5-15,-2 2-15 0,1-1-9 0,-7 10-2 0,2 0-3 16,-1 4-20-16,-3 0 35 16,1 2-11-16,1 2-22 0,0 3-6 0,2 2 13 15,-2 0-16-15,0-1 14 0,0 2 12 16,0-2-15-16,-1 1 1 0,4 1-17 0,-2 1-6 15,4 1-3-15,0-2 3 0,1 5-4 0,1 2 56 16,1 0 7-16,1 0-11 0,1 2-14 16,0-19-23-16,0 10-11 0,0 3 1 0,12 35 19 15,-6-30-6-15,2-3-6 0,0 2-3 0,2-1-20 16,1 0 11-16,0-4-1 0,-2 3-8 16,3-10 7-16,0 4-10 0,-1-1-2 0,1-1 1 15,-1-3 9-15,5 3-38 0,-2-5-20 0,2 1 20 16,-1-2 1-16,1-4-62 0,-1-1 2 15,2-2-15-15,-1-3-28 0,1-2-12 0,-1 0-38 16,-9-5-34-16,9 0 15 0,0 0-187 16,22-17 28-16,-20 4 28 0,2-2 25 0,-5-3 23 15,2 0-101-15,0-6-7 0,-1 0 10 0,1-2 29 16,-3 0 26-16</inkml:trace>
  <inkml:trace contextRef="#ctx0" brushRef="#br0" timeOffset="127366.8226">8250 6523 825 0,'1'-6'313'0,"1"0"-58"16,-1 4 12-16,-1-1-3 0,-1-1-19 15,2 1-52-15,0-2-9 0,-2 3-37 0,3-1-26 16,0 0 15-16,1 2-15 0,0 0-29 0,0-2-1 16,3 1-22-16,0 2-7 0,10 3-7 15,-7-3 13-15,15 9-19 0,-7-3-1 0,3 4-29 16,-6 2-3-16,2 1 16 0,-2 6 3 16,1-1-2-16,-3 3 2 0,-1 0-18 0,1 2 18 15,-6 0-5-15,1 2-15 0,-4-1-1 0,-1 1-7 16,-2-14 21-16,0 8 3 0,0 4-26 15,-15 21 6-15,6-22 8 0,0 0 24 0,-3-3-46 16,-2 0 31-16,2-4-23 0,-3-2 8 0,1-1-23 16,1-2-6-16,-5 1 13 0,5-4 12 15,0 0-20-15,-2-1-4 0,2-4-4 0,5 1-16 16,3 0-15-16,5-3 9 0,-7 0-17 0,-1 0-18 16,8 0-28-16,-20-18-10 0,18 8-47 15,-3 2 14-15,5-2-102 0,0-1-120 0,0 3 26 16,14-21 28-16,-5 9-47 0,2 1 32 0,1-1 19 15,-1 1 11-15,4 1 5 0</inkml:trace>
  <inkml:trace contextRef="#ctx0" brushRef="#br0" timeOffset="127806.2311">8532 6510 470 0,'2'-6'406'16,"0"0"-59"-16,-1 0-27 0,0 0-46 0,-1 1-35 15,1 1 31-15,0-1-34 0,-1 1-28 16,1 3-36-16,-1-1-18 0,1-2-18 0,0 2 4 16,0 0-9-16,0-1-15 0,1 2-52 0,-2 1-4 15,0 0 13-15,-3 0-9 0,2 3 12 0,-2 1-20 16,-6 6 16-16,1 4-8 0,-4 1-44 16,6 2-2-16,-2-1 40 0,-2 3-27 0,0-1 5 15,2 3-5-15,-1 0-6 0,2 3-2 16,3 0-3-16,4-1-2 0,-1 1 0 0,1 1-2 15,0-14-2-15,0 6-1 0,16 24-2 0,-6-21-1 16,4-1 0-16,0 2-34 0,4-6 3 16,0 1 1-16,1-4-17 0,2 0 4 0,1-2 3 15,0-3 8-15,-2 0 2 0,-2 2 2 16,0-4 2-16,-5-2 68 0,-1 0-12 0,-4-3-24 16,-1 1 25-16,-1-1 10 0,2 1 1 15,-4-1-7-15,-4 0-7 0,0 0-9 0,0 0 7 16,8 0-12-16,-8 0 6 0,6 0-37 15,3-11-4-15,-7 8 3 0,1 0-46 0,-1 1-11 16,0-1-55-16,-1-1-34 0,-1 1-27 16,0-2-29-16,2 0 21 0,-2 0-169 0,0 5-96 15,0 0 32-15,0-8 29 0,0 0 28 0,0 8 21 16,14-23-6-16,-1 12 24 0,-1 3 25 16</inkml:trace>
  <inkml:trace contextRef="#ctx0" brushRef="#br0" timeOffset="128200.3604">9012 6809 491 0,'3'0'380'16,"0"0"-69"-16,-1 0-29 0,0 0-39 0,0 1-42 15,0-1-4-15,2 1-13 0,-2 3 9 0,1-2-44 16,2 3-14-16,4 8 10 0,2 2 2 15,-4-1-52-15,3 0 28 0,-3 2-39 0,-1 0 27 16,0 2-56-16,-2 1 41 0,2-3-47 16,-1 2-15-16,-1 0 17 0,0 0-1 0,-2-1-6 15,0 2-4-15,-1 0 0 0,-1-10-4 0,0 6-11 16,0 0 0-16,-11 15-5 0,4-12-1 0,-2-3-9 16,-4 0 25-16,0 0-10 0,-3-3-4 15,-1 0-1-15,0-2-8 0,2 1 9 0,1-4-3 16,-6-2-25-16,1 2-7 0,-2-3-6 0,2-1 3 15,1-2-25-15,7-1-24 0,-3 0-4 16,-19-11-18-16,16-1-22 0,0 2-43 0,-2-1 15 16,5-4-183-16,0-3-95 0,3-1-16 0,2-4 46 15,-1 0 5-15,4-4 51 0,3-3 35 16,2-5-4-16</inkml:trace>
  <inkml:trace contextRef="#ctx0" brushRef="#br0" timeOffset="128374.8979">8934 6627 719 0,'2'-3'358'0,"0"0"-52"0,0 0-35 16,0 2 9-16,1-2-49 0,0 2-9 0,-2-1-67 16,1 1 11-16,0 0-44 0,-2-1-24 15,1 0-51-15,2 1-13 0,-1 0-60 0,-1 0-48 16,2-1-46-16,0 2 11 0,-1-1-275 15,2 0-18-15,-1 0 28 0,2 1 15 0,-1-1 50 16,1 0 6-16</inkml:trace>
  <inkml:trace contextRef="#ctx0" brushRef="#br0" timeOffset="129382.6478">10241 6546 483 0,'-4'-3'294'0,"1"2"-18"0,1-2-4 0,-1 0-40 16,1 1-3-16,0-1-18 0,1-1-15 0,0 1-5 15,0 0-31-15,0-1-9 0,0-2-15 0,-1 4-17 16,2 0 13-16,0-2-2 0,2 1-14 15,-2 3-12-15,0 0-11 0,0 0-8 0,8-14-14 16,-4 12-4-16,0 0-28 0,2 1 16 16,0-1-9-16,1 2-16 0,10-4-4 0,-11 4 9 15,5 0-18-15,16 11 14 0,-10-5 0 0,-1 4-36 16,1-1 18-16,-5 7-24 0,1-1 41 0,0 2-22 16,-2 3-2-16,-4 1-12 0,1 3 27 15,-1 1-21-15,-3 1 13 0,0 2-13 0,-2-3 32 16,-2-11-31-16,0 5 7 0,-15 26-6 15,7-21 1-15,-4-4-2 0,0 3 11 16,-1-3 1-16,-2 0 4 0,-3-2 2 0,2-2-3 16,-2-3-22-16,-1 1 16 0,1-4-11 0,3-2 19 15,-3 0-46-15,-2-2 14 0,0-1 19 0,3-1-30 16,5-2 23-16,1 0-10 0,2-2 0 0,2 0-13 16,7 0-12-16,0 0-32 0,-10 0-15 15,3 0-16-15,-2-10-29 0,6 4-18 0,0-8-49 16,5 0 18-16,-2 6-189 0,11-19-48 0,-3 9 30 15,5 1 26-15,1-3-5 0,2 6 23 16,0-5 2-16,2 5-4 0</inkml:trace>
  <inkml:trace contextRef="#ctx0" brushRef="#br0" timeOffset="129837.5209">10620 6597 397 0,'3'-2'353'0,"-1"-1"-42"0,1 0-12 16,-2-1-20-16,-1 3-25 0,1-3-44 15,1 2-17-15,-1-1-17 0,0 1-14 0,0-1-25 16,-1 1-3-16,-1 1-35 0,0 1 0 0,0 0-2 16,-2 2 4-16,-1 0-40 0,1 1 4 0,-12 5 1 15,4 2-13-15,-3 0 9 0,2 1-8 16,1 1-32-16,1 2 26 0,-3 0-31 0,2 1 13 15,-1 2-1-15,2-1-16 0,1 0-1 0,3 2-3 16,-2 0 22-16,3 1-15 0,0 0-5 16,3-1 0-16,0 1-5 0,2-11 13 0,0 6-8 15,0 3-23-15,12 14 31 0,-1-14-19 16,-3-3 14-16,1-2 22 0,3-1-40 0,0-3 18 16,1 1-9-16,3 0 10 0,-3-3-9 0,-1-1 12 15,-2-2 1-15,-1 1 10 0,0-1-13 16,-1-3-13-16,-1 0 22 0,-1 2-11 0,-1 0-1 15,1-2-1-15,-2 1-2 0,0-1 38 0,-1 0-8 16,1 0-4-16,0 0-3 0,0 0-9 16,-4 0-1-16,0 0-1 0,0 0-55 0,8 0-24 15,-8 0-43-15,0 0-23 0,12-12-37 16,-11 8-30-16,1 0 19 0,-2-2-216 0,1 0-76 16,0-2 26-16,0-9 45 0,-1-2 52 0,0 0 8 15,0 8 15-15,0-3-14 0,0-3-7 0</inkml:trace>
  <inkml:trace contextRef="#ctx0" brushRef="#br0" timeOffset="130372.0581">10842 6320 380 0,'1'-3'344'0,"-1"-3"-65"16,-1 4-38-16,1-3-3 0,0 3-22 0,0-2-29 15,0 2-6-15,0-1-25 0,0 2-30 0,0 0-12 16,0-2 4-16,1 4-40 0,0-1 1 0,1 2 1 16,0-1 8-16,1 3-18 0,1 1-15 15,5 9 8-15,-3 0-10 0,3 4 8 0,2 0-4 16,0 3-3-16,0 0 12 0,0 0-22 0,-1 1 13 15,-2 6 7-15,3-5-2 0,1 2-8 16,2 2-24-16,-1 2 3 0,0-1 14 0,1 1-18 16,-3 0 21-16,-1-3-5 0,2 4-6 15,-3-1-16-15,-1 2-7 0,2-2-3 0,-2 0 16 16,-4 2-3-16,0 0-2 0,-3-1-2 16,-1-17 21-16,0 9-4 0,0 0-4 0,-12 25-3 15,2-24-52-15,-5-2 36 0,2-2 6 0,-4 1-21 16,3 0 12-16,-3-2 0 0,-6-3-30 15,5-1-1-15,-3-2 3 0,1 1 1 16,1-1 36-16,0-4-11 0,2 0-11 0,1 0 11 16,5-6-21-16,0 1-11 0,4 0 19 0,1 0 12 15,0-2-12-15,3 3-8 0,-2-3 33 0,0 1-36 16,1-2-2-16,1 2 17 0,-1 0-38 0,1-2-5 16,0 2-3-16,0-2-21 0,1 0-25 15,2 0-45-15,0 0-21 0,0 0 14 0,-10-13-244 16,9 9-47-16,1-2 29 0,1 1 31 0,2-10 23 15,-3 5 24-15,10-17 19 0,-7 7 13 16,1 3 3-16</inkml:trace>
  <inkml:trace contextRef="#ctx0" brushRef="#br0" timeOffset="132247.4177">12131 6263 331 0,'3'-3'387'0,"-1"2"-75"0,-2-2-59 0,4 1 3 16,-2 1-61-16,-2-2-11 0,1 3-12 0,-1-1-21 16,1 0-22-16,0 0-23 0,1 1-22 0,-2 1 1 15,3 1-1-15,-3 1-22 0,0 0-8 0,0 2-3 16,-3 2 7-16,1 11-5 0,2-7-8 15,0 5-2-15,0 3 5 0,0 2-21 0,-7 18 4 16,3-16 4-16,2-2-5 0,1 0 0 16,0 3-6-16,1-2 7 0,0-11-5 0,0 6 6 15,0 2-32-15,0-1 26 0,0 3-15 0,16 22 12 16,-8-24-11-16,1 0-11 0,2-4 11 16,-2 2 17-16,2-5-24 0,0 1 27 0,5-4-39 15,-4-1 13-15,2-1 13 0,0-1 5 0,5-3 1 16,-6-2-30-16,-13-1 10 0,16 0 21 0,-1 0-28 15,21-12 15-15,-19 5 1 0,0-4-14 16,3-3 6-16,-2-1-3 0,-2-1 7 0,0-3 12 16,-3 0-2-16,1-4 5 0,-5 1 26 0,0-2-13 15,2-2 12-15,-6 5-16 0,1-2-3 16,-2 4 72-16,-3 1-46 0,1-3 34 0,-2 9 3 16,0 1-11-16,2 0 10 0,0 4 1 0,-2 7-9 15,0-7-8-15,0 7-9 0,0-8-9 0,0 2-3 16,0 6-13-16,0-5 13 0,0 5-31 15,0 0-12-15,0-9 1 0,0 9 9 0,0 0-2 16,-6-6 9-16,6 9-31 0,2 3 11 0,-2 0 5 16,0 1 0-16,2 13-9 0,-2-10 12 15,0 5-8-15,0 5-2 0,0 2 3 0,0-1-3 16,7 23 2-16,-5-19 0 0,1 1-6 0,-1-3-2 16,0 3-5-16,0-1 13 0,-2-1-15 15,1 1 13-15,0 0-20 0,-1-3 20 0,0 2-8 16,0-14 12-16,0 7-9 0,0 2-1 0,0 0 8 15,0 0 9-15,0 0-22 0,-13 18 8 0,12-23 4 16,-1 5-2-16,0-6-9 0,2-13 2 16,0 10 4-16,0-3-12 0,0 1 22 0,0-3-28 15,0-5 8-15,0 9-23 0,-10 3 2 16,9-9-6-16,1 0-15 0,0 0-3 0,0-3 5 16,0 0-54-16,0 0-65 0,0 0-38 0,-2 6-47 15,4-8 24-15,-2-2-266 0,3-2 37 16,7-6 35-16,-2-3 22 0,5-2-1 0,5-1 35 15,2-1 19-15,-2 3 26 0,0 1 12 16,4 2 1-16</inkml:trace>
  <inkml:trace contextRef="#ctx0" brushRef="#br0" timeOffset="132632.17">12908 6768 539 0,'2'-1'382'0,"-1"0"-69"16,1 0-40-16,2 1-51 0,-4 1-3 0,5-1-20 16,-2 2 20-16,1 1-58 0,0 0 4 0,5 8-29 15,-3-1 16-15,4 4-26 0,-1 4-28 0,0-1 8 16,0 0-10-16,0 3 15 0,0-1-9 0,-1-2-25 16,0 4 2-16,-2 0-9 0,-1-1-7 15,-1 0-17-15,0-1 2 0,-3 1-19 0,-1-1-4 16,0 1-1-16,0-11-3 0,0 4 44 0,-12 19-12 15,6-14-11-15,-1-1 10 0,-4 2-13 16,-2-1 4-16,-1-4 10 0,0 4-40 0,0-3 10 16,1-2 23-16,-2-1-7 0,1-5-18 15,-1 3 18-15,3 0-29 0,-1-4 10 0,1-4-11 16,4 4-24-16,-1-5 7 0,3 3 1 16,0-1-12-16,0-3-18 0,6 0-23 0,0 0-22 15,-7 0-36-15,-11-18-3 0,7 9-50 0,4-6-24 16,1-4 17-16,-2-3-165 0,6-3-122 15,2-2 33-15,0 13-6 0,0-7 26 0,12-33 67 16,-8 21 37-16,-2-2 7 0</inkml:trace>
  <inkml:trace contextRef="#ctx0" brushRef="#br0" timeOffset="132829.6826">12917 6489 911 0,'3'-5'321'0,"-1"2"-30"0,-2 0-42 0,1 0 5 16,1 0-73-16,0-2 14 0,0 4-23 15,-2-2-72-15,2 1-32 0,0 0-26 0,0 2-31 16,-1-2-44-16,3-1 2 0,-2 2-193 0,0-2-148 16,2 1-13-16,0 1 47 0,0-2 11 0,-2 1 31 15,2-1-13-15</inkml:trace>
  <inkml:trace contextRef="#ctx0" brushRef="#br0" timeOffset="133282.4705">13823 6590 404 0,'-2'-1'275'0,"0"1"-25"16,2 0-29-16,-1-3-24 0,-1 3 5 0,2 0 0 15,0 0 2-15,0 0-47 0,0 3 0 16,3-3-10-16,1 1 13 0,0 0-21 0,3 0-27 15,11 3-6-15,0-2 19 0,4 3-42 0,-1-4 3 16,1 4 7-16,2-4 15 0,1 0-32 0,-2 4-41 16,0-2-2-16,1 0-5 0,1 0 42 15,-1-3-33-15,-3 2-6 0,-1-1-1 0,0 0-3 16,-1 2-4-16,-4-1-2 0,-2-2 70 0,-3 1-32 16,-2 0-5-16,-8-1-6 0,7 0-18 0,-1 0-1 15,-6 0-1-15,8 0-19 0,-8 0-1 16,6 0 0-16,-6 0-57 0,0 0-29 0,7 0-33 15,1-12-19-15,-7 9-54 0,-2-1 17 0,-3-10-179 16,-3 3-85-16,-1 0 6 0,-4-1 42 16,-1-1 13-16,5-3 34 0,-7 1 34 15,2 1 4-15</inkml:trace>
  <inkml:trace contextRef="#ctx0" brushRef="#br0" timeOffset="133614.7328">14054 6407 776 0,'-1'-1'293'0,"-1"1"-35"0,0 0-29 16,0 0-28-16,2 0 2 0,0 3 0 16,0-3-24-16,2 2-2 0,0 3-35 0,0 0 9 15,3 10-9-15,3 5-3 0,-2-3-16 16,3 2-13-16,-3 3 6 0,2 0-43 0,1 2 13 16,-3 1-7-16,-1-1-21 0,2 1-7 0,-3 2-5 15,1-2 5-15,-1 2-6 0,-4 2 31 0,2-3 4 16,-2 3-25-16,0-4-15 0,0-13 5 0,0 7-4 15,0 5-38-15,0 0-1 0,-13 23 51 16,13-21-8-16,-5-6-2 0,2 1-22 16,-1-1-6-16,-2-5 14 0,4 1 4 0,-1 2-15 15,1-10-3-15,-2 1-6 0,4-1 4 0,-2 0-2 16,2-4-77-16,0-1-1 0,0 1-2 0,0-3-9 16,-1-1-51-16,1 0-47 0,0-1-46 15,1-1 22-15,1-2-257 0,5-9 15 0,1 1 22 16,1-6 50-16,7-1 24 0,-5-1 24 0,5-3 19 15,3-3 12-15</inkml:trace>
  <inkml:trace contextRef="#ctx0" brushRef="#br0" timeOffset="134466.1662">15087 6336 789 0,'2'-2'301'0,"-1"-1"-41"16,1 0-22-16,0 2 1 0,0-1-10 0,0 2-46 16,0-2 4-16,0 4-51 0,1 0-7 15,0 2-28-15,1 0 4 0,3 12 26 0,1 0-62 16,-1 3 14-16,0 2 6 0,0 6-20 15,2-4-14-15,-5 2-12 0,-1 2 23 0,-2-1-34 16,1-2 8-16,1 6-2 0,-3-15-3 0,0 7-18 16,0 5 9-16,0 1 39 0,0 1-45 15,0 3 15-15,-14 28-7 0,13-32-10 0,-3-1-9 16,-1-2 20-16,2-1-18 0,-2-1 11 0,1-2-24 16,1 1 14-16,-1-6 3 0,2-3 3 0,0-1-29 15,-2-3 25-15,3-3-8 0,-1-2 4 16,1-1 3-16,1 0 14 0,-1 1-3 0,0 1 49 15,0-5-18-15,-1 4 18 0,0-2 1 0,2-2-18 16,0 0 15-16,0 0-28 0,0 0 1 16,0 0 1-16,-8-12-23 0,7 5 9 15,-2-9 20-15,1-2 0 0,2-1-11 0,0 7-5 16,0-4 3-16,13-24-3 0,-5 15-27 0,0 3 16 16,0-2 2-16,4 4-5 0,0 1-3 0,-6 0-16 15,8 2 27-15,-3 3-10 0,0 3-12 0,0 1 1 16,0 0-15-16,1 1 12 0,0 3 7 15,0 3-23-15,1 2 8 0,-1 1 3 0,-12 0 9 16,15 0-14-16,1 0 2 0,20 14-9 16,-17-6 9-16,0 2 0 0,-2 4 10 0,-2-2-1 15,-1 5 4-15,-1 2-22 0,-1-3-11 0,-3 3 27 16,-3 1-26-16,0 0 20 0,-3 0-27 16,-2 1 19-16,-1-12 10 0,0 5-7 0,-14 19-9 15,7-16 17-15,-5 0-6 0,-3-2 0 0,-1-1 2 16,-2-3 2-16,3 1-37 0,-6-3 33 15,-1-1-1-15,-6-3-9 0,3-3-12 0,0 1 7 16,-2-3 25-16,12 0-28 0,-4 0 14 16,-27-10-15-16,22 7 2 0,2-3 3 0,1 2 14 15,3 0-17-15,1 1 1 0,5 1 24 16,4-1 12-16,2 1 17 0,0-1-31 0,0 1 32 16,2 0-4-16,1 2-10 0,0 0 3 0,-1-3-14 15,3 3-1-15,-2-1 19 0,1 1 12 0,2 0-13 16,0 0-1-16,0 0-15 0,0 0 6 15,0 0-1-15,0 0-2 0,0 0 0 0,0 0 2 16,-6 0-24-16,6 0 23 0,0 0-36 16,0 0 5-16,0 0-22 0,0 0 5 0,0 0-25 15,-8 0-48-15,8 0-26 0,0 0-28 0,0 0-38 16,-7-10 20-16,7 8-260 0,2 1-55 16,0-2 35-16,-2-2 33 0,0 2 29 15,0-3 27-15,0 1 42 0,0-1-7 0,0-1 51 16</inkml:trace>
  <inkml:trace contextRef="#ctx0" brushRef="#br0" timeOffset="142846.6442">5357 6468 534 0,'0'0'135'15,"0"0"-21"-15,0 0-28 0,0 0 17 16,0 0 6-16,0 0-9 0,0 0-31 0,0 0 8 16,-4 23 4-16,2-21-11 0,-1 2 5 0,1-1-23 15,-2 1 28-15,1 1-45 0,0 0 19 0,-4 8 2 16,-1-1 0-16,1 0 7 0,-1-3-21 16,3-2 1-16,-1 7 5 0,-3-1 0 0,0 2 8 15,1-1 3-15,-1-1-18 0,1 4-24 16,-4-2 8-16,1 1 17 0,-2 1-12 0,4-1 2 15,-1 1-9-15,1-1 4 0,2 2 1 0,-3-1-27 16,1 1 16-16,-2-2-2 0,3 1 1 0,-2 1-8 16,1 0 29-16,2 0-18 0,0-1 1 15,-2 1 23-15,3-1-19 0,1 0-1 16,-1 0-2-16,2-1 5 0,-1 1-4 0,0-1-13 16,0 0 20-16,3 2-18 0,-4-3-8 0,0 0 25 15,2 0-18-15,1-4-8 0,0 5 20 0,-6-4-18 16,4 4-4-16,3-5 20 0,-5 7-5 15,3 0 9-15,-2-10 3 0,-1 10-8 0,-3 3-9 16,3-4 20-16,0 3-9 0,0 0-13 16,0-3-3-16,0-1 2 0,0 2 19 0,2 0-16 15,0-2-6-15,2-2 24 0,-2-3-11 0,5 0-8 16,-1 0-4-16,-3 4 12 0,3-1 7 16,-2-4 0-16,2 1-26 0,1-11 28 15,0 9-28-15,0 3 6 0,0 3 15 0,0-1-5 16,13 16 16-16,-12-16-16 0,0-1-11 0,3 3-2 15,2 0 0-15,-4 2 17 0,-1-4-23 0,0-3 16 16,3 6-1-16,-4-9-8 0,0 1 4 16,0 4 1-16,0 1-6 0,0 0 10 0,13 14-2 15,-10-17-9-15,2 0 17 0,-2-4-21 0,-1 0 11 16,1 1-7-16,0-1-6 0,0 6-3 0,1-1-1 16,3-2 15-16,-6-1-10 0,2 1-5 0,-3-4 38 15,4 1-35-15,-1 0 3 0,0-3 8 16,-1 1-15-16,1 1 11 0,-1-1-3 0,0 0 11 15,0-1 0-15,-1 1-18 0,1-2 1 16,2 1-1-16,-2-1 31 0,1 1-17 0,-2 0-10 16,1-1 1-16,0 1 4 0,0-2 10 0,0 3-23 15,0-2 0-15,-1-2-9 0,-1 2 10 0,2-2-11 16,0 2-15-16,0-3-24 0,-2 1-11 16,3 0-46-16,-1-1 10 0,-2 0-189 0,0 0-107 15,0 0 19-15,23-20 12 0,-10 8 25 16,4-4 16-16,3 4 62 0</inkml:trace>
  <inkml:trace contextRef="#ctx0" brushRef="#br0" timeOffset="144113.7142">15795 6153 570 0,'0'0'200'0,"0"0"-12"15,0 0-19-15,0 0-12 0,0 0-10 16,0 0-20-16,0 0-2 0,0 0-24 0,0 0-5 16,0 0-20-16,0 0-7 0,0 0-1 0,0 0-2 15,13 0-18-15,-13 0 7 0,0 0-19 16,0 0 12-16,0 0 8 0,0 0-8 0,0 0 2 16,29 14-12-16,-20 0 20 0,2-1 4 0,-2 4-4 15,3 0-19-15,-1 0-5 0,-1 1-8 16,5 0 7-16,-5 1 8 0,1 1-21 0,-3 1-6 15,3-3 13-15,0 2 4 0,0 4-11 0,-1 1-20 16,1 0 12-16,-2 0-6 0,-1-3 11 16,0 3-14-16,-3 3 16 0,1 0 7 0,-2 1-33 15,0 0 0-15,-2 0 14 0,-1 1-6 0,-1-1 2 16,0-15 17-16,0 6-8 0,0 7 0 0,-10 27-6 16,4-25-9-16,0-3 16 15,0 0-12-15,0 1 9 0,-1-3-12 0,-1-1 3 16,-1-2 11-16,0 8-13 0,-1-7-2 0,-2 0 6 15,2-2 9-15,-2-2-3 0,-2 0 8 16,-3 1-30-16,4-3 24 0,-1 1 2 0,1 0-14 16,1-5-5-16,0-2-6 0,1 1 14 0,2-5-11 15,-2 2 5-15,4-3 13 0,0 3-1 16,3-4 8-16,0-2-14 0,0 0 9 0,1 2-22 16,2-2-32-16,-1-1-9 0,1-1-32 15,-3 0-49-15,4 0 11 0,0 0-293 0,0 0 30 16,-9-23 24-16,9 8 23 0,0 5 8 0,0-5 11 15,17-28 3-15</inkml:trace>
  <inkml:trace contextRef="#ctx0" brushRef="#br0" timeOffset="145064.3646">16170 5918 442 0,'-1'-1'218'0,"0"0"-39"15,1-1-32-15,0 1-1 0,0 1-16 16,0-2-14-16,-1 2-3 0,1 2-29 16,0-2-9-16,2 1 25 0,-1 1-16 0,1-1-25 15,0 2 28-15,1 0-23 0,0 2 9 0,0-1-2 16,9 9-2-16,-3-2-9 0,-2 0 11 0,5 4-9 15,-3-1-17-15,3 1 19 0,1 3-3 16,-4-1-6-16,5 0 1 0,-1 1-17 16,0-1 11-16,2 1-19 0,-2 1-12 0,2-1 10 15,-1 3 7-15,-2-1-6 0,1 0-8 0,1 2 2 16,-1 1 8-16,-1-4-17 0,2 4-13 0,-3-2 14 16,1 1 4-16,-1 1-2 0,1 4-7 15,0-2 2-15,0 3 4 0,1 0 7 0,0 0-20 16,-2 1 2-16,2 0-1 0,-2 1 19 0,0-1-16 15,1 2 2-15,-3 2-7 0,0-4 2 16,-2 2-5-16,0 0 6 0,-4 0 3 0,5 1-3 16,-4-3 21-16,-1 5-7 0,0-4-3 0,-1 0-20 15,-2 1 21-15,0 3-10 0,0-18-19 0,0 7 24 16,0 4 5-16,-16 28 9 0,11-24-25 16,-3-5-5-16,0 3 1 0,-2 1 23 0,1-1 2 15,-2 0-30-15,-1-1 15 0,2-1-1 16,-2-1 5-16,3 1-1 0,-2-3 9 15,-2-3-20-15,1 2-1 0,-2 0 17 0,1-1-11 16,0-1 13-16,-1-2 23 0,-1 2-42 0,1-2-1 16,-1 0 29-16,1-1-12 0,-3 0 23 15,1-1-17-15,-3 0 26 0,4 0-14 0,1-5-2 16,1 3-16-16,0-2 12 0,-1-2 5 0,3-1-10 16,2 0-8-16,0-2 38 0,3-2-30 15,0 0-14-15,2-1 30 0,2-1-10 0,-1-3-7 16,0 2-5-16,1-2-6 0,-1 2 20 15,1-1-12-15,0-1 9 0,0 0-4 0,1 0-24 16,-1 1-1-16,2-2-25 0,-2 2-4 0,2-2-85 16,0 0-50-16,-5-12 14 0,6 7-253 15,2-17-34-15,3-5 21 0,1 1 33 0,5-5 9 16,3-5 46-16,6-1 12 0,6-2 41 16,1-4 8-16</inkml:trace>
  <inkml:trace contextRef="#ctx0" brushRef="#br0" timeOffset="145612.111">17245 6647 437 0,'0'-3'309'0,"-2"1"-53"0,1 0-1 0,1-2-40 16,0 4-24-16,-1-2 9 0,1 2-19 0,-1-2-29 16,0 1 18-16,1-2-18 0,0 1-33 15,1 1 27-15,0 0-30 0,1 0-25 0,0 0-12 16,1-1 16-16,1 0-18 0,1 1 7 0,3 1-12 16,-2-1 5-16,1-1-5 0,11-2-9 0,2 3-2 15,0-1-33-15,-4-2-5 0,3 4 28 16,-2-5-13-16,1 2-25 0,-2 3 5 0,4-1 38 15,-1-1-30-15,-7 1-2 0,1-1-9 0,4-2 10 16,-3 3-3-16,-1 1-17 0,0 0 39 16,-5-2-18-16,0 2-1 0,0 0-11 0,-1-1-17 15,-2 1 2-15,1 0 2 0,-1-1 11 0,0 1-33 16,0-1 8-16,1 1-37 0,-3 0-8 0,1 0-27 16,-4 0-49-16,0 0-27 0,0 0-16 15,7 0 18-15,-7 0-182 0,0 0-77 0,0 0 20 16,8 1 24-16,-11 1 22 0,0 0 25 15,-1 0 17-15,-1 1-22 0</inkml:trace>
  <inkml:trace contextRef="#ctx0" brushRef="#br0" timeOffset="146040.9784">17254 6959 486 0,'2'1'288'16,"1"0"-57"-16,4 1-22 0,-2-1-18 0,2 1 8 15,14-1-28-15,-1 1 16 0,3 1-42 16,6-1 15-16,-3-1-24 0,5 2-8 0,-2 0-36 16,-2-2 16-16,4 1-22 0,0-2-17 0,0 1 8 15,-4 0-1-15,1 1-19 0,-2-1 36 16,-4-1-11-16,-1 2 2 0,1-2-33 0,-2 0 16 15,-4 1 13-15,3-1-16 0,-7 2-9 0,-12-2 7 16,9 0 5-16,-2 0-28 0,-7 0-2 16,8 0-6-16,-8 0 26 0,8 0-6 0,-8 0-5 15,7 0-3-15,-7 0 12 0,0 0-7 0,6 0-13 16,-6 0-4-16,0 0-2 0,7 0 4 0,-7 0-5 16,0 0-2-16,7 0-2 0,-7 0-3 15,0 0-2-15,0 0-26 0,0 0 0 0,0 0 1 16,7 0-44-16,-7 0-17 0,0 0-8 15,0 0-32-15,0 0-19 0,8-3-36 0,-7 1 15 16,0-1-238-16,0 1-77 0,0-3 55 0,-1 0 22 16,2-2 18-16,4-7 40 0,0-3-7 15,1 0 13-15,-1 1 3 0</inkml:trace>
  <inkml:trace contextRef="#ctx0" brushRef="#br0" timeOffset="148842.8817">20142 5582 512 0,'0'0'264'0,"0"-13"-15"0,0 13-46 0,0 0-3 15,0-13-15-15,22-4-34 0,-23 14 1 16,1-1-17-16,-1 0-8 0,-2-1-4 0,0 4-16 15,0-3-24-15,-1 3 12 0,0-1-39 0,-3 1 3 16,-1 0 3-16,-3 1-5 0,-7 0-13 0,-26 12-1 16,16-5 14-16,-1 1-29 0,4 2-5 15,0 1 7-15,-3 0-8 0,0 1 1 0,-3 1 4 16,4 0-7-16,2 2-4 0,2-1 2 16,-1 1 10-16,4-2-15 0,-1 4-6 0,2-3 10 15,2 1 9-15,4 0-9 0,1-1-17 16,3-2-3-16,0 4 13 0,1 0-9 15,4 1-1-15,2-4-8 0,1-1 3 0,1-4 10 16,0 5-5-16,11 22 6 0,-4-17 1 0,1 2 4 16,4 1 2-16,-1 2 3 0,0-1 1 15,4 0-13-15,-5 2 0 0,5-4 0 0,-3 1-6 16,-2 1 17-16,3 1-22 0,0 2 12 16,-5-1 6-16,1 5 2 0,-3 1-5 0,-2 2-5 0,-2-1 1 15,-2-15-2-15,0 8 2 0,0 6 4 16,-21 34 4-16,7-30-25 0,0 1 6 0,-3-1 9 15,-4-2 9-15,1 0 9 0,-4 0-14 16,0-3 3-16,-3-2 9 0,0 0 3 0,-2-4-6 16,4 0-13-16,-4-1 9 0,0-4-22 0,2-2 9 15,0-3 8-15,-1-1-11 0,4-2 21 0,-3 0-24 16,2 0 11-16,2-1-6 0,1-1-4 16,3-5 30-16,6-1 2 0,5 0 11 0,1-1-6 15,0-1 9-15,2 0-29 0,5 0 31 0,0 0-7 16,0 0-9-16,-6-5 21 0,8 2-41 15,0-3 4-15,3 4 5 0,7-4 21 0,1-2-14 16,1 2-19-16,-1 1 13 0,-3 1-3 0,1 2 6 16,6-1-10-16,-3 3 23 0,-3 0-12 0,-2 0-18 15,2 0 9-15,14 13-3 0,-9-6 4 16,-1 1-11-16,1 2 3 0,-2 2-11 16,-2 2 9-16,2 0-8 0,-3 1 18 0,2 5 3 15,1 0-4-15,-3 0-6 0,-1 4-25 0,1 0 16 16,-5-1 1-16,1 2 4 0,-4 4 9 15,1 1 5-15,1 2 22 0,0 0-50 0,-3 4 1 16,-2 2 17-16,1 1 16 0,-1 5-32 16,0-21 30-16,0 13 18 0,0 8-17 0,0 2-14 15,0 3 20-15,-12 52-1 0,9-49 29 0,0 4 17 16,0 2-9-16,-1 3 11 0,1 0-28 16,-1 1 22-16,0 1-8 0,1 1-4 0,-1-1 6 15,0 1-11-15,2-2-13 0,-2 4 6 0,1-3-15 16,0 5 7-16,1-2-7 0,0 1 7 0,0 0-3 15,-3-3-9-15,2-1-7 0,-1-1 12 16,0-1 6-16,1 2-12 0,-1-7 5 0,-1-1-1 16,-2-2-3-16,2 0 2 0,-2 0-1 0,0-1-11 15,-1 1 24-15,0-2-24 0,-1 0 6 0,0-1 6 16,0-2-10-16,-2 2 14 0,1-2-23 16,-1-1 22-16,-2-2-7 0,3 2 1 0,-2-1 4 15,1 2 3-15,1-1 1 0,-1-1-8 16,2 0 2-16,0-2 1 0,0-1 3 0,3-2-4 15,2 0 6-15,0-1-7 0,4-6-15 16,0-18 26-16,0 8 0 0,0 4-2 0,16 24-22 16,-4-27-2-16,3-1 21 0,6-5 4 15,3-2-5-15,5-4-18 0,4-2 16 0,1-3 5 16,5-1-1-16,-2-2-24 0,2-3 3 0,-1 0 3 16,-1-1 17-16,-3 1-28 0,-1-2 24 15,1 0-18-15,-4 0-1 0,-3 0-8 0,-14 0 31 16,2 0-16-16,2 0-5 0,-2 0-9 0,-2 0 15 15,-2 0-10-15,-3 0 8 0,-1 0-3 16,-7 0-11-16,14-13-35 0,-11 10-20 0,0-2-23 16,-2 1-62-16,3-12 12 0,-1-4-69 15,-1-7-53-15,2-2-42 0,1-9 27 0,0 0 25 16,1-10 25-16,2-10-308 0,3-6 31 0,1-10 35 16,1-8 19-16,4-6 29 0,2-5 26 0,1-11 50 15,2-4 29-15,3-2-9 0</inkml:trace>
  <inkml:trace contextRef="#ctx0" brushRef="#br0" timeOffset="149954.9805">21435 6328 539 0,'3'-6'274'0,"2"-7"-34"16,-3 4 1-16,0 1-21 0,-1 0-25 16,0 2-1-16,1 0-5 0,-1 1-31 0,-1-1-14 15,0 4-1-15,0-4-13 0,0 3-1 0,0 3-28 16,0 0-22-16,0 0 18 0,0-8-21 16,0 1-4-16,0 7-12 0,0-7-4 0,-14-4 9 15,10 8-19-15,0 0-13 0,-9-3 13 0,2 2-14 16,1 1 12-16,1 2-15 0,0-1-12 15,0 2-13-15,0 0 15 0,-5 0 4 0,-19 12-18 16,13-6 21-16,2 3 6 0,0 0-16 0,4 1-15 16,-2 1-15-16,1 4 12 0,-3-1 11 15,5 1-22-15,-5 2 13 0,4 1 2 16,-2-1 7-16,3 2-25 0,0 3 41 0,-1 0-31 0,1 2 2 16,1 0-5-16,-1 1 14 0,-2 1-4 15,3 0-12-15,-1 1 20 0,4 2-12 0,2 0 32 16,-1-2-22-16,-1 3-11 0,5 3 26 0,0-2-24 15,4-16-4-15,0 10 13 0,0 4 41 16,0 1-20-16,15 27 6 0,-6-30 6 0,1-2-5 16,3 0-35-16,2 1 3 0,3-1 27 15,1-2 13-15,2-5-9 0,0 1-4 0,0-1-3 16,3 0-29-16,-3-2 18 0,-3 0 4 16,7-3-17-16,-4 4-1 0,4-5 36 0,-4 1 13 15,3-5-25-15,1 0-3 0,-3-4-4 0,4 0-7 16,-1-2-14-16,-2-2-4 0,-11 0 1 15,6 0 42-15,22-11 4 0,-17 5 11 0,1-1-6 16,-1 0-12-16,-1-3 11 0,0 0-2 16,-3-2-7-16,0-1 15 0,0-1 5 0,-2-2-21 15,-1-2 5-15,0 1-1 0,-3-2 12 16,-2 0-6-16,2-2 11 0,-2 1 3 0,0-1 0 16,-4 1-3-16,0-2-5 0,0-1-7 0,-2 1 8 15,-2-1-1-15,0-2-11 0,-3 1 6 0,0 12-12 16,0-6 7-16,0-3-13 0,0-2-3 15,-15-25-5-15,9 26 1 0,-2 0-3 16,-1 1-18-16,0-2 8 0,-1 3 4 0,-4 0-2 16,3 1-4-16,-3 0-5 0,0 2-2 0,-1 3 2 15,2 4 4-15,2-4 5 0,-4 1-16 0,3 0 6 16,-2 3-5-16,3-2-1 0,-2 4-15 16,-1 0 11-16,2 1 2 0,0 2-11 0,4 0-10 15,0 3 15-15,0-1-3 0,2 1-4 0,-1 1-10 16,2-2 13-16,-1 3-15 0,6 0-10 15,0 0-5-15,-9 0-20 0,2 0 20 0,0 0-12 16,1 0-14-16,0 0 9 0,-17 10-40 0,7-3-27 16,4-2-23-16,-1 1-13 0,-1 1-29 15,-3 0-28-15,2 2 20 0,0 0-308 16,4 0 55-16,-6-2 34 0,7-4 30 0,3 0 25 0,2-1 23 16,1-2 24-16,4 0 22 0,0 0 3 15</inkml:trace>
  <inkml:trace contextRef="#ctx0" brushRef="#br0" timeOffset="155656.142">6663 7956 278 0,'0'-13'181'0,"0"13"-45"0,0 0-15 0,0 0-8 0,17-32 9 15,-5 25-11-15,3-2-9 0,-1-1-44 16,3 2 22-16,2-3-12 0,2 1 2 0,2 1 11 16,1-2-20-16,-1 3-2 0,0-4 5 15,3 3-26-15,1 1 15 0,0 0-10 0,-1-1-3 0,4 1-2 16,-1 1-5-16,-2 1 2 0,1 1 3 15,-2 3-20-15,-1 1 5 0,3-1-1 16,-3 1-11-16,-1 0 29 0,-12 1-10 0,7 0 7 16,4 0-3-16,26 12 9 0,-20-5-31 15,-1 0 6-15,-1 3 4 0,-2 1 9 0,3 0-22 16,0 1 5-16,-1 1 11 0,2 2-9 0,0-1-8 16,0-1 1-16,1 3 14 0,0-2-19 0,0 3 7 15,0 0-8-15,0 1 11 0,-2 1-14 16,1-1 6-16,-2 0 20 0,1 0-11 0,0 0-8 15,-1 0-5-15,1-1 6 0,-1 1-9 16,0-2 5-16,0-1 6 0,-3 0 15 0,5-2-10 16,-3 0-5-16,0-4 8 0,1 0 15 0,-1-2-16 15,5-1 19-15,0-3-10 0,-1-2 10 16,1-1-18-16,-15 0 11 0,8 0-6 0,33-11-15 16,-23 1 2-16,1 0 0 0,2-3 18 15,4-1-6-15,-3-1-21 0,2 0 20 0,2-3-5 16,-1 3-16-16,0 1 13 0,0-1-7 0,-1 1 6 15,-2 0-2-15,-1 3 2 0,-1 0-19 16,-2 3 9-16,-2 1-1 0,0 0-3 16,1 2 5-16,-2 0 4 0,4 2-8 0,-1 3-2 15,-17 0 4-15,8 0 2 0,5 0 2 16,1 0 8-16,2 0-1 0,39 13-18 0,-33-10 12 16,1 1-10-16,5 1 15 0,-1 1-6 0,2-2 7 15,0 2-12-15,2-2 8 0,-1 1-3 0,4-3 3 16,-1 3 9-16,-2-3-11 0,3-1-8 15,-1 2 4-15,5-2-5 0,-29-1 0 0,12 0 0 16,9 0-8-16,54-12 12 0,-47 7-10 16,0-3 19-16,-2 1-16 0,2 0 8 0,-1-2 9 15,-3 3 3-15,3-1-11 0,-4 1 8 0,-2 0-8 16,3-2 9-16,-5 2-3 0,0 3 9 0,-3 0-4 16,0 0 10-16,-1 1-26 0,-2 2 17 15,-21 0-2-15,6 0 0 0,5 0 11 0,1 0-8 16,31 11 16-16,-31-5-19 0,0-1 10 15,-1 1 13-15,2 3-23 0,-2 1 16 0,2 0-8 16,1 1 17-16,2-2-24 0,-1 0 16 0,1 3-19 16,3-2-7-16,-4 1 14 0,4 0 1 15,3 0-8-15,1-2-9 0,1-2 25 0,0 1-25 16,1-4 39-16,0 0-31 0,4 1-5 0,-3-3 2 16,2 0 3-16,1-2-10 0,-23 0 4 0,11 0-10 15,6 0 17-15,5 0-8 0,46-12 7 16,-50 8 6-16,4-3-14 0,-2 0 3 0,4-1-7 15,-6-2 6-15,0-1-18 0,2 1 16 0,-6 0-8 16,2-2 22-16,-5 5-12 0,2-2 4 0,-7-1-9 16,-1 1-6-16,-3 1 1 0,5 2 7 15,-6-2-4-15,0 2-4 0,2 1 12 0,-2 0-10 16,4 1 34-16,1 1-36 0,6 0 11 16,-3 3-7-16,3-2 3 0,-3 1 0 0,-14 1 11 15,10 0 2-15,7 0-12 0,6 0-6 0,2 0 27 16,2 0-6-16,51 13-16 0,-50-8-8 15,0-3 27-15,2 5-32 0,-6-1 9 0,0 0 26 16,-3 0-26-16,-2 1 5 0,-4-2-14 16,1 1 24-16,-4-1-20 0,-3 0 9 0,1 0-2 15,3-1 15-15,-3 0-2 0,0-1 1 0,3 1-6 16,-3 1 10-16,-2-3-29 0,4-1 14 0,-1 2 3 16,3-3-8-16,1 0 4 0,-18 0 18 15,9 0-3-15,-1 0 35 0,5 0-39 0,0 0 3 16,-3 0-22-16,-2 0 24 0,-1 0-3 0,20 7 3 15,-25-5-12-15,-5-1 11 0,1-1-16 0,-4 3 11 16,1-3 25-16,8 1-37 0,-6 1-2 16,-2-1 5-16,-1 1 24 0,4 4-12 0,0-6-8 15,-7 0 9-15,0 2-8 0,4-2-10 0,-2 2 12 16,-2-2 3-16,1 0-34 0,0 2 32 16,-1-1-17-16,-1 0 38 0,2 0-43 0,0-1 21 15,9 2 3-15,-6 0-6 0,-3-1 0 0,-1 1-11 16,-1-2-48-16,-6 0-14 0,0 0-34 15,0 0-66-15,0 0-12 0,7 3 16 0,-10 0-323 16,-3-2 35-16,-14 1 30 0,6-2 27 16,-10 0 40-16,-6 0 23 0,-6 0 14 0,-8 0 2 15</inkml:trace>
  <inkml:trace contextRef="#ctx0" brushRef="#br0" timeOffset="156651.9569">8428 9810 516 0,'-4'-3'259'0,"-1"2"-4"0,2-4-21 15,0 4-39-15,0-2 1 0,1 2-10 0,0-2-34 16,-1 3-26-16,1-3 12 0,0 1-35 16,1 1-4-16,0 1-20 0,1-2-3 0,-2 3 0 15,1-1-19-15,-2 2 4 0,2 2-16 0,2 1-9 16,-1 1 23-16,2 15-12 0,-2-10-17 16,0 7 25-16,10 26-21 0,-5-17 5 0,1-2-7 15,2 2 10-15,1 1-17 0,-3 0-8 0,0 3 16 16,2-3-8-16,2 1 5 0,-1 0-6 15,3-4 11-15,-3 1-15 0,4-2 9 0,-1-2-23 16,0 1 25-16,1-5-27 0,-1-2 17 0,0-1-14 16,-1-3 35-16,1-2-15 0,0-3-4 15,-2-1 15-15,-5-4-10 0,4-1 14 0,-9-1-4 16,11 0 4-16,11-18-10 0,-8 6 20 0,-1-2-37 16,0-4 18-16,-1-1-3 0,-1 1 11 15,-4-2-4-15,1 3 45 0,-2 1-28 0,-1 2 11 16,-1 5 8-16,-1 2-16 0,0 1-2 0,-2 0-35 15,0 1 11-15,0 3-2 0,-1-2-2 16,0 4-2-16,-3 0-23 0,1 5 27 0,-7 4-13 16,0 5 0-16,-3 2 8 0,4 2-4 0,-1 1-16 15,1 2-2-15,2 0 4 0,2-4 2 16,4 3-14-16,0-11 31 0,0 4-27 0,13 19 7 16,-3-16-12-16,5-3-1 0,2 0 8 15,3-4 3-15,4-1 10 0,3-3-23 0,2-2 9 16,0-2 5-16,2-1 3 0,-15 0-1 0,5 0-1 15,28-14 12-15,-24 4-13 0,-2-3 14 16,-2 0-5-16,0-2-5 0,-7-4 5 0,1 0 17 16,-3-4-1-16,-3 3 2 0,-1-4-10 0,-4 2 24 15,-1 0 1-15,-2 2-7 0,-1 8 4 0,0-3-23 16,0-3-1-16,-12-18 9 0,6 18-14 16,0 0 2-16,-2 0-13 0,-1 1-31 0,-2 2 8 15,4 2-45-15,-1 0 6 0,-2-1-15 0,3-2-35 16,-4 3-6-16,3-1-28 0,-1 1-29 15,3-1-21-15,4 0-38 0,1 3 21 0,-1-10-202 16,2 10-50-16,0-5 33 0,14-22 29 16,-4 17 16-16,-1 5 28 0,2-5 33 0,-1 0 22 15,3 3 6-15</inkml:trace>
  <inkml:trace contextRef="#ctx0" brushRef="#br0" timeOffset="156918.6349">9173 9594 299 0,'1'-6'315'0,"2"0"-41"0,4-7-29 16,3 1-24-16,2 0-25 0,2 0-7 0,1 1 5 16,1-1-20-16,5 2-27 0,3 0-14 0,1 1 7 15,4 3 13-15,-2-4-18 0,3 2-39 16,6 0-5-16,-1-1 5 0,-1 1-20 0,1 1 3 16,0 1-1-16,-1-1-10 0,-2-1 0 15,-1 3-16-15,-1-1 16 0,-1 0-32 0,-2 0 21 16,-4 1-42-16,-4 3-12 0,-1-3-18 0,-6 2-24 15,-3 2-17-15,-3-2-54 0,-2 2-14 16,-3 0-34-16,-1 2 14 0,-3 0-236 0,-1 0 29 16,-2 0-59-16,0 2-3 0,-10-1 25 15,-2 3 16-15,2-1 19 0</inkml:trace>
  <inkml:trace contextRef="#ctx0" brushRef="#br0" timeOffset="157173.6762">9650 9446 442 0,'-3'3'289'0,"2"-3"-37"0,0 2-26 0,0-2 4 16,0 2-12-16,-1 1-26 0,1-2-44 0,-1 0 7 16,1 2-23-16,1 0 16 0,0 1-23 0,0 2-14 15,0-1 16-15,0 2-33 0,0 0-14 16,0 3 15-16,0 5-10 0,0 3-9 0,0 3-13 16,-11 23 5-16,6-19-12 0,0 0-3 0,0 2-10 15,-3 1-6-15,1-1-5 0,-1 0 21 16,0-1-24-16,0 0-10 0,0-1-21 0,0-2-25 15,0 1-37-15,1-1-17 0,2-4-15 0,-1 2-39 16,1-3 14-16,-1-1-179 0,3-6-133 16,3-1 48-16,0-10 0 0,0 0 30 0,0 6 20 15,17 1 10-15,-10-7 8 0</inkml:trace>
  <inkml:trace contextRef="#ctx0" brushRef="#br0" timeOffset="157902.4337">10298 9884 509 0,'10'-13'353'0,"-3"0"-62"16,-4 1-36-16,-1 1-17 0,-1 0-14 0,-1 11-21 16,0-13-24-16,0 1-35 0,-14-16 2 15,8 14-16-15,-3 4-26 0,-1-4 2 16,0 7-25-16,-5 0 14 0,-1 4-35 0,-2 0 14 15,-3 3-17-15,10 0-6 0,-8 0-4 0,-26 11-12 16,17-3 13-16,2 2-28 0,-2-1 10 16,1 5 7-16,0 0-5 0,0 1-13 0,-2 4 5 15,4-1-7-15,-4 2-12 0,2 1 32 0,0 1-10 16,2 2-27-16,2-2 8 0,2 1-6 0,1 1-14 16,3 2 8-16,1 4 18 0,3-2-12 15,3-3-5-15,1 3 2 0,5 1 30 16,2 5-17-16,2-20 22 0,0 9 0 0,13 22-18 15,-1-21-25-15,4 1 21 0,3-6-10 0,4 0 20 16,1-1-14-16,4-5-6 0,2-1 4 0,2-2-6 16,0-1 25-16,3-3-32 0,3-2 12 0,-1-1 22 15,1-2 3-15,-18-1-40 0,9 0 24 16,37-10-12-16,-28 1 18 0,-1-1-26 0,-1-4 35 16,0-1-26-16,-2-6-6 0,-1-2 17 15,-3-3-28-15,-1-3 26 0,-3-2-5 0,-2-1 6 16,-3-1 7-16,-3-2-31 0,-4 1 8 0,-2 0 18 15,-4 1-25-15,-4 0 32 0,-4 16-26 0,0-8 13 16,-15-27-18-16,6 24 47 0,-3 3-35 16,-5 1-1-16,0 6 0 0,-3-2 15 0,-2 4 8 15,-1 2-14-15,1 4-8 0,-3 2 26 16,1 4-40-16,1 4-5 0,12 0 17 0,-20 12 5 16,11-1-8-16,3 5-9 0,2 3-5 0,1 0 13 15,6 8-2-15,-3-4 14 16,3 5-4-16,1 0-21 0,0 3 25 0,0 2-5 0,2 2-9 15,1 0 10-15,1 4-13 0,0-1 34 16,1 1-28-16,-1 1-13 0,1 0-4 0,1-2 25 16,-4 0-18-16,1 2 21 0,-1 0-29 15,0-1 29-15,-1 3 3 0,-4 2-4 0,0-3 8 0,0 0-13 16,1-3 8-16,-2-1-8 0,1-4-13 16,1-1 29-16,0-3-27 0,2-5 14 0,-2 2-24 15,1-4-15-15,4-1 1 0,-1-5 11 0,3-5-21 16,-2 0-7-16,2-4-24 0,1-2-5 15,0-3-26-15,2-2-50 0,3-4 15 16,4-9-322-16,9-6 23 0,0-3 50 0,4-5 24 16,3-3-8-16,1-1 25 0,4-3 12 0,-2-1 5 15</inkml:trace>
  <inkml:trace contextRef="#ctx0" brushRef="#br0" timeOffset="158304.0444">11003 9849 269 0,'3'-18'437'16,"-4"5"-87"-16,4 1-82 0,-3 12-9 0,0-7-18 16,0-1-46-16,0 1-23 0,0 7-3 0,0-8-32 15,0 8-9-15,-11-13-21 0,7 12 4 16,2 1-20-16,-1 1-3 0,0 4-24 0,-9 8 6 15,0 5-14-15,-3 4 15 0,2-1-30 0,-1 2 10 16,2 2 9-16,-5 1-5 0,6 2-18 16,-4 2 5-16,2 2 11 0,1 0-11 15,1 5 3-15,-1-2-3 0,3 2-6 0,1 0-5 16,1 0 14-16,2-1-11 0,2 0-1 0,1-1 6 16,1-2 2-16,1-18-27 0,0 8-4 0,0 3 30 15,14 29-33-15,-9-25 10 0,3-3-1 16,-2-2 4-16,2 0-6 0,0-5-30 15,-1-1 4-15,1-1-17 0,4-4-24 0,-4-2-12 16,2-2-46-16,-5-4-25 0,0-5-44 0,-5-1 16 16,0 0-278-16,22-13 33 0,-12 1 29 0,1-6-5 15,-1-1 41-15,3-3-6 0,-5-1 37 16,0-4 6-16</inkml:trace>
  <inkml:trace contextRef="#ctx0" brushRef="#br0" timeOffset="158618.1568">11014 9997 265 0,'0'-8'382'0,"1"2"-56"0,-1 2-60 15,1-1-50-15,-1 2-15 0,2-1 1 16,0 2-13-16,2 0-15 0,-1 2-15 0,3 0-16 16,11 6 16-16,-2 0-33 0,3 3-1 0,2 3-11 15,-2 3 3-15,3 0-47 0,-3-1 10 16,1 3 0-16,0 2-15 0,-2 1-11 0,5 2-7 15,-4 0 29-15,-1 2-17 0,2 1 3 0,-1-2-15 16,-2-1-6-16,0 6 17 0,-1-6-15 16,1 1-34-16,-2-2 12 0,-3-2-2 0,1 2 26 15,1-1-42-15,-1-5 13 0,-1 1-19 0,-2-3-16 16,-2 1-31-16,-1-5-19 0,0-2-16 16,-1-1-1-16,-3-3-35 0,0 1 8 0,-2-3-49 15,0-1 15-15,0 0-168 0,0 0-87 0,3-12 20 16,-3 5 24-16,4-14-24 0,-4-7 24 0,3-2 13 15,-1 1-2-15</inkml:trace>
  <inkml:trace contextRef="#ctx0" brushRef="#br0" timeOffset="158852.8639">11489 10028 403 0,'0'-11'352'16,"-3"1"-79"-16,2 3-20 0,0 2-51 0,0 0-15 16,0 1-38-16,1 0-1 0,-2 3-4 0,1 1-10 15,0 1-4-15,-2 1-3 0,1 2-13 0,-5 9 8 16,-5 1-27-16,4 3-9 0,-3 2-13 15,0 2 6-15,-2 3-19 0,1-2 30 16,1-2-33-16,-3 1 0 0,2 2-5 0,-3 0 12 16,-1-2-3-16,0 3-37 0,1 0-14 0,-3-4 38 15,0 2-25-15,-1-1 1 0,3 0 3 0,-2-1-23 16,1-1-31-16,2-3-8 0,-4 3-46 16,6-5-29-16,-4-1-23 0,10 3 14 0,-4-4-181 15,6-3-117-15,4-5 30 0,1-4 25 0,0 0 13 16,0 0 37-16,15 6 3 0,-7-7 27 15</inkml:trace>
  <inkml:trace contextRef="#ctx0" brushRef="#br0" timeOffset="159204.8958">11889 10295 461 0,'9'-6'399'0,"-2"4"-64"0,-1-2-29 0,-1 3-42 16,-3 1-11-16,1-1-58 0,-1 0-28 0,0 0 16 16,2 0-15-16,-2 2-42 0,2 1-24 0,0 1-2 15,0 1-1-15,5 11 2 0,0-2-7 0,0 0-18 16,0 2 15-16,-1 0-24 0,2 0 1 16,-2 2-43-16,-1-2-1 0,-2 1-4 0,1 2 48 15,-4-1-6-15,4 1-8 0,-6 1-22 16,0-12-6-16,0 7-1 0,0 2-6 0,-10 18 1 15,2-18 10-15,0 3-2 0,-5 1-11 0,0-2-2 16,2 0-1-16,-7-3-19 0,1 1-22 16,2-3 2-16,-8-1-23 0,3-3-5 15,-4-4-45-15,3-1-42 0,-4-3-31 0,14-1 16 16,-9 0-184-16,-24-19-120 0,19 8 38 0,1-2 60 16,6-1-1-16,1-3 24 0,0 0-9 15,2-5 4-15</inkml:trace>
  <inkml:trace contextRef="#ctx0" brushRef="#br0" timeOffset="159363.5058">11705 10203 631 0,'6'-8'323'0,"-2"1"-26"0,-2 1-73 16,1 2-5-16,2 0-14 0,-4 1-46 0,1 0-10 16,0 0-28-16,0 1-24 0,0 1-42 0,0-2-40 15,0 1-28-15,-1 1-71 0,1-1 9 16,0-1-316-16,0 1 11 0,3 0 38 0,-2-1 42 15,0-1-10-15</inkml:trace>
  <inkml:trace contextRef="#ctx0" brushRef="#br0" timeOffset="159734.0031">12053 9904 1005 0,'3'-3'314'0,"1"1"-21"0,0 0-51 16,-2-1-40-16,3 3-22 0,1-1-4 0,1 2-14 15,11 4-29-15,1 0-3 0,0 3-41 0,4 2 20 16,-3 5-7-16,0-1-12 0,-1 3-19 16,-2 1 0-16,1 3-8 0,-3 2-27 0,0 2 8 15,-2 1 3-15,-1 5-21 0,-2 4 23 16,-1 0-29-16,-3 1 6 0,-4 1-7 0,-2-18 25 15,0 7-4-15,0 6-27 0,-17 39 16 0,7-36-33 16,-1 1 6-16,-2 0 0 0,0 0 6 16,-2-3-1-16,-4 0-4 0,6-5 11 15,-5 1-25-15,2-4 17 0,0-1-24 0,1-3-17 16,-2-2-7-16,1-1-44 0,-3-2-4 0,3-5-42 16,0-2-1-16,8-3 14 0,8-6-213 0,-7 0-112 15,-4-15 50-15,10 8 20 0,4-15 50 16,-3 10 0-16,16-24 21 0,-8 13 17 0</inkml:trace>
  <inkml:trace contextRef="#ctx0" brushRef="#br0" timeOffset="160035.8294">12753 10271 357 0,'2'1'373'0,"3"-1"-61"16,-1 0-46-16,2 0-35 0,0 2-6 0,1-2-43 15,15 0 3-15,-11 0-38 0,4 0 6 16,4 0-21-16,26 9 6 0,-23-5-19 0,3-3 0 16,-2 1-25-16,0 0-14 0,0-1-8 0,2 1-7 15,-2-1-29-15,0 2 22 0,-4-3-30 16,-7 0-7-16,-1 0-2 0,3 0-22 15,-3 0-30-15,-2 0-24 0,0 0-56 0,-4 0 8 16,3-17-202-16,-6 13-114 0,1-2 29 0,-5-1 26 16,2-3 47-16,-11-19-9 0,-1 9 15 0,1 1 9 15</inkml:trace>
  <inkml:trace contextRef="#ctx0" brushRef="#br0" timeOffset="160301.4815">12983 10007 605 0,'-3'-1'307'0,"1"-1"-39"0,2-1-45 0,-2 2-33 16,-1 0-10-16,3 1-6 0,-2 1-16 16,2 0-36-16,0 4-12 0,0 1 9 0,0 0-15 15,2 11-13-15,-2-7 16 0,0 5-10 16,0 6-17-16,0 1-24 0,0 4 26 0,10 27-21 16,-10-26-24-16,0-11 13 0,0 6 8 0,0 5-7 15,0-1-5-15,0 4-30 0,-16 30 19 16,11-30-3-16,1-4-5 0,-2 2-1 0,0 1 2 15,-2-3-23-15,1-2-18 0,1 1-12 16,-4-4-11-16,3 0-41 0,-1-4-17 0,3 1-40 16,3-5 13-16,-5-6-153 0,4 0-118 0,1-3 10 15,2-2 26-15,0-2 24 0,0 0 1 0,0-3 32 16,0-1 3-16</inkml:trace>
  <inkml:trace contextRef="#ctx0" brushRef="#br0" timeOffset="160906.8723">13506 9793 477 0,'5'1'294'0,"-1"4"-40"0,1-1-41 0,5 7-11 15,2 4-3-15,-3 2-10 0,0 2 4 16,0 2-45-16,0 0 2 0,0 4-7 0,-3 0-24 16,4 2-2-16,-2 2-26 0,-3-1 5 0,-1 0-15 15,-4 3 11-15,3-1-27 0,-2 3-7 16,0-2 6-16,-1-1 10 0,0-15-23 0,0 6 0 16,0 4 2-16,0 2-4 0,-14 24-3 15,8-30-21-15,4 1 16 0,-2-4-4 0,-2-1-23 16,2-2-5-16,4-4 38 0,-2-3-25 0,0-1 3 15,-1-2-23-15,1 0 30 0,0-1 28 16,2-1-5-16,-2-1 41 0,2 0-34 16,-2-2 22-16,2 0-3 0,0 0-28 0,0 0 26 15,0 0-22-15,-12-21 11 0,10 7-7 0,2-8 13 16,0 10-29-16,0-3 2 0,14-26-16 0,-3 14 5 16,3 4-6-16,1 0 4 0,3 0-8 15,2 4 10-15,0 3-30 0,1 1 3 0,1 2 1 16,4 1 17-16,-1 4-23 0,-2 1-22 0,-1 5 11 15,-10 2 22-15,3 0-20 0,19 10 14 0,-18 0-14 16,-1 4 10-16,3 0-1 0,-5 4-6 16,-3 2 11-16,-1 1 3 0,-3 0-27 0,-3 2 20 15,-1-1-12-15,-2-10-11 0,0 5 14 16,-15 22 9-16,6-17-4 0,-5-1-20 0,-1-1 12 16,-2-2 7-16,0-2 7 0,-3 0-47 0,-1-3 21 15,1 1-15-15,-4-3 1 0,1 1 4 16,0-2-33-16,-8-2-47 0,6-1-36 0,-9-2-47 15,-6-5-46-15,22 0 22 0,-11 0-277 0,-7 0 35 16,-2 0 7-16,-48-15 30 0,39 9 27 16,-7-2 25-16,0 0 64 0,-1-1 4 0,-6 2-1 15</inkml:trace>
  <inkml:trace contextRef="#ctx0" brushRef="#br0" timeOffset="162188.4557">7610 11676 285 0,'0'-2'265'0,"-1"-1"-81"0,0 0 3 0,1-1-4 16,2 0-31-16,0-1-2 0,1 0 8 0,-1 0-40 16,2 0 4-16,6-7-1 0,-1 1-11 0,2-3-6 15,0 1-25-15,1 1 2 0,1-4-16 16,0 1 7-16,4 1 3 0,2-1-9 0,3 0 10 15,-2 1-17-15,2 0-1 0,2 1-17 0,4-2 2 16,4 1 17-16,2-1-20 0,1 3-11 16,5-1 27-16,-1 1-13 0,0 0 1 0,1 4-27 15,0 0 20-15,3-1-3 0,-2 4-11 16,3 1-22-16,1 1 10 0,0 3 13 0,-23 0-12 16,14 0 1-16,45 14-1 0,-37-4-4 0,2 0 16 15,-2 2-3-15,0 4-9 0,0 1 15 16,-1 0-8-16,-2 2-2 0,-3 3 16 0,-2-4-22 15,-3 4 4-15,1 0-16 0,0 0 26 16,-5-1-21-16,2 2 2 0,-1-2 14 0,-1-2 2 16,-1-2-10-16,0 0 8 0,-2-1-21 0,4-3 16 15,-2-1-8-15,4-2 0 0,0-3 11 16,2 1-10-16,2-4 1 0,0-2 7 0,1-2 5 16,-18 0-17-16,11 0-11 0,39-10-7 0,-28 2 39 15,1-3-28-15,3-2 1 0,-1-2-10 0,1-1 8 16,1-1 9-16,2 1-8 0,-6 1-1 15,2 1 16-15,-3 2-5 0,-2 2 9 0,-2 0-13 16,-4 3 7-16,-3 3-22 0,4 1-8 16,0 1 21-16,-20 2-18 0,7 0 15 0,29 11 11 15,-25-4-10-15,-2 4 12 0,1 1-7 0,0 3 5 16,-3-3-2-16,3 2 0 0,-2-2 2 16,1 2 6-16,0-1 19 0,2-1-2 0,-2 2-29 15,3-2 18-15,0 0 7 0,3 0-8 16,-2-4 8-16,3 2 3 0,2-2-11 15,3-2 13-15,0 1-18 0,1-2-28 0,3-1 1 16,1-2 16-16,4 0 18 0,-1-1-6 0,-21-1-15 16,12 0 4-16,46-10-5 0,-31 3-45 15,1-1 8-15,-1-4-7 0,6-1-10 16,1-1 11-16,3-3-8 0,-1-1 13 0,0 1 11 0,-1 1-21 16,-2-1 25-16,-3 1 0 0,-3 3 23 0,-4-1-10 15,-2 3 14-15,-3 1 8 0,-2-1-15 16,-3 3 3-16,0 0 20 0,-3 1-18 0,-3 1 17 15,5 4 6-15,-6-2-6 0,0 1-1 0,-2 3-13 16,-4 0 8-16,-1-3-2 0,-7 3 15 0,3 0-11 16,25 12-4-16,-20-8 20 0,-2 0-13 15,7 3-9-15,0-3-21 0,0 2 28 0,2 0-13 16,-1-2 4-16,3 1-22 0,2-3 21 16,-3 2 9-16,1-1-13 0,2 0-1 0,1-1-17 15,4 1 32-15,-4-2-43 0,7-1 23 0,-3 3-5 16,-19-3 22-16,11 0-5 0,4 0-30 15,2 0 5-15,2 0-8 0,0 0 4 0,37-10 30 16,-40 8-10-16,1-3 24 0,-4 4 36 0,-1-4-8 16,-2 0-15-16,3 1-3 0,-3 0 37 15,-2 0-4-15,-2-1-13 0,-3 0 1 0,-2 1 13 16,-3 1-10-16,-2 0 5 0,-2 2-10 0,-4-1 0 16,-2 2-4-16,-1-2 15 0,-1 0-18 15,-1 2 11-15,1-3-15 0,-2 2-9 0,1 1 7 16,0 0-1-16,-1-2-10 0,-1 1-16 0,0 0-16 15,2 0-35-15,-2 1 4 0,1 0 4 0,2-2-74 16,-1 1-35-16,0-2-20 0,-1 2-48 16,1-1-27-16,12-5 22 0,-3 0-289 15,6-3 30-15,0-2 34 0,6 0 28 0,-2-1 47 0,0-4 14 16,3-2 48-16,7 0 11 0</inkml:trace>
  <inkml:trace contextRef="#ctx0" brushRef="#br0" timeOffset="167116.9787">11188 8494 544 0,'0'0'219'0,"0"0"-28"0,0 0-10 0,0 0 3 15,0 0-11-15,0 0-29 0,0 0 9 16,0 0-18-16,0 0-12 0,0 0-19 0,0 0-9 16,0 0 17-16,0 13-31 0,0-13 5 0,0 0-21 15,0 0 3-15,0 0-14 0,0 0 5 0,0 0-18 16,0 0-11-16,0 0-2 0,0 0-2 16,0 0 11-16,0 0-11 0,0 0-7 0,0 0 5 15,11 27-4-15,-12-23 1 0,1 1-14 16,-1 1 8-16,-2-1-8 0,1 1-8 0,2-6 18 15,0 12-15-15,-5 13-1 0,1-9 13 0,1 0-13 16,2 2 22-16,-4 0-17 0,1-1-6 0,0 2 18 16,-2 1-21-16,1-3 23 0,-2 8 7 0,3-2-17 15,1 3-12-15,-3 0 22 0,1 3 10 16,0-2-18-16,1-1-15 0,-3 0 17 16,-1 0-11-16,2-1-1 0,2 0-14 0,2-3 17 15,-1 1 7-15,1-3-3 0,0-2-10 16,-1-2-6-16,1-2 3 0,0-2 8 0,0-3-11 15,-2-2 16-15,3 0 9 0,-1-1-11 0,1 0-7 16,0-1 13-16,0 0 3 0,1-2-14 0,-2 1-1 16,2 1 6-16,-1-2-6 0,1-3 5 15,0 0-6-15,0 0 5 0,0 0 0 0,0 6-1 16,0-6-10-16,0 0 13 0,0 6-11 0,0-6-1 16,0 0-23-16,0 0-23 0,0 0-17 15,0 0-15-15,0 0-46 0,0 0 11 0,-6 10-242 16,4-13 27-16,0 1 25 0,1-3-71 15,0 1 26-15,-6-10-9 0,4 0 3 0</inkml:trace>
  <inkml:trace contextRef="#ctx0" brushRef="#br0" timeOffset="167778.88">10910 9055 491 0,'-1'-4'288'0,"-1"3"-34"0,-1-3-43 16,1 2 2-16,1 1-31 0,1-1-26 0,-2-1-11 16,0 3-22-16,1-1 7 0,-1 0-23 0,2 0-19 15,0 1-21-15,-2-1 7 0,0 1-17 16,2 1 7-16,-1-1-3 0,1 3 1 0,0 1-3 15,1 0-15-15,-1 0-5 0,0 0 1 0,0 2-12 16,1 1 6-16,0 0-6 0,-1 1-9 16,0 4-3-16,0 2 12 0,0 3 10 0,0-1-9 15,0 0-17-15,0 3 8 0,0-1-6 16,0 0 18-16,7 0-11 0,3 20-7 0,-8-20 1 16,1-1-10-16,-3-2 10 0,5 1-4 0,-5-8 14 15,0 1-12-15,0 3-12 0,0 0 22 0,8 10-1 16,-5-16 2-16,-1 1-5 0,1-2-1 15,-3-1 19-15,3 1-13 0,-2-3-9 0,1 4 20 16,-1-3 2-16,0 1-9 0,1-2-4 0,-1 0-10 16,-1-2 16-16,0 0-5 0,0 0-1 15,0 0-2-15,0 0-4 0,0 0 0 0,11 6-3 16,-6-8-2-16,14-7 1 0,-3-3-4 16,0-1 62-16,2-1-7 0,0-3-7 0,3-3-6 15,1 1-5-15,0-3-2 0,-1 2 14 0,-1 1-25 16,-1 4 31-16,-1-3-14 0,-1 1-1 15,-4 2 4-15,0 2 12 0,-3 3-14 0,-1-2-16 16,-1 4 14-16,-1 2 0 0,-4 2-3 0,1 0-12 16,-1 1 4-16,0 0-20 0,-1 2 10 15,-1-1 12-15,2 1-23 0,-2 0 7 0,1 1-9 0,-1-3 1 16,0 2-9-16,2 0 9 16,-3 1-7-16,1-1-12 0,1 1-4 0,-1-1-2 15,-1 0-35-15,1 0 6 0,0 1 3 0,-1 0-27 16,1 0-41-16,-1-2-31 0,0 2-47 0,0 0-28 15,0 0 21-15,0 0-145 0,0 0-171 16,0 0 36-16,0 0 33 0,0 0 17 16,0 0 26-16,0-6 25 0,0 6 19 0,0-8 30 15</inkml:trace>
  <inkml:trace contextRef="#ctx0" brushRef="#br0" timeOffset="183461.014">9524 7194 374 0,'0'0'104'0,"0"0"45"0,0 0-42 16,0 0 1-16,0 0-2 0,0 0-12 15,0 0-10-15,0 0-5 0,0 0-8 16,0 0-10-16,0 0 7 0,14 0-3 0,-14 0 0 16,0 0-4-16,0 0-11 0,0 0-6 0,0 0 16 15,0 0-29-15,0 0 15 0,0 0-33 0,0 0 33 16,0 0-15-16,0 0-1 0,0 0-7 16,0 0-2-16,0 0 5 0,0 0-4 0,0 0-11 15,0 0 2-15,0 0-6 0,0 0-19 16,0 0 22-16,0 0 11 0,0 0-4 0,12 0-11 15,-12 0-3-15,0 0-1 0,0 0 0 0,0 0 2 16,0 0 5-16,0 0-15 0,0 0 17 0,0 0-15 16,0 0-7-16,0 0 4 0,0 0 9 15,0 0-3-15,0 15 4 0,0-15-4 0,0 0 8 16,6 22 4-16,-8-20-18 0,-1 1 15 16,1 0-4-16,-1 0-6 0,1 1 21 0,-1-1-11 15,0-2-6-15,1 2-1 0,0-1 19 0,-1 0-5 16,2-1 22-16,-1-1-3 0,1 2-20 15,0-2-10-15,1-2 11 0,0 1 3 16,0-2-7-16,2 0 3 0,-1 1-1 0,1-1-19 16,1-1 19-16,-2 1-10 0,2-1 3 0,0 1 8 15,0 0-12-15,0 0 20 0,1 1-13 0,-1-1-11 16,1 0 10-16,-1 2-11 0,1 1-11 16,-1 0 28-16,-1 0-11 0,1 1-10 0,1-1 8 15,-2 1 11-15,-2-1-3 0,0 0-20 0,0 0 8 16,0 0-8-16,3 6 7 0,-4-2 20 15,-1 0-20-15,0-1 6 0,0 0 5 0,0 0-10 16,-1 2-1-16,1-3 4 0,-1 0 4 16,-1 1-15-16,3-2 18 0,-2 1-1 0,1 1 2 15,-1-2-14-15,0-1 7 0,1 0-17 0,0 2 16 16,-2-4 12-16,1 2-30 0,1-1 15 0,-3-3 11 16,5 4 6-16,-3-3-10 0,1 0-1 15,2 2 0-15,-2-2 2 0,1-1-2 0,0 1-18 16,1 0 26-16,0 2 3 0,-1-2-16 15,1-1-2-15,0 1 12 0,0 3 1 0,1-1-9 16,0 1-8 0,2-2 12-16,-1 2-3 0,1 0-8 0,2 2 10 0,-2-1 0 15,-1 2-15-15,3 1 2 0,-1-3 11 0,0 4-8 16,0-1 8-16,-1 0 0 0,0 0 1 0,1 0-4 16,-2 0 9-16,-1 1-16 0,1-1 11 0,-1 1-5 15,0-2-7-15,0 1 7 0,-1-4-12 16,0 0 23-16,0 0-26 0,0 6 23 0,0-6-16 15,-11 12 26-15,8-10-11 0,0-2-1 16,-1 1-2-16,1 1-4 0,0-2 4 0,1-2 4 16,-1 1 3-16,0-1-16 0,2 0 11 0,-1-1-8 15,2-1 16-15,-2 1-5 0,2 0-4 16,0-2 7-16,1 2-16 0,0-1 8 0,0 0 12 16,0 1-6-16,0 0-6 0,2 1-6 15,-1 0-4-15,0 0 4 0,0 1 9 0,0 1-9 16,1 0-3-16,1 2 3 0,-2 0 12 0,3 2-5 15,-1 1-8-15,2 9 12 0,1 0 3 0,-4 1-14 16,-3 0 12-16,4 2-7 0,-3-1 3 0,-1-6-2 16,0 4 6-16,0 4-4 0,-16 15-8 15,7-15-7-15,-2 1 9 0,1 0 2 0,-1 0 8 16,-3-4-7-16,2 1 17 0,-3 0-17 16,2-3 6-16,1-1-6 0,-1-2 8 0,0-2-1 15,3-2-2-15,3-1 1 0,-1 0-8 16,4-3 4-16,-2 1-4 0,1-3 13 0,1 2-22 15,1-2 15-15,1 2 13 0,0-2 4 0,0 0-23 16,1 0 17-16,-1 0 6 0,0 2-22 16,2-2 0-16,0 0 24 0,0 0-13 0,0 0-4 15,0 0 6-15,0 0-35 0,-7-9-23 0,7 7-31 16,5 0 6-16,-1-2-208 0,8-3-95 16,2-1 2-16,-3 2 40 0,0-2 17 0,-1 4 22 15</inkml:trace>
  <inkml:trace contextRef="#ctx0" brushRef="#br0" timeOffset="224756.6574">4642 15348 474 0,'7'0'202'16,"11"-5"-12"-16,-2-1-24 0,2-1-33 0,-2 2-38 15,3-2-71-15,4 3-2 0,-2-8-173 0,0 6-112 16,6-2-62-16,0-1-5 0</inkml:trace>
  <inkml:trace contextRef="#ctx0" brushRef="#br0" timeOffset="261705.1253">3932 8337 348 0,'0'0'129'0,"0"0"7"15,0 0 7-15,0 0-7 0,0 0-2 0,0 0-17 16,0 0-2-16,0 0-23 0,0 0 11 0,0 0 1 16,0 0-5-16,0 0 0 0,0 0-13 15,0 0-16-15,0 0 1 0,0 0-7 0,0 0 12 16,0 0-12-16,0 0-2 0,0 0-7 16,0 0-5-16,0 0-15 0,0 0 13 0,0 0-9 15,0 0-10-15,0 0 24 0,0 0-23 0,-2 0-5 16,6-3 9-16,10-3-11 0,0 0 7 15,-1-2-22-15,-1 2 5 0,0-1 20 0,3 2-4 16,2 2-18-16,-2-2 8 0,4 2-10 16,-5 0 2-16,-3 2-19 0,1 1 7 0,0-2 10 15,-3 2-8-15,6 0 3 0,3 0 5 16,2 0-7-16,18 11 0 0,-20-5-10 0,4-1 17 16,1 1-13-16,0 0 9 0,-1 1-5 15,0 2 12-15,2-1-13 0,0 0 18 0,-1 0-16 16,3 2-3-16,1-1 6 0,-2 0-5 0,1-1 6 15,0 2-8-15,-1-2 10 0,1-1-1 16,1 1-6-16,-2-1 14 0,1 0 2 0,-4-2-11 16,2-1-7-16,-2-2-1 0,2 2 9 15,-4-1 2-15,1-2-6 0,-11-1 0 0,5 0 15 16,1 0-6-16,4 0 11 0,21-11 6 16,-18 5-6-16,-3 1-13 0,-2-2 10 0,-1 0-17 15,3 1 15-15,-3-1 11 0,1 0-6 0,-4 1-4 16,1-2-6-16,-1-1-4 0,-3 5 10 15,-1 0-20-15,-1 1 1 0,-1 0 5 0,1 1 18 16,-3-1-8-16,1 2 7 0,-1-1-13 0,11-1 4 16,-5-1-20-16,0 4 6 0,-2 0-1 0,-10 0 1 15,10 0 9-15,4 0-1 0,2 0 6 16,20 9-19-16,-18-2-2 0,0-2-1 0,0-1 7 16,1 4 0-16,-1-1 6 0,3-1-6 15,-1 0-9-15,1-1 20 0,-1 2 10 0,0-1-14 16,0-2-1-16,1 1 6 0,1-1 2 0,2-1 10 15,1-1-19-15,-2 1 10 0,1 0 7 0,-11-3 1 16,8 0-14-16,2 0 25 0,1 0-15 0,3 0-6 16,0 0-2-16,29-11-9 0,-25 5 10 15,-1 0-13-15,-2 0 33 0,4 0-21 0,-3 0-2 16,-1 0 10-16,3 0-3 0,2 1-4 16,-3 0-9-16,-1-1-3 0,-4 3 15 0,-5 0-6 15,1 0 5-15,-8 2-16 0,0-1 0 16,-13 2 6-16,11 0 0 0,5 0 13 0,-2 0-10 15,0 0-3-15,-3 0 7 0,4 0-2 0,2 0-5 16,18 12 9-16,-14-10 5 0,-3 2-5 16,4-3 6-16,1 0-8 0,1-1-13 0,-12 0 21 15,9 0 1-15,3 0 14 0,2 0-38 16,3 0 26-16,31-12-27 0,-28 7 4 0,2-1 5 16,-2-1 2-16,8 0 6 0,1-1-16 0,4-1 13 15,-2-2-6-15,3 2 9 0,-3 0-12 0,1-1-3 16,-2 1 16-16,-3 2 0 0,-1 0-4 0,-3 0 17 15,-1 3-34-15,-3-2 14 0,0 3 1 16,-2 0-20-16,3 0 14 0,-4 2 1 16,-1-1 8-16,-3 1-15 0,0 1 10 0,-12 0 19 15,6 0-9-15,2 0-18 0,3 0-1 0,22 12-5 16,-18-8 10-16,-1-1 0 0,0-3-2 0,2 1-3 16,-1 1 17-16,0-1-22 0,4 1 21 15,-1 0-11-15,-1-1 9 0,3 0 4 0,0-1-20 16,-16 0 7-16,7 0 9 0,5 0-22 15,2 0 4-15,0 0 12 0,3 0 4 0,30-10-15 16,-31 7 3-16,3 2 7 0,-4-3 10 0,2 0-9 16,-2 1-3-16,0 0-9 0,2 0 16 15,-1 1 4-15,1 0 8 0,0-2-18 0,4 2 10 16,-2 0 16-16,-3 1-21 0,0-2 9 0,2 0-19 16,2 3 2-16,-1-2 15 0,0 1-27 15,2-2 16-15,-4 3-5 0,5 0 30 0,-2 0-35 16,-18 0-4-16,6 0 13 0,6 0 13 0,0 0-15 15,29 13 16-15,-31-7-14 0,0 0 6 0,0 0-13 16,1 0 19-16,-3 0-30 0,-1 1 19 16,-1 0-8-16,1 1 18 0,1-2-17 0,0 1 18 15,1-1-17-15,-1 0-3 0,2 0 25 16,-1-2-9-16,0 2 5 0,2-5-24 0,2 0 5 16,1 0 6-16,-15-1-6 0,9 0 25 0,3 0-15 15,34-10 9-15,-28 4 5 0,2 0-9 16,4 0-19-16,-1-1 11 0,2 0-10 0,3-3 10 15,1 3-8-15,-1-1 6 0,0 0 8 16,-1 1 5-16,2-1-13 0,-3 2 26 0,-1 1-11 16,-1 0-4-16,0 1-21 0,-2-1 19 0,0 3-10 15,1 0-9-15,-1 2 32 0,0-1-27 16,-20 1 13-16,8 0 0 0,4 0-11 0,3 0 27 16,34 10-22-16,-32-5 6 0,-3-1-15 15,-1 0 0-15,4 1 6 0,-3 1-12 0,0-1 23 16,0 1-21-16,1 2 9 0,1-4 23 0,-1 2-20 15,2-1-4-15,-6 0 1 0,4 0 24 0,-2-1-20 16,1-1-17-16,1 1 14 0,-2-1 2 16,-1 2 1-16,0-4 2 0,3 2-13 15,0-3 11-15,1 3 3 0,-17-3-7 0,9 0 10 16,7 0-21-16,2 0 21 0,2 0 3 0,45-12-5 16,-42 10 3-16,4-6 5 0,-5 4-22 0,2 1 12 15,2-2-7-15,2 2-4 0,-5-1 22 16,2 1-2-16,-3 1-11 0,0-1 1 15,1 2 0-15,-5-2-8 0,-16 3 4 0,8 0 12 0,5 0 1 16,3 0-14-16,0 0 11 0,2 0-12 16,1 0 12-16,36-10-14 0,-37 8 3 15,1 1 11-15,-1-1-1 0,4 1 17 0,-4-1-18 16,1-1 18-16,1-1-49 0,-2 1 13 0,-2-1 19 16,3 2-12-16,-5-2-14 0,3-1 10 15,-3 0 8-15,0 3 26 0,-1-2-17 0,3-1-21 16,-2 0 21-16,0 0-22 0,0 1 24 0,-3 1-6 15,3-1-8-15,-1 0 13 16,-3 1 4-16,3-3-16 0,-3 3 7 0,1 1 7 16,-4 0-10-16,0 2-6 0,-7-1 7 0,-8 1 0 15,5 0 16-15,1 0-30 0,-2 0-1 0,2 0 28 16,-5 0-11-16,1 0 6 0,13 11-26 0,-14-9 12 16,3 3-7-16,-3-1 7 0,-2 2 3 15,5 0-16-15,-5 2 38 0,6-1-36 0,0 3 0 16,-1-2 6-16,-1 1 8 0,4-1 21 15,-1 2-34-15,1-1 18 0,-2 1 14 0,3-1-15 16,0-1 6-16,1 0-9 0,2 1-15 0,2-1 19 16,-2 1-7-16,4-6-2 0,0 6 15 0,2-5-5 15,-1 2 3-15,1-1 5 0,2-4 6 0,1 2-21 16,3-1-12-16,1-1 4 0,-21-1 20 16,8 0-7-16,8 0-3 0,1 0-11 0,35-13 7 15,-30 7 15-15,-1-1 0 0,-1-1 1 0,1-2-12 16,-2 0-11-16,2-1 29 0,-1 2 8 15,2-2-30-15,-4-1 36 0,-3 2-16 0,1-3 23 16,-3 2-24-16,-2 1 29 0,-1 1-28 0,1 0-1 16,-1-1-1-16,-2 2-2 0,-3 1-1 15,0 0 17-15,-1 1-7 0,-4 2 4 0,-4 2-35 16,2 2 18-16,-13 0-1 0,9 0-1 16,0 0 8-16,3 0-23 0,13 12 2 0,-12-8-1 15,1 3-2-15,3 1 13 0,-7 1 11 16,4-1-8-16,0 0-14 0,4 1-5 0,-5 0 16 15,-2-2-11-15,3 1 12 0,2 0-12 0,0-1 13 16,3-1-21-16,-2 0 6 0,3-1 11 16,1-1 7-16,2-1-22 0,2-1 10 0,0 1 15 15,1-2-2-15,3-1-22 0,-14 0 22 0,5 0-22 16,5 0 23-16,1 0 4 0,0 0-30 16,28-12 21-16,-27 8 7 0,-1 1-22 0,-1 0 4 15,0-1 5-15,-4 0 15 0,0 2 10 0,-1-3-5 16,-4 1-8-16,-2 1 2 0,-3 1-24 15,-3-1 4-15,-1 3-1 0,0-2 22 0,-1 2-24 16,-4-2 11-16,4 2-17 0,-2-2 31 16,-1 2-4-16,2-1-30 0,-1 1-12 0,-2 0-15 15,0-1-35-15,-1-1-26 0,-1 1-68 0,0-1-6 16,-3 4 18-16,-1-4-244 0,-5 2 30 16,-12 0 30-16,6 0-31 0,-7 0 15 0,-6 0 25 15,-2 0 18-15,-2 0 24 0</inkml:trace>
  <inkml:trace contextRef="#ctx0" brushRef="#br0" timeOffset="262587.8742">13953 8763 669 0,'-2'0'257'0,"0"-1"-28"0,2 0-32 0,-1 0-27 16,1 0 2-16,-1 2-24 0,0-2 11 0,-1 0-27 15,2 0-37-15,0 2-2 0,0-2-2 0,0 1 6 16,-2-1-9-16,2 1-27 0,0 0-8 15,0-1 1-15,-2 0 0 0,4 0-10 0,2 1 3 16,-1-2-14-16,1 2 8 0,2 0 16 0,13-1-26 16,-2-3 0-16,4 2-4 0,3-3-7 15,-1 4 0-15,1 0 11 0,4-3 7 0,-2 2-27 16,0 0 18-16,-2-1-9 0,-1 1 16 0,1-1 5 16,-12 3-5-16,5 0 0 0,2 0-23 15,-2 0 7-15,3 0 18 0,-1 0-9 0,-6 0 2 16,1 0-23-16,8-8-6 0,-22 8 0 0,6 0 3 15,2 0 14-15,-8 0-4 0,9 0-11 16,-9 0 19-16,6 0-25 0,-6 0 17 0,8 0-21 16,-8 0 7-16,14 11 14 0,-13-7-15 15,-1 0-1-15,2 2-2 0,-2-1 30 0,-5 9-23 16,5-7-7-16,-9 15 14 0,0-5-2 0,1 0-5 16,-1-2 1-16,-3 0 15 0,-3 2-11 15,3-2 2-15,1 4 1 0,-2-3 13 0,-3 0-17 16,3 2 18-16,1 0 8 0,1 1-19 15,0-3 1-15,-5 1-5 0,3 0-9 0,1 2-11 16,1-2 28-16,-2-1-17 0,3-2-8 16,0 0 18-16,1-3-8 0,1 2 22 0,2-5-31 15,2-1 13-15,-1 0-27 0,3-2 25 0,0 1 11 16,0-2-7-16,1-1-22 0,0 0 46 0,1 1-21 16,0-4 1-16,0 0-4 0,0 0 0 15,23 19 1-15,-2-13 1 0,-1-2 0 0,7-3 30 16,-2 0-2-16,6 0-12 0,-13-1-2 0,7 0 4 15,7 0-2-15,3 0-4 0,1 0 13 16,2 0-12-16,1 0-1 0,1 0-4 0,-4 0 15 16,43-14 1-16,-41 11 6 0,-3 2-6 15,-3-2 14-15,2 2 0 0,-5-2 3 0,-2 0 2 16,-3 3 4-16,-4 0-17 0,-2-4 13 0,-5 3-9 16,-2 0 3-16,-5 0-12 0,2 0 14 15,-3 1-8-15,1-3-17 0,-2 3-2 0,-2 0 7 16,2 0-15-16,-1 0 9 0,-1-1-16 15,0 1 9-15,-2 0 2 0,0 0-11 0,0 0-8 16,0 0-22-16,0 0-22 0,0 0 3 0,7 0-65 16,-7 0-30-16,0 0-31 0,0 0-24 15,0 0-27-15,0 0-47 0,0 0 22 0,0 0-242 16,0 0 34-16,15-13 35 0,-13 8-5 0,7-7 43 16,3 2 42-16,2-5 26 0,2-1 15 15,3 1 24-15</inkml:trace>
  <inkml:trace contextRef="#ctx0" brushRef="#br0" timeOffset="267887.9727">28110 5982 708 0,'0'0'246'16,"0"0"-26"-16,0 0-7 0,0-13-30 0,0 13-3 15,0 0-28-15,-27-20-19 0,27 18-9 0,0 2-9 16,0-2-5-16,0 1-26 0,0-1-15 16,0 2-3-16,0 2-8 0,0 0 0 15,0 2-11-15,-2 1 2 0,2 1 26 0,0 13-25 16,0-7 17-16,0 3-31 0,0 6 14 0,0 0-15 16,0 3-5-16,-10 28 24 0,10-24-17 0,-4 3-6 15,4-1-17-15,-7-2 5 0,7-13 11 0,0 9-13 16,0 4-5-16,0-1 2 0,0 3 1 15,0-2 11-15,0 3 11 0,0-2-26 0,15 28-5 16,-15-30 32-16,2-2-35 0,-2-13-3 16,0 7 21-16,0 1 3 0,0 1-17 0,0 0-6 15,0 0 26-15,0-1 4 0,0-4-44 16,0-1 5-16,0-1 8 0,0 0 2 0,-10 8-1 16,8-15 7-16,0-1-5 0,-1 0 12 0,3-2-23 15,-2 0-18-15,0 0 12 0,2 0-41 16,0-2-5-16,0 0-32 0,-2 0-42 0,0-2 13 15,1-3-297-15,-1-2 24 0,7-9 28 0,-1-5 25 16,5-5 23-16,2-2 21 0,1 2-32 16,3-8 8-16</inkml:trace>
  <inkml:trace contextRef="#ctx0" brushRef="#br0" timeOffset="268529.8349">28523 6128 337 0,'2'-5'306'0,"2"1"-58"0,-1-1-31 16,7-6-29-16,-2 5-9 0,3-5-14 0,3 3-21 15,-1-3-10-15,1 4-2 0,3 0-6 0,0 2-28 16,-2 0 10-16,0 0-28 0,2 3 0 0,0-3-14 16,-2 1 1-16,-2 0-13 0,-4 2 16 15,11 1-19-15,-8-2 13 0,-2 3-24 0,-10 0-9 16,8 0-10-16,-1 0 13 0,0 0-4 0,-7 0-14 16,7 0-19-16,-7 0 12 0,18 11 5 15,-15-7-4-15,1-1 7 0,-2 2 3 0,0-1-21 16,-1 3 20-16,0-1-27 0,-2 1 13 0,1-7-3 15,0 12 21-15,-11 21-29 0,3-18 27 16,-1 1-10-16,-1 1 16 0,-3-2-22 16,-4 2-5-16,4 1 15 0,-3-1 0 0,2 0 4 15,-4-2-2-15,1 3-27 0,1-2 17 16,1-3-8-16,1 1-2 0,1 3 23 0,1-4-14 16,2-3 20-16,6 5-32 0,-3-1 19 0,3-7-4 15,1 3-11-15,3-10 17 0,0 8-1 16,0-1-15-16,14 11 14 0,-3-8 7 0,4 0-36 15,4-3 15-15,2-1 1 0,5-2 5 0,3 1-12 16,-1-4 17-16,5 1-11 0,-1 1 18 0,-15-3 2 16,6 0-1-16,7 0-14 0,25-10 14 15,-29 10 4-15,-5-1-7 0,-1 0 18 0,-13 1-37 16,3 0 15-16,-2 0 10 0,-1 0-2 16,0 0 16-16,-7 0-22 0,8 0 2 0,-1 0-1 15,-7 0-26-15,6 0 22 0,-6 0-15 0,7 0-17 16,-7 0 10-16,0 0-50 0,0 0-9 15,0 0-21-15,10-7-37 0,-12 5-1 0,-2 0 12 16,0 0-247-16,0-1-39 0,-6-3 26 16,2-2-39-16,-2-3 29 0,6 0 65 15,-3-5 25-15</inkml:trace>
  <inkml:trace contextRef="#ctx0" brushRef="#br0" timeOffset="268998.603">29463 5767 490 0,'0'-4'264'0,"0"1"-54"0,1-1-26 16,-1 2-11-16,-1 0-11 0,1 0-27 0,0 1-27 15,1 1 5-15,-2 2 0 0,1 1-19 16,0 2-3-16,-2 0-10 0,2 3-1 0,-2 12 1 16,2-10-21-16,0 5 9 0,-7 22-18 0,4-12-9 15,2 1 4-15,-1-1 2 0,1 2-22 16,-1 2 2-16,1-1 18 0,-1 0 0 0,-1 4-20 16,2-3-4-16,0 3-4 0,-2-2 20 0,0 0-20 15,-1 1-1-15,-2 0 20 0,4 0-15 16,-2 0-9-16,-1-2 11 0,2 0-16 0,1 1 8 15,-4-2 4-15,2 1-14 0,-1-4 9 0,1-1 5 16,1-1-18-16,1-2-13 0,2 0 21 0,0-7-8 16,0-8 12-16,0 2-19 0,0 2 7 15,0-3 6-15,0-2 5 0,0 2-13 0,0-7 25 16,0 7 1-16,0-7-33 0,0 8 1 16,0-8 19-16,0 7-9 0,0-7-16 0,0 6-24 15,0-6-36-15,0 0-67 0,2 7 11 0,2-10-281 16,6-5 12-16,5-5 19 0,4-5 52 15,-4-5-1-15,6-3-1 0,-1-3 41 0</inkml:trace>
  <inkml:trace contextRef="#ctx0" brushRef="#br0" timeOffset="269756.0872">30377 5803 440 0,'5'-2'300'0,"-3"-1"-20"16,0 2-32-16,1-1-46 0,0 2-15 0,-2-2-20 16,1 1-33-16,-1 0-13 0,1-1-11 15,0 2-25-15,-1 0 9 0,0 2-22 0,-1-1 6 16,-1-1-29-16,0 3 16 0,1 0-2 16,-2 2-25-16,-8 6-5 0,1 2-1 0,-4 2-3 15,-3 0 16-15,1 2 0 0,-1 0-22 16,-3-1-6-16,-1 3 4 0,1-2-1 0,-2 1-10 15,-1-1-3-15,2-2 21 0,0 2-17 16,0-2 9-16,1 1-12 0,2-2 0 16,-2 4-1-16,1-1 1 0,2-1-4 0,5 0-1 15,-2-3-9-15,3 2 20 0,2 1-15 0,3-3 2 16,1 0 16-16,3-2-15 0,1-1 12 16,11 17 18-16,1-8-32 0,6-3 15 0,1 0 4 15,3 2 14-15,7-1-14 0,5 1-3 0,0 2 16 16,1 0-13-16,1 0 14 0,0 1-29 0,0-3 11 15,0 2 3-15,-2-2 9 0,-1-3 1 16,-2 0-6-16,-3 1-16 0,1-2 14 0,-3-2-1 16,-3 0-10-16,0 0 1 0,-3-1 7 15,1-3-2-15,-4-1-3 0,-3 1 2 0,-1-2-14 16,-3-3 20-16,-4 1-11 0,-1-2-15 0,-2 0 11 16,2 1-12-16,-2 0 29 0,0-2 14 0,-1-1-40 15,0 1-15-15,-1-1-35 0,-1 0-7 0,0 0-73 16,0 0-45-16,4-5 15 0,-2-2-278 15,0 2 17-15,4-15 45 0,7 1 26 16,0-2 25-16,6-2 27 0,3-3-11 0</inkml:trace>
  <inkml:trace contextRef="#ctx0" brushRef="#br0" timeOffset="270347.5244">31674 5766 219 0,'4'-12'298'0,"-2"2"-15"0,1 1-38 15,-1 1-30-15,0 0 7 0,0 3-36 0,-2 0-15 16,2-1 10-16,-2 1-25 0,1 0-15 15,-1 0-23-15,1 2-18 0,-1-1-21 0,1 1-8 16,-1-2-17-16,0 5 0 0,0 0-8 0,0 0 3 16,-14-7-21-16,7 6 10 0,0 2 10 15,-10 1-15-15,6-2-14 0,-19 16 10 0,10-8-22 16,-5 3 7-16,3 0 13 0,3 3-14 16,-4 0-6-16,0-2 21 0,4 6-29 0,-1-4 15 15,1 1 7-15,1 1-16 0,-2 5-2 0,5 0 21 16,-1-5-25-16,0 5 13 0,0 1-26 15,5 2 21-15,-3-2 3 0,3 0-4 0,0 2-2 16,4 0 0-16,3-4-3 0,0 4 24 0,2-4-16 16,2-9-15-16,0 3 18 0,0 3-13 15,0 2-3-15,19 16 8 0,-6-18 7 0,0 6 7 16,-2-7-3-16,2 1 4 0,2-3 10 0,2 1-19 16,1 0-8-16,0-3 24 0,1 1-23 0,-2-4 20 15,2 2-11-15,4-1-2 0,-3-3-6 16,0 4 4-16,2-4 12 0,-1 4 25 0,-2-6-26 15,2 2 14-15,-1-2 4 0,0-1-19 16,-1-2-20-16,-10-2 28 0,2 0-15 0,1 0 38 16,-3 0-44-16,1 0 0 0,-1 0-5 15,-1 0-10-15,0 0 36 0,-2 0-53 0,2 0-27 16,-8-8-24-16,15-2-11 0,-11 6-55 0,7-7-6 16,-2-3 14-16,-3 2-223 0,-3 0-27 0,-3 12 7 15,0-14 9-15,-12-16 16 0,5 12 39 16,-6 1 16-16,1 1 2 0</inkml:trace>
  <inkml:trace contextRef="#ctx0" brushRef="#br0" timeOffset="270612.7753">31391 6117 416 0,'0'1'244'15,"1"-2"-30"-15,4 1-5 0,2 0-27 0,0 1-21 16,14 2 20-16,-10-3-21 0,6 0-22 0,5 0 12 15,2 0 4-15,3 0-15 0,30 7-17 16,-30-6-6-16,6 2-29 0,-2 1 10 0,0-2-9 16,-17-2 13-16,8 0-32 0,3 0-4 15,-2 0-3-15,-2 0-19 0,-2 0 17 0,-2 0-31 16,-2 0 23-16,-3 0-37 0,0 0-18 16,-4 0-9-16,-2 0-38 0,-6 0-23 0,6 0-37 15,-6 0 9-15,0 0-290 0,0 0-21 16,10-6 55-16,-20-6-20 0,-4 2 25 0,-5-1 17 15,-7 0 6-15</inkml:trace>
  <inkml:trace contextRef="#ctx0" brushRef="#br0" timeOffset="273981.3732">20462 8793 373 0,'0'0'316'0,"0"0"-39"0,0 0-25 16,0 0-48-16,0 0-17 0,0 0-17 15,0 0-26-15,0 0-28 0,0 0 3 0,0 0-20 16,0 0 8-16,0 0-2 0,0 0-18 16,0 0-8-16,11-10 7 0,5 15-8 0,2 3-11 15,3 1 0-15,-1 0-5 0,4 3 6 0,-1 0 0 16,-2 0-12-16,1 1-8 0,1 2-19 0,-1 1 16 16,0-2-14-16,1 4 7 0,0 0-2 15,-3 1-2-15,3 0-17 0,-3 0 19 0,1 1-14 16,-2-1 0-16,0-1-12 0,-4 0 9 0,2 0-8 15,-2 1 6-15,0 0-16 0,-2 0-3 16,0 0 8-16,0-4 0 0,-2-1 9 16,-1-1-23-16,-3-1 2 0,-1-4 9 0,-1-1-1 15,-1-2-36-15,0 1-12 0,-2-3 12 0,0 1-38 16,-1-2 5-16,0 0-18 16,0-1-30-16,0-1 12 0,-1 0-121 0,0 0-115 15,5-12-50-15,3-5 41 0,-3-2 23 0,9-4 24 16,-7 0-15-16,2-2-8 0</inkml:trace>
  <inkml:trace contextRef="#ctx0" brushRef="#br0" timeOffset="274327.848">21171 8888 298 0,'0'-12'315'0,"1"3"-48"0,2-1-25 0,-2 3 1 16,0 3-19-16,-1-1-14 0,0 5-13 0,0 0-4 16,0 0-36-16,0-6-19 0,0 6-24 0,5-10 16 15,-4 7-54-15,-1 2 2 0,0 1-5 16,0 1 7-16,0 2-7 0,-1 1 4 0,-2 2-32 15,-4 9 4-15,-1 3 17 0,0 1-22 16,-1 3-16-16,-3 0 26 0,1 0-2 0,-4 1-24 16,2 2 13-16,0 2-17 0,0-1-6 0,-2 0-2 15,1 2 33-15,1-1-34 0,-2 0 10 16,2 0-3-16,-1 2-5 0,0-1-6 16,-2-2 23-16,2 1-28 0,0-2-10 0,0 1 25 15,1-2-13-15,0-2 16 0,1 0-29 16,-1-1 9-16,0 2-2 0,2-3 28 0,1 1-19 15,-1-7-17-15,3 1 10 0,-3 0-12 0,5 0-9 16,3-6-2-16,0-1-32 0,0-4-22 0,1 1 3 16,1-2-22-16,-1-1 17 0,0-1-43 15,2-1-25-15,1-1 14 0,2-3-169 0,9-7 27 16,4 1 20-16,1-7-133 0,7 1 6 16,-3 0 25-16,2 0 18 0,2 2 21 0</inkml:trace>
  <inkml:trace contextRef="#ctx0" brushRef="#br0" timeOffset="274643.768">21264 9290 669 0,'6'-2'236'0,"-2"1"-13"0,-1-1-35 0,0 1-21 16,0 0-4-16,-1 0-28 0,0 1-23 0,0 1 33 16,-1 1-9-16,0 0-31 0,0 1 16 15,-1 1-16-15,2 1-1 0,-1 0-1 0,1 2-31 16,0 8 10-16,0-1 23 0,-2-4-22 0,0 1-24 15,0-3 11-15,0 5-28 0,0-1 7 16,0 4-3-16,0-1-11 0,0 2-4 0,0 0 7 16,0 0-1-16,-12 20-4 0,7-15 7 0,0-4-6 15,1 1 10-15,0 2-11 0,0-2-10 16,-2 1-7-16,-1-3 17 0,3-8-35 0,-2 7 19 16,1 0-18-16,-2-2 8 0,2-5-42 15,2-2-24-15,3-1-9 0,-2 0-34 0,1-5-14 16,-1 3-14-16,1-2-37 0,-1-1 15 15,2-1-162-15,0-3-85 0,2 0 27 0,5-9 24 16,-3-6 10-16,8 1 17 0,1-4-18 0</inkml:trace>
  <inkml:trace contextRef="#ctx0" brushRef="#br0" timeOffset="275030.1062">21534 9360 500 0,'3'-3'297'0,"-1"-1"-58"15,1 2-1-15,0 0-27 0,-2 0-11 16,0-1-14-16,1 2-27 0,-2 1-32 0,2-1 1 16,-2 0-26-16,-2 2-3 0,0 0-7 0,-1 2-14 15,-10 5-12-15,0 1 9 0,-3 0-16 0,1 1-13 16,0 2 18-16,0 1-6 0,-1 1-16 16,2-2-9-16,2 0 4 0,1 0-2 0,2 2 2 15,-1 0-18-15,3 0 19 0,5 1-15 0,-4 0-25 16,3 0 19-16,3-8-10 0,0 5-3 15,0 3-2-15,14 16 10 0,-2-16-1 0,0-2-10 16,4-1 12-16,1-1-16 0,5 1 27 16,-3-5-23-16,6 1 1 0,1 0 12 0,2-2-18 15,0 0 23-15,-1-1 10 0,-4 0-33 0,-1-3 29 16,-1 4-7-16,-5-3-13 0,-1-1 15 16,-3-1-15-16,-3 0 14 0,-1 1-3 0,-1-1-12 15,-2 0-2-15,-1 1-7 0,-2-2 18 0,2 0-21 16,-1 1 7-16,0-1-4 0,-1 0-9 0,1 0-34 15,0 0-17-15,-3 0-42 0,0 0-59 16,0 0 16-16,0 0-227 0,11-13-29 0,1 2 45 16,-2-4 1-16,8-3 13 0,-4-2 49 15,0 1 5-15</inkml:trace>
  <inkml:trace contextRef="#ctx0" brushRef="#br0" timeOffset="275433.3675">22102 9266 912 0,'-2'-2'287'0,"0"0"-37"16,-1 0-5-16,3-1-43 0,0 0-34 0,3 0-14 15,2 1-7-15,1-2-14 0,8-3-20 16,0 1-11-16,7 0-31 0,1 2 21 0,0 0-29 16,3 0 13-16,2 1-22 0,-4 1 2 0,2 0 12 15,2 0-16-15,-3 1 1 0,-4 0-24 16,1-1 20-16,-5 2-6 0,-4 0-29 0,-2 0 2 16,-1 0 25-16,-3 0-20 0,-6 0 0 15,0 0-6-15,8 0-3 0,-8 0 16 0,8 0-18 16,-8 0 0-16,8 0 11 0,-8 0-20 15,0 0-18-15,7 0 19 0,-7 0-20 0,0 0-40 16,6 0-32-16,-6 0-60 0,0 0 4 16,0 0 15-16,0 0-292 0,0 0 31 0,14-10 26 15,-14 6 14-15,1-1 8 0,1-1 23 16,0-10-12-16</inkml:trace>
  <inkml:trace contextRef="#ctx0" brushRef="#br0" timeOffset="276194.0155">23494 8822 296 0,'4'-6'380'0,"0"-1"-68"16,-1 2-36-16,0 2 14 0,-1-1-53 0,0 2-15 16,-1 0-30-16,4 1-36 0,-3-3-10 0,-1 3 2 15,0-1-35-15,1 0-27 0,-1 0 14 16,-1 2-15-16,0 0-10 0,0 0-28 0,-3 1 16 16,0 2-12-16,-10 5-11 0,-1 0-2 0,-5 3-7 15,-4 1 9-15,4 1 3 0,-5 1-28 0,-1 3 13 16,-1 0-6-16,-2-1-18 0,1 4 27 15,-3 2-11-15,-1 0-13 0,4-2 14 16,-1 2-21-16,4-3 7 0,1 2 0 0,3-2 11 16,1-3 12-16,4 1-33 0,-1-1 1 15,4 1 6-15,3 1-1 0,4-2 10 0,3-4 10 16,2-12-7-16,0 13 1 0,21 11-4 16,-5-14-8-16,3-1 18 0,5 0-13 0,2-2 7 15,1-2-10-15,1 2 34 0,2-2 7 16,-3 0-30-16,3-1-20 0,-2 1 36 0,1-3-1 15,-1 4-23-15,-6-2 36 0,-2-3-53 0,2 1 5 16,-5 1 11-16,-6-1 32 0,-1 0-52 16,-1 2 21-16,-2-4-7 0,-1 2 9 0,0-1-21 15,-3 1 0-15,1-1-8 0,-2 2 27 0,1-1-20 16,-1 1-8-16,-2 1 41 0,0-4-26 0,0 0 0 16,0 12-11-16,-23 16 11 0,7-12-16 15,-1 2 33-15,-2-4-20 0,1 2 1 16,-3 0 20-16,2-1-30 0,-1 0 18 0,-2 0-2 15,2 1 13-15,4 2 10 0,-3-2-26 16,2 3 4-16,0-2-17 0,4 0 11 16,3 0-13-16,5-1 18 0,-1 1-12 0,6-4 6 0,0-6 23 15,12 11-13-15,0-6-6 0,3-4 10 16,3 2-17-16,2-2 5 0,1-1-3 16,2-1 0-16,2-3 30 0,-1 0-1 0,1-1-31 15,-11-2 19-15,6 0-2 0,2 0 0 0,1 0 14 16,2 0 0-16,23-11-4 0,-25 11 11 15,-2-3-24-15,0 2 13 0,-2-2-20 0,2 0 9 16,-9 1 0-16,-4 1-3 0,-2-1 2 16,1 1-41-16,-2 0-31 0,-1 1-28 0,-2-1-46 15,-2 0-39-15,-2 2 16 0,-1-2-226 0,-2 2-59 16,-3 0 18-16,1-1 46 0,-11 6 17 16,-5 2 5-16,2 0 80 0,-3 2-49 0</inkml:trace>
  <inkml:trace contextRef="#ctx0" brushRef="#br0" timeOffset="276595.2056">23185 10147 856 0,'-2'2'319'0,"-1"-2"-55"15,1 0-15-15,2 0-12 0,-2 0-9 16,0 1-19-16,1 0-36 0,1 1 1 0,1 1-25 16,-1-1-9-16,4 2-35 0,-2 1 11 0,7 7-15 15,-1 0 3-15,-1 1-3 0,1 0-13 0,-1 1-18 16,-2 1-13-16,-1 1-4 0,-1-2-8 16,-1 0 6-16,-1 3-5 0,-1-11-6 15,0 6 2-15,-11 17-1 0,3-12-28 0,-3-1-1 16,-2 1-2-16,-5-2 12 0,0-2-3 0,0-1-2 15,-1 0-2-15,0-1-12 0,-1-2 19 16,2-1-4-16,-1-2 14 0,2 3-3 0,1-9-5 16,1 2-1-16,1 0-44 0,3-2 12 0,11 0-38 15,-7 0-23-15,-1 0-30 0,-8-16-36 16,3 5-50-16,8 2 18 0,3-3-253 0,1-6-33 16,1 7 25-16,0-4 28 0,0-4 37 15,0-2 41-15,0 0 11 0,14-20 10 0</inkml:trace>
  <inkml:trace contextRef="#ctx0" brushRef="#br0" timeOffset="276802.8571">23107 10134 799 0,'5'-2'280'0,"1"0"-1"0,-3-2-28 0,1 2-22 16,0 0-47-16,0-1-15 0,-1 2 0 0,1-2-53 15,8-5-43-15,-2 5-19 0,-4-1-36 16,-1-2-49-16,2 3-49 0,0-1 8 16,-2 1-223-16,8-5-69 0,1 2 11 0,0 1 26 15,0-1 13-15,-2 1-6 0</inkml:trace>
  <inkml:trace contextRef="#ctx0" brushRef="#br0" timeOffset="277043.6064">23450 10112 222 0,'6'0'398'0,"-2"0"-73"15,0 0-12-15,0 0-27 0,0 0-27 0,1-2-14 16,2 1 5-16,-1 0-39 0,1 0-25 16,-7 1-25-16,13 0-19 0,1 0-18 0,17-7-12 15,-18 6-12-15,8 1-28 0,-8-2 3 0,1 2-18 16,-4-1 8-16,0 1-30 0,0 0-7 15,-10 0-37-15,7 0-28 0,-7 0-39 0,7 0-28 16,-7 0-32-16,7 0-7 0,-7 0 14 0,7 5-190 16,-9-1-104-16,-3 0 29 0,-6 11 26 15,0-5 22-15,-3 3-4 0,-1-1 7 16</inkml:trace>
  <inkml:trace contextRef="#ctx0" brushRef="#br0" timeOffset="277225.8596">23405 10372 406 0,'-2'4'260'0,"2"-1"-3"16,0-1-32-16,1 0-7 0,0 1 13 0,1-1-42 16,2-2-26-16,0 2-15 0,3-2 1 0,1-1-24 15,11 2-33-15,-9-1-6 0,3 0-10 16,5 0-45-16,-2 0-19 0,19-12-59 0,-18 6-30 16,3-3 8-16,-2 0-163 0,1-3-87 15,2 1 24-15,0-2 19 0,0 2-59 0,-2-3 6 16,-1 5 3-16</inkml:trace>
  <inkml:trace contextRef="#ctx0" brushRef="#br0" timeOffset="277496.6867">23800 10249 483 0,'1'0'257'15,"2"0"-17"-15,0-2-34 0,-1 2 11 0,0 0-31 16,1 2 11-16,-1-1-23 0,0 0-1 0,0 2-24 16,-1-1 17-16,-1 2-29 0,3 1 8 15,-4 1 8-15,4-1-38 0,-3 1 25 0,1 2-13 16,-1-8-5-16,0 13-19 0,0 0-9 0,0 0 24 15,0 3-38-15,0 1 7 0,0-3-14 16,0 0 4-16,0 2-1 0,0-4-8 16,0 0-48-16,-11 9-2 0,11-10 24 0,-2-5-13 15,2 0 0-15,-1-1 19 0,0-1-13 0,1 1-3 16,-1-1-47-16,1 0-4 0,0 0-15 16,0-1-29-16,-2 1 2 0,2-3-31 0,0-1-57 15,0-1-42-15,0 0 18 0,0-2-253 0,1-4-42 16,2-10 34-16,-3 6 25 0,0-8 25 15,0-5 40-15,0-2 28 0,0-2 46 16</inkml:trace>
  <inkml:trace contextRef="#ctx0" brushRef="#br0" timeOffset="279345.0542">23088 8029 610 0,'0'0'250'16,"0"0"-43"-16,0 0-6 0,0 0-22 15,0-13-16-15,0 13 1 0,0 0-19 0,0 0 6 16,0 0-22-16,0 0 5 0,0 0-12 0,0 0-23 15,-4-24-7-15,5 22-22 0,1 2 2 16,0-2 14-16,1 2-25 0,0-2-25 0,2 2 23 16,-1 0-9-16,-2 2-1 0,3-2-8 0,2 0-19 15,-1 2-7-15,-6-2 13 0,0 0-10 0,26 14-5 16,-13-7 20-16,2 0-7 0,-4 4 4 16,-4-1 8-16,4 2-19 0,-1 3 17 0,-2 0-13 15,-1-1 25-15,0 4-8 0,-3-1 2 16,0 2-7-16,-2-4 20 0,-2 3-42 0,0 1 0 15,0-9 4-15,0 3 6 0,0 4-2 16,0 1-1-16,0-1 17 0,-11 18-30 0,8-17 7 16,2 0 1-16,1-5-24 0,0-1 21 15,0-12 1-15,0 10-16 0,0 4 4 0,14 12 13 16,-7-11-26-16,0-5 26 0,5 0-9 0,0 1-8 16,6-4-2-16,-4 0 27 0,1-1-19 0,-3-1 15 15,4-1 0-15,0 2-4 0,-4-5 0 0,-2 1-8 16,0-2 19-16,-2 1-3 0,-1 1-21 15,-2-1 22-15,1-1-12 0,-2 0 15 0,0 0-18 16,-4 0 7-16,0 0-7 0,0 0 12 16,7 0-11-16,-7 0 1 0,7 0-2 0,-7 0 3 15,0 0-22-15,0 0-20 0,7 0-24 0,-7 0-21 16,0 0-47-16,11-11-32 0,-10 9 15 16,1-2-327-16,0 1 25 0,0-2 36 0,6-8 39 15,-1 1 2-15,-3 2 49 0,5-2-8 0,1-2 22 16,-2-3 1-16</inkml:trace>
  <inkml:trace contextRef="#ctx0" brushRef="#br0" timeOffset="280124.7204">24237 8760 215 0,'1'-5'387'0,"-2"1"-68"16,1 2-58-16,0-2 7 0,-1 2-6 15,1-2-22-15,-1 2-35 0,1 0-29 16,0-1-27-16,1 2-2 0,-2-1-39 0,1 1-3 0,0 1-6 16,1-2-24-16,-1 4-9 0,0 0 13 15,0 2 16-15,-1 0-11 0,0 1-33 0,2 2 19 16,-1 0-11-16,0 4 21 0,0 4-21 16,0 3-5-16,0 3-6 0,0 4-6 0,0 0-4 15,0 0-2-15,0 2 49 0,0 0-23 0,0 0-15 16,0 0 25-16,6 31-11 0,-4-30 4 15,-1 0 6-15,0-2-12 0,0-1 11 0,1 0-23 16,0 1-9-16,-1-1-9 0,0-1 10 0,-1-1-4 16,0-13-7-16,0 5-5 0,0 2 6 15,0-1 0-15,0 1-36 0,0-4-20 0,0-2 2 16,0-2-11-16,0-1 1 0,0-1-25 0,0-7-30 16,0 8-14-16,0-8-11 0,0 5-39 15,0-5-32-15,0 0 16 0,-8 7-276 16,8-10-13-16,2-2 32 0,0 1 31 0,5-13 25 15,3-2 38-15,-2-2 20 0,4-3 17 0,-1 2 7 16</inkml:trace>
  <inkml:trace contextRef="#ctx0" brushRef="#br0" timeOffset="280562.1244">24615 8907 499 0,'0'-4'386'0,"2"1"-26"0,-1 2-18 16,2-3-66-16,-3 2-33 0,4-3-29 16,-3 5-18-16,0-1 8 0,-1-2-63 0,-1 1 2 15,0 1-10-15,-3 1-6 0,-1 1-21 0,0 0-17 16,-9 9-25-16,-5-2 22 0,0 4 1 16,3-3-28-16,-4 1-27 0,3 2 22 0,-2 0-8 15,3 2-9-15,-2 2-33 0,5-1-3 16,1 2 19-16,0 0 8 0,2-1-9 0,5 3 7 15,-1-1-13-15,4 1 8 0,2-10-21 16,0 5 26-16,13 19-3 0,-6-15-2 0,5 0-36 16,5-1 23-16,1-3 0 0,3 2 4 0,-4 1 0 15,5-1 5-15,1-3 0 0,-2-1-14 16,-1 2-18-16,2-4 3 0,1 2 17 0,3-2 7 16,-5 0 4-16,1 0-11 0,-4-1 11 0,0-3-8 15,-4 2-25-15,-1-2 35 0,-4-4-16 16,1 4 13-16,-4-4-2 0,0 1-18 0,-3-1 5 15,1-1-26-15,-2 0-1 0,0 0-50 0,-2-1-9 16,0 0-32-16,0 0-49 0,0 0 15 16,8-11-209-16,-7 6-90 0,7-8 52 0,0-1 11 15,-1-4 30-15,8-3 22 0,-2-1 21 16,4 1 11-16,4-3 38 0</inkml:trace>
  <inkml:trace contextRef="#ctx0" brushRef="#br0" timeOffset="280907.7134">25255 8867 257 0,'4'-5'451'0,"-4"3"-61"0,2-2-77 16,0 1-58-16,-2 0-5 0,1 0-25 16,-1 2-40-16,1-1 7 0,0 1-43 0,-2 1 14 15,0 2-19-15,1 2-40 0,-2 0-8 16,-3 13 11-16,-3-1-18 0,1 3-40 0,1 0 17 15,-3 3-6-15,3 4-8 0,-3 1 18 0,0 0-8 16,3 1 16-16,1 0-8 0,-1 0-7 16,1 0 17-16,0 0-23 0,0 2-6 0,2-2-9 15,2-2-5-15,1 0-5 0,-2-1 19 0,2 0-15 16,0-2-14-16,0-12 11 0,0 5 1 16,0 2-17-16,11 20 21 0,-5-19-2 0,0-1-4 15,2-2-48-15,1 0 6 0,3-1-56 0,-3 1 16 16,1-5-41-16,1-3-6 0,-1-1-51 15,-1-3-40-15,-9-4 15 0,10 0-230 16,3 0-52-16,18-12 29 0,-15 5 30 0,1-5 3 16,-3-1 25-16,-3-1 44 0,2-4 28 0,-1-1 17 15</inkml:trace>
  <inkml:trace contextRef="#ctx0" brushRef="#br0" timeOffset="281224.553">25527 8990 219 0,'2'-10'442'0,"-2"4"-108"0,2 0-46 0,0 0-10 15,7-5-15-15,-2 4-53 0,0 4-32 16,6-8-3-16,-1 9-24 0,-5 2-4 0,-7 0 1 16,13 0-59-16,20 10 45 0,-17-1-51 0,-1 1 1 15,4 2-35-15,-6 3 8 0,1 0 9 16,-1 2-27-16,-1 2-12 0,-5-3 12 0,1 4 6 15,-2 1-14-15,-3-1-5 0,-3 2 8 0,0-2-27 16,0-11 18-16,0 4-3 0,-15 18-2 16,6-14 4-16,-1-3-12 0,-5-1 12 0,3 4-32 15,-3-6-10-15,2 0-25 0,-1-2-23 16,1-4-10-16,-4 1-20 0,4-5-23 0,4 0-33 16,2 0-10-16,7-1 15 0,-8 0-205 0,8 0-44 15,-11-13 30-15,11 9-6 0,2-2 52 16,3-10 13-16,3-1 10 0</inkml:trace>
  <inkml:trace contextRef="#ctx0" brushRef="#br0" timeOffset="281552.1783">25847 8926 459 0,'8'-7'362'0,"-4"1"-53"0,-1 2-7 0,-1 2-24 15,0-2-56-15,0 0 29 0,0 1-76 0,0 1 19 16,-1 1-62-16,1 1-14 0,-2 0-3 15,0 0-18-15,-2 3-29 0,1 1 24 0,-3 0-29 16,-3 12 17-16,-2-1-31 0,0 4-9 0,0-1 0 16,3 3-21-16,-3-1 12 0,2 2 3 0,-2-1-8 15,3 4-5-15,0-3 4 0,2 1 30 16,0 0-29-16,1-3 37 0,3 2-8 0,0-1-37 16,0-12-5-16,0 6 23 0,0 0 5 15,15 19 11-15,-5-18-31 0,1-2 3 0,1-3 13 16,1 0-16-16,3-2-3 0,0-2-3 15,2 0-38-15,0-2-22 0,0-1-1 0,-3-4-18 16,-15 0-31-16,14 0-25 0,1 0-43 0,21-11 15 16,-16 4-201-16,1-3-69 0,-4 0 31 15,0 0 26-15,-2-3 24 0,1-1-60 0,-3 5 41 16,1-2 16-16</inkml:trace>
  <inkml:trace contextRef="#ctx0" brushRef="#br0" timeOffset="281843.63">26299 9170 534 0,'3'-2'383'0,"1"3"-83"0,0-2-18 0,-1 1 10 16,-1 1-65-16,3 0 16 0,-1 3-57 0,-2-2-11 16,7 9-24-16,0 1 16 0,-2 1-42 15,2 3-6-15,-2 2-1 0,-1-1-25 0,0-2-9 16,-2 3-10-16,2 1-6 0,-1-3 32 0,-3 2-19 15,-2-4-6-15,2-2 0 0,-2 7-8 16,2-5 0-16,-2-14-17 0,0 11-10 0,0-1-6 16,0-1-2-16,0-2-3 0,0 5-43 0,-13 10-22 15,11-14-6-15,-4-4-56 0,0-1-43 0,0-1-59 16,-1-1 19-16,3-2-272 0,-3-1-5 16,-5-6 53-16,1-2 22 0,-5-4 26 15,3-4 23-15,-1 0 9 0,1-2 28 0</inkml:trace>
  <inkml:trace contextRef="#ctx0" brushRef="#br0" timeOffset="282023.2944">26254 9013 776 0,'0'-13'362'0,"0"0"-67"15,3-4-34-15,-3 17 52 0,0-8-41 16,0 0-33-16,0 8-32 0,0-8-23 0,0 8-21 16,0-8-15-16,7-1-17 0,-5 9-13 0,0 0-13 15,0 0-84-15,2 3 4 0,-1-3-41 0,-1 5-42 16,2-1-49-16,6 5-28 0,-4 2 11 15,-3-4-242-15,3 7-67 0,1 0 31 16,4 1 18-16,-4-1 36 0,-1 4 27 0,1-1 2 16,3 1-1-16</inkml:trace>
  <inkml:trace contextRef="#ctx0" brushRef="#br0" timeOffset="282326.0014">26634 9539 456 0,'2'3'396'0,"-2"-1"-83"0,3 1-58 15,-1 0-13-15,0 0-14 0,0 1-19 16,0-1 11-16,0 1-28 0,1 1-40 0,-1 1 27 16,1 0-15-16,3 12-24 0,-3-4-14 15,-1 4-14-15,0-5-11 0,-2 5 2 0,0 0-11 16,0-18-9-16,0 14-9 0,0 1-7 0,0 1 0 15,-16 16-8-15,9-17-8 0,-1 0 16 16,-3-1-7-16,1-2-5 0,1-1-5 16,-2-1-92-16,-3-2 18 0,4-1-47 0,1-5-31 0,-3 0-26 15,5-2-57-15,1 0 15 0,6 0-171 16,-23-18-112-16,17 11 12 0,1-8 62 16,1-2 23-16,-1-8 21 0,5 14 19 0,0-8-15 15,0-4 46-15</inkml:trace>
  <inkml:trace contextRef="#ctx0" brushRef="#br0" timeOffset="282691.0764">26946 9112 647 0,'4'-8'380'16,"-3"3"-21"-16,-1-1-48 0,2 1 8 0,0 1-41 15,0-1-33-15,-2 1 8 0,2 0-38 16,4 1-30-16,7-3-5 0,-2 1-21 0,-2 4-21 16,4 1 2-16,-4 0-49 0,5 0 13 15,20 13-48-15,-14-7 4 0,-2 4 14 0,0 0-5 16,-3 3-13-16,-1 3-5 0,-1-6-2 0,-8 7-4 16,6 2 9-16,-6-1-28 0,-1-2-7 15,-2 1 10-15,-2-7-5 0,0 3 0 0,0 3-15 16,-18 17 2-16,9-17 0 0,-4 1-49 0,1-1-30 15,-1-1 28-15,4-2-28 0,-9-1-21 16,0-1-26-16,3-1-17 0,4-2-13 0,-3-1-29 16,3-3-27-16,6-1 18 0,-2 0-122 15,2-3-52-15,5 0 27 0,0 0-115 0,-1-4 26 16,2 0 97-16,0 0 16 0,7-8 14 16,4-1-13-16</inkml:trace>
  <inkml:trace contextRef="#ctx0" brushRef="#br0" timeOffset="282975.2929">27279 9121 290 0,'2'-8'399'0,"0"3"-55"0,-2 0-45 15,2 1-7-15,-1 1-17 0,1 0-59 0,-2 1-30 16,2-1-7-16,-2 2-52 0,0 0-12 16,0 0 24-16,-2 4-20 0,1 2-17 0,-5 9-32 15,-2 3 25-15,0 0 9 0,1 4-54 0,1-2-3 16,-1 1 18-16,5 0 15 0,-6 2-35 15,6 0 26-15,-2 1-7 0,4-1-6 0,-2-3-14 16,2-9-15-16,0 4 12 0,0 2-27 16,0 0 25-16,16 17-33 0,-11-19-10 0,3-1-9 15,1-1 24-15,5-1-43 0,1-3-16 16,4-2-7-16,-4-1-35 0,3-2-20 0,0-3-19 16,-9 0-60-16,6 0 18 0,21-14-143 0,-11 6-110 15,-4-1 29-15,1-3-13 0,-2-2 26 16,0-2 90-16,-1-2 18 0,-4-2 11 0</inkml:trace>
  <inkml:trace contextRef="#ctx0" brushRef="#br0" timeOffset="287073.1402">10758 6913 456 0,'0'0'240'0,"0"0"-43"0,14 0 20 0,-14 0-22 16,0 0-10-16,0 0-15 0,0 0-10 15,0 0-8-15,0 0 11 0,0 0-13 0,0 0 0 16,0 0-32-16,0 0-11 0,0 0 16 16,0 0-17-16,0 0-15 0,0 0-4 0,0 0-23 15,0 0 29-15,0 0-44 0,0 0 12 16,0 0-20-16,0 0-19 0,0 0 2 0,0 0 3 15,0 0-3-15,0 0-15 0,0 0 3 0,0 0 7 16,26 6 3-16,-27 0-2 0,-1 11 8 0,2-10-9 16,0 5-11-16,-8 18-3 0,8-24 16 15,0 3-12-15,0 2 1 0,0 3-13 0,0 2 19 16,-11 16-9-16,9-19-5 0,0-2 21 16,-1 4-3-16,1-2-12 0,2 5 31 0,-5-8-38 15,3 0 3-15,1-4 3 0,0 0 19 0,1-6-25 16,0 0 1-16,0 7 6 0,0-7 10 15,0 8-3-15,0-8-9 0,0 7-2 0,0-7-1 16,0 6 0-16,0-6-21 0,0 0-16 0,0 7 0 16,0-7-20-16,0 0-43 0,-9 9-3 15,9-10-23-15,-1-2-37 0,1-1 15 0,2 0-113 16,-1-3-52-16,1-10-87 0,3 3 5 0,-3 2 37 16,5-2 19-16,-2-1 13 0,-2-1 6 15</inkml:trace>
  <inkml:trace contextRef="#ctx0" brushRef="#br0" timeOffset="287661.3436">10871 6974 357 0,'3'-3'301'0,"-2"1"-31"0,2 0-62 0,-1 1-7 15,0-2-8-15,0 3-24 0,-1-2-13 0,2 1-19 16,-3 1-13-16,1 0-17 0,-1-1-1 0,1 1-14 15,1 0-11-15,0 0-19 0,-2-2-1 16,0 2-10-16,-2 2 20 0,2-2-21 0,0 1 5 16,-2 0 14-16,0 1-30 0,0 2 0 15,0-2 16-15,0 3-32 0,-2-3 5 0,1 1 28 16,0 2-10-16,1-3-11 0,-2 3 16 16,1-4-4-16,-1 6-5 0,0-3-29 0,-3 6 2 15,-1-2-1-15,3-3-7 0,0 1 12 16,4-3-17-16,-4 0 20 0,4 0-26 0,-2-1 8 15,1 2 10-15,2-2-11 0,-1 1 21 0,-1 0-14 16,1-1-16-16,1 2 13 0,0-4-6 0,0 0 23 16,0 0-12-16,0 6 15 0,0-6 3 15,12 15-14-15,-8-11-13 0,8 7 23 16,-1-4-21-16,0-1 13 0,-4-1 6 0,6 2-2 0,-1 3-9 16,2-4 18-16,-3-2-26 0,-3 1-1 15,0-2-6-15,0-2 4 0,7 4 12 0,-8 0-3 16,1 0 12-16,-2-2-20 0,-1 0-10 0,-1 0-7 15,-2-1 24-15,0 1-5 0,1-2 17 16,-1 0-1-16,-2 1-14 0,4-2-17 0,-4 1 3 16,1 2 6-16,1-3 23 0,0 1 2 0,1 1 17 15,-1-1-24-15,-1-1-2 0,1 0 0 16,0 0-17-16,-2 2 6 0,1-1 36 0,0 0-14 16,-1-1-20-16,2 1 28 0,-2-1-11 0,0 0-9 15,0 0-25-15,0 0 20 0,3 0-5 16,-3 0-6-16,1 0-31 0,-1 0 10 0,1 0-35 15,-1 0-25-15,0 0-7 0,0 0-34 0,0-1-45 16,-1 0 16-16,-1 1-176 0,0-1-118 16,0-1 42-16,-1-1 29 0,0 0 38 15,1 1 26-15,-3-1-36 0,1 0 7 0</inkml:trace>
  <inkml:trace contextRef="#ctx0" brushRef="#br0" timeOffset="289220.5782">27757 9300 397 0,'0'0'333'0,"0"0"-66"16,0 0-20-16,0 0-15 0,14 0-14 0,-14 0-34 15,0 0-35-15,0 0 5 0,0 0-31 16,0 0 0-16,0 0 8 0,0 0-44 0,0 0-13 16,27-8 0-16,-25 11-6 0,1 1 29 0,-2 1-29 15,0 1 29-15,0 0-8 0,1 2 13 16,-1 8-27-16,-1-2 4 0,0 0-17 0,0-7 30 16,0 5-42-16,0 4-4 0,0 0 1 15,0 3-4-15,0 0-5 0,0 0-5 0,0-1-1 16,0 1-18-16,0-2 28 0,-9 20-5 15,9-19-3-15,0 1-12 0,0-4-8 0,-2 1 1 16,2-1 1-16,0-15-10 0,0 10 9 0,0 0 5 16,0-1 7-16,0-1-1 0,0-2-54 15,0 1 5-15,0-7-40 0,0 7-12 16,0-7-14-16,0 8-11 0,0-8-43 0,0 7-24 0,0-7 15 16,0 0-224-16,-2 8-74 0,2-10 28 15,2-1 29-15,-2-2 22 0,4 0 44 0,-3-3 9 16,0 2 1-16</inkml:trace>
  <inkml:trace contextRef="#ctx0" brushRef="#br0" timeOffset="289694.4118">28110 9443 544 0,'2'-4'365'0,"0"0"-38"15,0 1-18-15,0-1-31 0,-2 0 1 16,1 1-36-16,1 0-28 0,0 0-20 0,-2 0-23 16,2 1-19-16,1-1-41 0,-3 3 3 0,0-1-14 15,0-1-15-15,-1 2-2 0,-1 0-10 16,-2 0-7-16,0 4-17 0,-1-2-21 0,-11 5 8 16,0 2 21-16,1-2-24 0,2 3-8 0,4-3-2 15,-5 2 6-15,1-3 4 0,1 5-19 16,6-5 9-16,-4 6 5 0,4-1-6 0,-5 2-31 15,4 0 16-15,1-1 15 0,3 0 8 16,1-1-41-16,2-11 24 0,0 12-33 0,18 14 40 16,-7-8-4-16,2-3-16 0,8-3-1 15,0 1 21-15,0 0-43 0,2-1 32 0,3 0-9 16,2-4-22-16,-2 2 6 0,1-2 19 0,-2 2 0 16,0-2-20-16,-5 0 32 0,-2-2-9 15,0 1-27-15,-5-3 49 0,-4-1-2 0,0 1-3 16,-4-3-2-16,1 1-3 0,-1 2-13 0,-1-3-7 15,-2 1 8-15,-2-2-5 0,0 0 5 0,0 0 0 16,0 0-1-16,8 0 0 0,-8 0-57 16,0 0-2-16,0 0-47 0,10 3-35 0,-11-6-30 15,0 3 15-15,-2-4-183 0,0-1-106 16,1 1 6-16,2 0 28 0,-4-15 36 0,1 5 16 16,2-3 40-16,1 7 24 0,0-5-44 15</inkml:trace>
  <inkml:trace contextRef="#ctx0" brushRef="#br0" timeOffset="290180.729">28594 8900 449 0,'0'-6'380'0,"-1"1"-76"0,1 1-27 16,0-1-2-16,0 1-30 0,0 2-46 0,0-2-23 15,0 2-31-15,0 2-21 0,0-2 2 16,3 2-17-16,0 2 36 0,10 6-59 0,-2 4 23 16,4 1-37-16,0 7 34 0,-1 2-41 15,1-2-23-15,2 5 14 0,5-1 36 0,-7 1-36 16,2 1-14-16,-2 2 13 0,1-1-2 15,-3 1-23-15,3 1 15 0,-3 0-33 0,-1-1 30 16,-1 3-13-16,-4-1-25 0,2-2 6 16,-1 1-9-16,-2 0 28 0,1 0-11 0,-6 3-3 15,1 2 0-15,-2-20 2 0,0 8 8 0,-11 29-31 16,3-24-2-16,-2-3 26 0,-1-2-23 16,1 0 13-16,-3-2 19 0,-3 1-34 0,2-3 30 15,-5-1-24-15,3 0 9 0,0 1 19 16,-3-3-2-16,1 0-4 0,2-4-19 0,4 0 6 15,-1-1-25-15,-1-1-8 0,9-4-25 16,-3-2-6-16,4 0-29 0,-1-2-24 0,5-1-45 16,0 0 17-16,0 0-215 0,-8 0-100 0,0-10 24 15,8 3 41-15,4-8 26 0,4-4 23 16,-3-2 50-16,3 0 14 0,1-4 7 0</inkml:trace>
  <inkml:trace contextRef="#ctx0" brushRef="#br0" timeOffset="291069.2206">29224 8934 486 0,'-2'-5'303'0,"2"1"-46"0,-1 0-33 0,0 1-4 0,0-2-4 15,1 3-53-15,-2-2-18 0,1 2-8 16,1 0-35-16,-1 0-9 0,0 1 0 0,0 0-10 16,1 2-2-16,-4 0-28 0,4 1 4 0,-2 0-19 15,0 4-3-15,-5 5 4 0,3 1-16 16,0 7 18-16,0 2-11 0,1 4 1 0,-1-3-10 15,1 1 14-15,0 3-1 0,0-4 1 16,1 2-21-16,2-14 6 0,0 8 15 0,0 2 0 16,0 1-22-16,0 1-2 0,0-3-3 0,16 26 4 15,-14-28 3-15,6-1-5 0,1-2 29 16,3 0-17-16,-3-3-14 0,2 2 2 0,4-6-3 16,2 0-7-16,1-1 4 0,0-3 18 15,4-1-11-15,-2-1-7 0,-11-1 12 0,6 0-2 16,4 0 34-16,22-18-36 0,-22 8-9 0,1-3 16 15,-2-2-21-15,1-3 54 0,-3 0-36 16,1-1 29-16,-3-1-23 0,-1 0 15 0,-1 0 34 16,0-2-5-16,-2 1-25 0,0 0 7 0,-4-2-5 15,0 3 32-15,-4 0 6 0,0-1 5 16,0 4-15-16,-2 9 2 0,0-4 13 0,0 4 0 16,0-1-21-16,0 1-5 0,0 1-4 15,0 7-9-15,0-7-11 0,0 7 6 0,0-8-4 16,0 8-9-16,0 0-8 0,0 0-14 0,-5-9 12 15,5 11-19-15,-1 2 18 0,2 2-16 0,-2 0 27 16,-1 13-43-16,2-10 31 0,0 7-8 16,-10 22-23-16,10-15 16 0,0-3 14 0,-2 7-9 15,2-1-4-15,0-16 12 0,0 7-4 16,0 2-7-16,0 4 16 0,0-1-26 0,0 0 16 16,0 0-12-16,0-2 5 0,0-1-1 0,0 0-1 15,0 0 0-15,0-2 20 0,0-3-22 16,0-1-3-16,0-3-10 0,0-1 0 0,0-1-40 15,0-1 20-15,0-1 3 0,0-6-86 0,0 8-16 16,0-2-16-16,0-6-39 0,0 6-26 0,0-6-8 16,0 0 20-16,0 0-255 0,-1 11 1 15,4-13 49-15,1-1 28 0,7-5 10 0,1-3 18 16,3-1 21-16,1-2 32 0,-1 3 14 16</inkml:trace>
  <inkml:trace contextRef="#ctx0" brushRef="#br0" timeOffset="291403.7683">29878 9278 582 0,'3'-2'344'0,"-3"1"-79"0,1 0-25 0,0 1-14 16,2 0 19-16,-1 0-50 0,0 2 27 0,1 0-41 16,0 2-43-16,7 6 32 0,-2 1-50 0,3 1 36 15,-4 2-30-15,1 0-34 0,1 0-10 16,0 4 59-16,-1 0-34 0,0-2-11 0,1 3-21 15,-3 0-7-15,1-5 23 0,-1 5-12 0,-1 0-2 16,-2 0-8-16,1-1-14 0,-2 1 9 16,-1 0-6-16,-1-10-7 0,0 4-5 0,0-1-27 15,0 5 7-15,0-2-18 0,-13 19 27 16,7-21-20-16,-1-1 11 0,-1 0 13 0,-2-1-33 16,0-2 36-16,1-2-19 0,0-2-6 15,-4 1-18-15,-1 0-8 0,2-6 0 0,12 0-82 16,-10 0 8-16,-5 0-56 0,-17-15-40 15,17 1-9-15,-3 0 16 0,0-4-285 16,2-2-6-16,4-1 52 0,1-2 3 0,4-1 27 16,1-4 23-16,2 0 59 0,4 11 14 0,0-5 10 15</inkml:trace>
  <inkml:trace contextRef="#ctx0" brushRef="#br0" timeOffset="291606.8444">29910 9029 428 0,'0'-4'348'16,"0"3"-7"-16,2-4-60 0,-3 3-38 15,1-2-15-15,-1 3-18 0,2 1-48 0,-2-2-16 16,1-1-33-16,0 1-48 0,1 0-41 0,-2 0-55 16,2 2 4-16,-2-1-229 0,0 1-118 0,0-1 11 15,0-2 25-15,0 2-5 0,1-1 2 16</inkml:trace>
  <inkml:trace contextRef="#ctx0" brushRef="#br0" timeOffset="292002.2465">30246 9019 499 0,'2'-2'319'0,"-1"0"-17"0,1 0-43 15,-1 1-7-15,1 1-25 0,1-2-40 16,2 1 11-16,2 0-38 0,-2 1 7 0,2-1-52 15,13-1-3-15,0 2 3 0,-1-1-23 16,-3 0-19-16,4-1-4 0,-7 2-8 0,3 0 37 16,0 0-38-16,-1 0 8 0,-2 0 16 0,-2 0 11 15,-2 0-10-15,1 0-2 0,-2 0-8 16,-2 0-43-16,-6 0-16 0,8 0 28 0,1 0-22 16,-9 0-37-16,8 0-34 0,-8 0-37 0,15-11-20 15,-11 7-33-15,-1 0-33 0,0 0 16 16,-2-2-70-16,-1 1-52 0,-1-2-102 0,0 1-2 15,1 6 11-15,0 0 36 0,0-11-9 16,-12-10 30-16,7 12-1 0</inkml:trace>
  <inkml:trace contextRef="#ctx0" brushRef="#br0" timeOffset="292251.9609">30503 8881 400 0,'-2'-2'308'0,"1"-1"-54"0,0 1-40 16,0-1-17-16,-2 1-34 0,2 1-6 0,-1-1 4 16,3 0-22-16,-2 1-37 0,1 1 7 15,-1 3 10-15,0 0-4 0,0 0 21 0,2 1-41 16,-1 2 25-16,0 13-14 0,0-8 35 15,0 5-39-15,0 3 7 0,0 3-34 0,0 2 9 16,11 21 11-16,-11-32-11 0,0 4-10 16,0 2-7-16,0 3-16 0,0 1-5 0,0-1-5 15,0 0-12-15,0 1 21 0,0-4-44 16,0 2 18-16,0-1-16 0,0-3-2 0,0 0 1 16,-5 10-7-16,5-16-30 0,0-3-23 0,-2-2-44 15,2 0-28-15,-1 0-39 0,1-6 17 16,0 0-150-16,0 0-119 0,0 0-1 0,0 0 47 15,5 11 14-15,-1-13 27 0,0-1 18 16,7-6 43-16</inkml:trace>
  <inkml:trace contextRef="#ctx0" brushRef="#br0" timeOffset="292910.9524">30860 8808 687 0,'2'-3'345'0,"-1"1"-9"0,0 0-24 0,1 1-33 16,-1-2-55-16,1 2-35 0,0 1-2 0,-1-2-45 0,0 2 15 16,2-1-17-16,-2 2-15 0,2 1-21 15,-2 3-21-15,2-2 5 0,0 3-38 16,3 10-2-16,0 2 31 0,-1 1-20 0,1 5-12 15,1-1-4-15,-3 2-11 0,-1 5 3 16,-1-2-16-16,1 0-12 0,-3 2 11 0,2 1 46 16,-2-19-43-16,0 10 0 0,0 0 15 0,0 2-13 15,0-1-5-15,0-1-6 0,0 1 22 0,0-2 0 16,-12 17-30-16,10-21 25 0,1-7-51 16,-1-1 36-16,1-2 0 0,-1 0 9 0,1-2-24 15,1-3 1-15,-1 1-2 0,0-1 1 16,1 0 55-16,-1-2-3 0,0 0-21 0,1-2-1 15,0 1-2-15,-2-3-19 0,2 1-1 16,2-5 7-16,-2 2-2 0,9-13-1 0,-3-2 18 16,1 0-17-16,4-1 12 0,2-2-2 0,-1 2-1 15,2 2 20-15,-1 2-6 0,1 1-1 16,-4 3-23-16,5 1 10 0,-1 2-2 0,-2 4 0 16,2 1-4-16,-4 5-52 0,1 1 2 0,-3 0 3 15,-8 0 22-15,10 0 4 0,14 15 1 16,-11-4-15-16,-3 2 3 0,-2 4 19 0,1-2 0 15,-2 3-38-15,-1 3 4 0,-5 0 38 0,2-2 1 16,-3-9-2-16,0 5 5 0,0 3 17 0,0 0-2 16,-16 21-4-16,9-22-26 0,-2 1 7 15,-1-3 2-15,-2-1-6 0,0 1 6 0,-2-2-2 16,0-1-3-16,-2-2 3 0,1-1-1 16,-2 0 1-16,1 1-5 0,-3-5 8 0,1-2 23 15,5-2-39-15,-6 4 11 0,5-5-1 0,0 0-60 16,14 0 1-16,-14 0-43 0,-18-15-44 15,11 7-58-15,4 0 18 0,-4-3 18 0,3-2 14 16,-1 0-306-16,-2-6 41 0,-2 0-6 16,1-5 60-16,-4 4-8 0,-5-1 26 0,-2 3 15 15,-4-5 33-15</inkml:trace>
  <inkml:trace contextRef="#ctx0" brushRef="#br0" timeOffset="293988.6855">22915 8766 689 0,'13'0'231'0,"-13"0"-52"0,0 0-18 16,0 0-18-16,0 0-16 0,0 0-16 15,0 0-2-15,0 0 0 0,0 0-13 0,0 0 9 16,0 0-3-16,0 0-21 0,0 0 6 0,4 2-23 16,-12 12 14-16,0-2 2 0,0 2-29 15,0 2 9-15,0 1-5 0,0-1 11 0,-1 5-27 16,2 0 9-16,-2-1 0 0,1 2 0 0,0-2 17 15,-1 3-10-15,1 0 14 0,0 2-40 16,-1 1 13-16,-2 1-13 0,2 0 40 0,1-1-48 16,0 0 20-16,0 1 5 0,2 0-13 0,-3-3-2 15,1 3-5-15,0 3 14 0,1-4-5 16,1 3-11-16,-1-4 20 0,1 5-5 0,0-5-5 16,-1 4 9-16,0-3-15 0,0 4-3 15,1 0 10-15,1-3-23 0,-1 3 24 0,0 0-6 16,-3 2 33-16,4-1-16 0,1 1-2 15,-1-1 4-15,-1 1-10 0,3-2-6 16,-1 1-2-16,1-3 28 0,0 6-16 0,1-2-18 16,2-5 22-16,0-10-4 0,0 5-3 0,0 2-32 15,13 25 1-15,-5-21-36 0,1-4-20 16,3-1-19-16,0-2-6 0,4-2-15 16,0-2-28-16,3-2-17 0,1 1-53 0,4-5 17 15,4-5-190-15,3 1-95 0,4-4 34 0,4 0 29 16,4 0 26-16,-19-3 25 0,12 0 55 0,7 0-21 15,6 0 3-15</inkml:trace>
  <inkml:trace contextRef="#ctx0" brushRef="#br0" timeOffset="295039.9118">31142 8618 299 0,'0'0'332'16,"0"0"-51"-16,0 0-38 0,0 0-6 0,-14 0-21 15,14-14-19-15,0 14-6 0,0 0-25 16,0 0-34-16,0 0-9 0,0 0-9 0,0 0-9 16,0 0-19-16,0 0 19 0,0 0-6 0,0 0 5 15,0 0-36-15,0 0 44 0,3 3-18 0,15 9-16 16,-5 1-23-16,6 2 1 0,0 1 4 16,0-1 5-16,0 3-9 0,2 1 21 0,3-1-12 15,-5 5-4-15,3 1-9 0,1 3-38 0,0 1 0 16,-3 3-3-16,1 3 18 0,-2 1-19 15,-2 1 24-15,-1 2-19 0,-2-2-2 0,-5 1-1 16,3 2-6-16,-3-1 2 0,-4 2 0 16,-4-2 11-16,-1-21-3 0,0 10-2 15,-13 41 4-15,2-30-31 0,-1 0 0 0,-3-1 3 16,-1 0 30-16,0-4-16 0,-4 3-2 16,1-7 1-16,1 2 19 0,-1-3-3 0,-1-3-2 15,3-3 6-15,2 0-21 0,1-4-19 16,-3 1 10-16,6-3 3 0,-1-2-39 0,2-3 20 15,4-4-22-15,4-1-25 0,-2-4-38 0,1-2-38 16,3 0-14-16,0 0-36 0,-1-11 17 0,9 0-253 16,4-7 36-16,2 0-13 0,0 1 28 15,5-4-22-15,3 0 19 0,5-6 88 0</inkml:trace>
  <inkml:trace contextRef="#ctx0" brushRef="#br0" timeOffset="295450.1288">31940 9137 870 0,'-1'-3'287'0,"1"1"-34"0,0-2-5 0,0 2-22 16,1 1-2-16,0 0-57 0,1-3 30 0,1 3-18 15,2 0-26-15,2-1-50 0,-2-1-7 0,12 1 4 16,2 0-26-16,4-1 28 0,-5 1 0 16,0-1-9-16,-6 2-12 0,2 0 2 0,4-1 0 15,-5-2-16-15,-3 4-6 0,-3 0-8 16,-7 0-5-16,8 0 21 0,-8 0-15 0,8 0-5 15,-8 0-26-15,7 0-2 0,-7 0 34 0,7 0-5 16,-7 0-39-16,8 0-8 0,-8 0-20 0,7 0-32 16,-7 0-20-16,7 0-26 0,-7 0-44 15,9 0-64-15,-1 0 17 0,13-14-239 0,-7 7-36 16,0 3 32-16,2-2 29 0,-3-3 64 16,1-1 3-16,-1 4 16 0,5 1 8 0</inkml:trace>
  <inkml:trace contextRef="#ctx0" brushRef="#br0" timeOffset="296003.7656">32862 8876 751 0,'1'-6'302'0,"1"-2"-18"0,1-1-9 15,2 3-2-15,-7 3-29 0,0 0-29 0,2 0-25 16,-2-2 0-16,0 0-23 0,2 5-45 16,-6-4-19-16,4 1 16 0,-3 1-21 15,2 0 12-15,-6-4-18 0,4 8-18 0,0 4-1 16,-3-7-34-16,8 1-1 0,-12 0 0 0,2 0-3 16,-13 10-3-16,7 0-5 0,1 3 4 15,-1-4 6-15,-1 7-33 0,4-4 30 0,-4 5 6 16,1-1-25-16,-2 5-13 0,1-2 14 0,1 3 20 15,1 3-3-15,1-3-4 0,1-1 0 16,2 7-3-16,5 0 21 0,-1-4-7 0,2-5-16 16,2 7 32-16,0-2-6 0,3-11-37 0,0 4 36 15,0 2-25-15,12 17 21 0,-5-17-9 0,-1-2-18 16,5 2 14-16,-1-2-3 0,5-3-4 16,0 0 4-16,3 0 11 0,1-5-3 0,2 1-3 15,3 0-9-15,-2-2 14 0,4 2-13 0,-4-9 1 16,1 3-7-16,-3 7 11 0,2-10-3 15,0 1-12-15,-13-2 7 0,7 0 4 0,0 0-5 16,1 0 6-16,0 0-15 0,0 0 13 0,-2 0-5 16,-1 0-1-16,-2 0-3 0,-1 0-5 15,0-8 5-15,7-3-3 0,-9 5-16 0,-2 2 11 16,-1 0-38-16,-2-2-6 0,1 0 4 0,3 1-54 16,-2 0-42-16,-1-2-5 0,-5 7-21 15,0-11-47-15,-11-13-30 0,7 12-15 0,-2 1 23 16,-3-2-152-16,-2 0-82 0,0 4 32 15,-4 0 40-15,-1-1 14 0,1 1 7 0,-3 3 45 16,-1 0-12-16,1 2 21 0</inkml:trace>
  <inkml:trace contextRef="#ctx0" brushRef="#br0" timeOffset="296276.9581">32688 9208 534 0,'-2'2'296'0,"4"1"-36"0,0-6-11 0,5 4-32 15,1-5-10-15,5 3-41 0,1 0-8 16,-7 1-5-16,6 0 35 0,4 0-49 0,1 0-6 16,-1 0-10-16,2 0-13 0,0 0 11 15,1 0-30-15,0 0 15 0,-2 0 3 0,0 0-15 16,-2 0-10-16,0 0-9 0,15 13-8 0,-31-13-7 16,10 0-6-16,0 0-6 0,1 0-4 0,-3 0-1 15,-2 0-4-15,-6 0 25 0,9 0-5 16,-9 0-46-16,8 0-30 0,-2 0-65 0,0-8-43 15,-3 7-51-15,4-9 15 0,-2 2-298 16,-5-2 32-16,-2 5 13 0,-3-3 31 0,-5 0 19 16,-2-3 25-16,-8 11 12 0,-7-3-3 15</inkml:trace>
  <inkml:trace contextRef="#ctx0" brushRef="#br0" timeOffset="297302.0186">29433 10836 532 0,'0'0'274'0,"0"0"-37"0,0 0-20 16,0 0-22-16,0-12-17 0,0 12-1 0,0 0 11 16,0 0-27-16,0 0-3 0,0 0-4 15,0 0-27-15,0 0-2 0,-16 13-13 0,23-1 8 16,-1 5-21-16,1-1 28 0,-2 1-19 15,1-1-13-15,1 4-7 0,-1-4-20 0,3 3 6 16,-3 0-20-16,-3-3 15 0,1 3-4 16,0 0-11-16,1 0-13 0,-2-2-5 0,0 0-5 15,-2-3-1-15,-1-2 23 0,1 5 2 0,5 0-5 16,-4-4-29-16,-1-3-18 0,-1 0 1 16,0-10 33-16,0 7-8 0,0-2 7 0,0 2-4 15,0-7-34-15,0 7 0 0,0-7 29 16,0 7-3-16,0-7-53 0,0 6 31 0,0-6-50 15,0 0-15-15,0 6-33 0,0-6-27 0,-9 5-40 16,4-7-48-16,1-1 18 0,-9-8-247 16,2 0 9-16,1-4 30 0,3-3 17 0,2-5 31 15,3-1 28-15,1-1 14 0,-1-1 9 0</inkml:trace>
  <inkml:trace contextRef="#ctx0" brushRef="#br0" timeOffset="298133.5513">29583 10864 392 0,'2'-2'338'0,"2"1"-31"0,-2-2-13 15,0 2-38-15,-1 0-11 0,2-1-23 0,-2 1-31 16,0-1-15-16,1 2 0 0,-1-2-24 16,0 2 2-16,1 0-18 0,-2-2-14 0,0 2-6 15,2-1-13-15,-1 1-9 0,0 0-44 0,-2 0 16 16,0 1-7-16,0 1-13 0,-2 2-19 15,2 1 24-15,-10 8 4 0,-1 0-3 16,-1 0-28-16,-1 4 10 0,-2-3-4 0,3 3-3 16,-2 0-5-16,2 2-6 0,-3 0 0 0,5 2 21 15,-3-1-14-15,2 0-20 0,-1 0-11 0,2-2 45 16,3 1-19-16,1 0-4 0,-1 1-19 0,4-3 3 16,-1 2-12-16,3 0 38 0,0-2-8 15,2-9-9-15,0 2-2 0,0 2 5 0,0-2-10 16,0-1 19-16,18 14-3 0,-10-10-1 0,3-4-5 15,3 1-14-15,4 0 14 0,2-5-3 16,2 1-29-16,0-3 29 0,1-1 5 16,1-2-2-16,-13 0-1 0,7 0-2 0,4 0-2 15,25-12 1-15,-27 7 1 0,3-5-1 0,0 0 17 16,-1 2 15-16,-1-5 2 0,-2-3-5 0,1 0-2 16,-3 0 28-16,-1-4 0 0,-2 1-11 0,-2-2-2 15,-1-1 32-15,-4-2-13 0,0 3 8 16,-4-4-7-16,-2 2 4 0,-1 1 5 0,0 10-12 15,0-4-9-15,-13-26-7 0,7 20 3 16,-1 1-8-16,-3-1-14 0,-1 2 0 0,-1 0 1 16,-3-2-5-16,1 4-3 0,-5 2-11 15,1 2 6-15,-3 2-11 0,-1 0-20 0,1 5 0 16,-2-1-15-16,1 0-9 0,1 1-32 0,2 6 6 16,-1 0-40-16,4 0-42 0,9 1-34 0,-4 0-5 15,-4 0-35-15,-11 11-34 0,19-8 26 0,-2 0-222 16,6 0 37-16,1-1 31 0,4 0-51 15,1-1 45-15,1-1 22 0,5-1 22 0,8-2 26 16,8-3 11-16,-2-4 9 0</inkml:trace>
  <inkml:trace contextRef="#ctx0" brushRef="#br0" timeOffset="298498.5623">30185 10549 413 0,'3'-4'400'0,"0"2"-63"0,-2-1-79 0,1 1-8 0,0 1-32 16,1 1-10-16,-2-2-40 0,0 1-24 15,1 1-27-15,0 2-8 0,0 0 7 0,0 1 0 16,0 2 9-16,5 8-40 0,-2 3 44 0,1 5-48 16,2 1 40-16,-3 0-33 0,-1 0-8 15,1 3-9-15,-1 0-7 0,0 3-7 0,0 3 3 16,2-3-6-16,-1-1 31 0,1-2-5 0,-1 4-9 15,2-3-7-15,-2 0-6 0,-1-2-7 0,0 2-9 16,2-1-2-16,-5-1 0 0,0 1-6 16,0-3-4-16,-1 1-2 0,1-4-4 0,0 0-25 15,-1-10 0-15,0 7-28 0,0-1-68 16,0 0-14-16,0-3-16 0,0-3-52 0,0-1-29 16,0-1 20-16,0-7-217 0,0 7-44 0,0-7 35 15,0 0 29-15,-1 6 24 0,-1-10 26 16,-5-13 15-16,0 2-9 0</inkml:trace>
  <inkml:trace contextRef="#ctx0" brushRef="#br0" timeOffset="299124.0963">30099 10922 625 0,'-3'-3'304'0,"1"2"-62"0,0-1-19 15,2 1-27-15,-1 0-13 0,3-1 6 16,0 2-30-16,2-1-26 0,2 0-9 0,11 0 8 15,3-1-19-15,0-1-13 0,4 0-13 0,4-1-23 16,-1 1 16-16,2-2-18 0,-1 1-5 0,-2-1 14 16,-1 1-17-16,-1-4-3 0,-1-2-30 15,-2 2-4-15,2-2 14 0,-5 0-19 0,-4-6 11 16,2-2 11-16,-4 0-21 0,1-1 1 16,-2 0 26-16,-2 1-17 0,-5 3 27 0,0-1-18 15,0 5 29-15,0-5-18 0,-1 1 9 0,-1 3-4 16,-1 1 9-16,2 3 3 0,-3 8-6 15,0-6 10-15,0 6 12 0,0-9-8 0,0 9 11 16,0-7-18-16,0 7-15 0,0-7 13 16,0 7-25-16,0 0-5 0,0 0-19 0,0-7-1 15,2 3 2-15,-1 7 1 0,1 2-4 0,0 1 0 16,4 9 6-16,0 2 24 0,0 5-4 0,-1 3-3 16,0-1-18-16,0 0 19 0,1 3-15 15,-1-2-4-15,0 1 10 0,-1-2-27 0,0 2 15 16,-1-1-3-16,1 2 9 0,-3-4 18 15,1 1-27-15,-1-2-27 0,3-3 36 0,-4-10-1 16,0 2-13-16,0 1 15 0,0-2-5 0,0 0-12 16,0-2-4-16,0-2 10 0,0-6 2 15,0 9-6-15,0-9-23 0,0 7 27 0,0-7-1 16,0 0 18-16,-12 12-14 0,13-14 2 16,0-1 6-16,-1-1-9 0,3 0-7 0,-1-2 10 15,5-6 1-15,0 1-5 0,-2 3-11 16,0 3 26-16,0-1-1 0,-2 1-15 0,0 2 6 15,-1 0-11-15,2 1-2 0,-1 2 7 0,0-1 6 16,-3 1-17-16,0 0-3 0,0 0 15 0,25 10 4 16,-17-2-31-16,2 0 23 0,-2 3 5 15,0-1-2-15,0 5-11 0,3-5 8 0,-5-3-11 16,0 1-17-16,-3-1 2 0,5 5-100 0,-1-5-5 16,-1 0-22-16,-1-3-42 0,-1 2-46 15,2-2 20-15,0-1-226 0,-1-1-27 0,0-1 12 16,7 7 43-16,0-5 37 0,-12-3 22 15,11 0 27-15,17-17 11 0,-11 5 16 16</inkml:trace>
  <inkml:trace contextRef="#ctx0" brushRef="#br0" timeOffset="299506.614">31124 10928 544 0,'2'-4'363'0,"0"1"-38"0,-1 0 1 16,0 0-52-16,1 0-34 0,-1 1-28 0,1-1-26 15,0-1 39-15,1 1-34 0,-2 0-20 16,2 0-18-16,0-1-17 0,-1 1-11 0,2-2-19 16,-1 3-11-16,0-2-10 0,0-1-9 0,0 1-24 0,-1-1-7 15,5-8-7-15,-5 3-27 16,0 1 24-16,-1 0-30 0,-1 9 24 0,0-7-36 16,0 7 14-16,0-8 10 0,0 1-15 0,-12-3 2 15,10 6 16-15,-2 1-12 0,1-1 8 16,-1 2 9-16,-2 1-1 0,2 2-4 0,-1 1 9 15,-9 9-41-15,1-1-6 0,3 2 3 0,1 2 8 16,-2 0 37-16,6 2-62 0,1 0 44 16,-3 0-10-16,1 0 3 0,1 0 0 15,1 4-1-15,2-5 1 0,1 0-3 0,1-9 2 16,0 6 0-16,0 1 7 0,15 15 5 0,-9-15-2 16,0-1-1-16,6 3-73 0,-2-5 10 0,3 1-34 15,1-2-44-15,-2-6-67 0,6 2 19 16,-18-5-171-16,11 0-87 0,0 0 12 15,3 0 32-15,-2 0 8 0,11-12 44 0,-16 7 9 16,7-3 51-16,-8-1-43 0</inkml:trace>
  <inkml:trace contextRef="#ctx0" brushRef="#br0" timeOffset="299880.7286">31294 10934 394 0,'2'-8'334'0,"0"3"-45"15,1 1-17-15,-1-1-36 0,1 0 30 0,0 1-31 16,0 2-45-16,2 0-19 0,-1-1-27 15,1 3 17-15,2 0-47 0,2 0 13 0,-9 0 24 16,11 0-24-16,19 14-33 0,-14-5-17 0,-2 0-21 16,-1 3 35-16,-4-1-46 0,2 3 7 15,-2-1 14-15,0 5-32 0,0-5-3 16,-4 2 12-16,-2-2 7 0,-2-3-32 0,-1 0 27 16,0-2-18-16,0-8-6 0,0 7 0 15,0-7 19-15,0 8-17 0,0-1-31 0,-13 3-3 16,9-6 3-16,1-2 19 15,-3-2 11-15,2 0-22 0,0-2-1 0,0-1 49 16,1-1-4-16,0-1-6 0,-5-12 21 16,3-2 10-16,5 6-21 0,0-5-19 15,0-5 22-15,15-25-21 0,-4 21 10 0,2 0-16 16,-1 2 14-16,0 2-2 0,1 2 5 0,1-1-4 16,-1 3-62-16,-2 4-40 0,-1 2-45 15,-4-2-12-15,1 3-46 0,0 2-53 0,-3 1 18 16,1 3-267-16,-2 3 7 0,1 0 43 15,-1 2 30-15,-3 1-19 0,0 0 27 0,0 0 65 16,0 0 12-16,8 0-37 0</inkml:trace>
  <inkml:trace contextRef="#ctx0" brushRef="#br0" timeOffset="300435.986">31788 10803 212 0,'4'-2'445'0,"0"2"-95"0,-3 0-69 16,4 0-23-16,-2 2-40 0,0-2-8 16,0 3-39-16,-1-1-27 0,-2 4-11 0,1-1-1 0,-2 2-30 15,1-1-13-15,0 5 3 0,0 3-11 16,0 3 1-16,0 1-30 0,-9 19 0 0,9-27 3 16,0 0-10-16,0 3 6 0,0 0-11 15,0-1 6-15,0 0-24 0,0-4-33 0,0-1 22 16,0 0-21-16,0-7 6 0,0 8 4 0,12 3 7 15,-8-8-8-15,2-1 8 0,0-3 3 16,0 0 4-16,1-1 1 0,7-4 11 0,2-3 7 16,-3 1-14-16,-1-3 16 0,-2 1 8 15,2 0 5-15,-5 2-5 0,-2 0 50 0,-2 2-6 16,-1 2-16-16,0 2-9 0,0-2-4 16,-1 0 6-16,1 2-9 0,-1 0 0 0,0 2-3 15,-1 0-8-15,-2 2-3 0,1 0-3 0,0 2-26 16,0 0 22-16,0 1-4 0,0 1-39 15,1 0-2-15,1 0 7 0,-1 2 0 0,0-8-4 16,0 11-10-16,16 14-20 0,-9-14 0 0,2-1 38 16,1-4-9-16,-1-3 0 0,-1 0 1 15,-1 0 46-15,2-1-14 0,-2-2 14 0,-7 0-4 16,7 0-4-16,0 0-18 0,6 0 24 0,13-17 0 16,-14 9-9-16,-1-5-10 0,1 1 7 15,1-1 0-15,-6-1 7 0,0-1-18 0,-2 4-2 16,-3 0-1-16,0 2 4 0,-2 0-21 15,0 3 2-15,0 6-47 0,0-6-63 0,0 6-3 16,0-8-22-16,-12-4-24 0,8 8-74 0,2 2 21 16,-7-10-149-16,5 8-78 0,3 5 33 15,-1-2-22-15,2 1 28 0,3-2 25 16,-1 2 20-16,2 0 51 0</inkml:trace>
  <inkml:trace contextRef="#ctx0" brushRef="#br0" timeOffset="300683.7861">32267 10887 951 0,'3'0'290'0,"0"2"-16"0,0-2-24 16,-2 1-18-16,3 0-7 0,-1 1-4 0,1 1-8 15,1 1-32-15,3 7-21 0,-2-4 9 0,-1-1 5 16,3 5 2-16,-5-1-44 0,2 4-9 0,1-1 15 16,-1 1-17-16,-1-6-30 0,-1 3-3 0,0-1-26 15,3 3 5-15,-3 2-3 0,1-1-4 16,-1-3 2-16,4 2-38 0,-4-1-3 15,0-6-56-15,-1 2-35 0,-2-1-26 0,0-3-33 16,2-1-54-16,0-1-9 0,0 1 16 0,-2-3-210 16,-1 2-46-16,-2-4 10 0,3-2 37 15,0-2 6-15,0-1 24 0,0-1 23 16,0-4 10-16,0-8 0 0</inkml:trace>
  <inkml:trace contextRef="#ctx0" brushRef="#br0" timeOffset="300835.5628">32355 10690 543 0,'-3'-15'351'0,"3"3"-40"16,-2 3-56-16,2 2 18 0,-2 1-51 0,2 6-10 16,0 0-30-16,0-6-40 0,0 6-15 0,0 0-58 15,0-7-27-15,0 7-22 0,0 0-32 16,0 0-55-16,0 0-38 0,4-9 10 0,0 10-240 16,-2 1-11-16,2 1 3 0,1 0 27 0,6 7-22 15,0 1 4-15</inkml:trace>
  <inkml:trace contextRef="#ctx0" brushRef="#br0" timeOffset="301181.8986">32580 10739 214 0,'1'-2'391'0,"-1"-2"-75"0,0 3-40 0,-4 0-41 16,0 1 0-16,1-3-18 0,-3 3-45 0,-1 0-15 15,1 0-35-15,-1 4-11 0,1-3-10 0,-2 3 18 16,3-1-30-16,-1 2-17 0,1 0 5 15,1 0-21-15,0 1 10 0,2-1-14 16,-5 11 0-16,5-3-16 0,0-1-4 0,2-1-11 16,0 1 2-16,13 22 13 0,-5-14-4 0,1-1-14 15,-1 0 3-15,0-2-27 0,1-3 28 16,-4-3-18-16,1 3-7 0,-1-3 40 0,1 1-9 16,-4-4-13-16,0-3-13 0,0 1-14 0,0-1 26 15,-2-5 4-15,0 0-3 0,0 7-8 16,-12 4 15-16,4-9-11 0,-2 4-2 0,1-6 6 15,-1 0 4-15,2 2-19 0,-1-2-9 0,1 0-15 16,8 0-12-16,-8 0-13 0,0 0 9 16,2 0-54-16,-7 0-20 0,1 0-38 0,-12-9 15 15,16 4-152-15,3 0-109 0,2 1 27 0,2-1 23 16,2 0 34-16,1-1-21 0,6-7 8 16</inkml:trace>
  <inkml:trace contextRef="#ctx0" brushRef="#br0" timeOffset="301698.4418">32726 10869 484 0,'4'0'270'0,"1"0"-46"0,0 0 33 16,-1 5-59-16,1-5-8 0,4 1-6 0,-4 0-4 16,0-1-38-16,0 0-12 0,-1-2-1 0,-4 2-24 15,8 0-7-15,-8 0 12 0,7 0-13 16,-7 0-11-16,9 0 22 0,4-12-16 15,-13 9 28-15,4-1-51 0,-1 0 38 0,0-2-37 16,1 1-1-16,-2-3-17 0,-2 2-7 0,0 6-4 16,0 0 36-16,0 0-30 0,0-8-30 0,0 8 14 15,-17-10 23-15,8 9-24 0,-1 1-22 16,-4 0-13-16,7 0 36 0,-15 14-20 0,8-7-1 16,0 4-1-16,0 1-5 0,1 2 11 15,3-1 7-15,-1-1 3 0,-1 1 3 0,2 2-24 16,4-1 10-16,2 0-18 0,4-1 29 0,0 0-52 15,0-6 50-15,11 13-38 0,-5-9 28 16,6 0-26-16,1-1-4 0,5 0 26 0,4 2-23 16,4-1 1-16,-3-6-9 0,0-1 20 0,1 5 28 15,2-8-22-15,-10-1 1 0,8 0-2 16,5 0 25-16,-1 0 0 0,-2 0 7 0,-4 0 2 16,1 0 23-16,16-7-19 0,-21 4 26 0,-7 1 4 15,2 2-18-15,-5-3 3 0,-3 3-2 16,1-4 1-16,-4 4-18 0,4-2 11 0,-3-1-5 15,-2 1 2-15,1 1-25 0,0-2 3 0,-1 3-26 16,-1 0 0-16,-2-3 1 0,-1 3 1 0,2-2-128 16,-9 0-52-16,2 0-21 0,6 3 20 15,-14-6-174-15,9 5 31 0,-8 0-168 0,-3 0 32 16,-28 11 33-16,19-3 24 0,0-3 29 16,-7 2 62-16,5 0-1 0,-1 4 18 0</inkml:trace>
  <inkml:trace contextRef="#ctx0" brushRef="#br0" timeOffset="302164.1746">32058 11622 403 0,'-5'0'437'0,"1"0"-36"0,1 0-59 0,-1-1-43 15,2 0-19-15,1 0-35 0,1 0-14 16,2 0 0-16,1-1-51 0,4 1-18 0,1 1 11 16,14-5-49-16,0 5-13 0,6 0-13 15,2-1 6-15,3-3-16 0,0 1 12 0,2-1-33 16,26-2-7-16,-4-2-6 0,-1-1-3 0,1 0-26 16,0 2-4-16,-1-5 0 0,-4 3 47 0,-1-2-24 15,-2 5 3-15,-5-3 22 0,1-1 4 16,-6 3-3-16,-2-4-3 0,-5 2 28 0,0-1-7 15,-3 2-15-15,-2 2 2 0,-4 2 10 0,-3-3 1 16,-6-1-14-16,5 1 5 0,-2 1-8 16,-4 0 6-16,0-3-1 0,-3 9-24 15,-2-2 17-15,1 2-10 0,-6-2-9 0,-3 2-11 16,0 0 9-16,0 0-16 0,9-6-24 0,-7 4-1 16,0 0-25-16,-2-3 3 0,-2 5-32 0,1 0-14 15,0 2-18-15,-1-3-6 0,-5 3 8 16,4 0-103-16,-6 2-26 0,-11-1-32 0,-4-2-41 15,-3-1 28-15,2 6-283 0,-5-4 49 0,5 4 37 16,-10 1 32-16,2-1 30 0,-4 3 26 16,-1 2 23-16,-10 3 26 0,6 0-11 0,0 4 31 15</inkml:trace>
  <inkml:trace contextRef="#ctx0" brushRef="#br0" timeOffset="302580.1762">32271 11806 392 0,'-3'2'407'0,"1"-2"-76"0,0 0-39 0,2 1-25 15,2-1-34-15,0 0 3 0,3 0-7 0,1-1-43 16,12-2-43-16,-8 3 36 0,27-8-53 0,6 4 3 16,2-2-10-16,6-5-2 0,2 0-44 15,7-1 14-15,4-1-13 0,5-2-7 0,-1 0-6 16,2 1-21-16,2 1 20 0,-7 2-7 0,-1 0 18 15,-1 3-19-15,-3-2 22 0,-9 3-18 16,-5 1 21-16,-7 0 7 0,-3 1 11 0,-9 1-13 16,-2 1 7-16,-2 1-4 0,-5 0-11 0,-2-1-2 15,-1 1 3-15,-4 0-8 0,-1 2-2 16,-2 0 8-16,-8 0-21 0,0 0-10 0,8 0 0 16,-8 0-13-16,6 0 9 0,-6 0 2 0,0 0 0 15,0 0-14-15,0 0-11 0,12 0 17 0,-11 5-16 16,1-5-2-16,-2 0 3 0,0-1-6 15,-1 2-10-15,1-2-7 0,-3-1-9 0,1 4-16 16,2-1-13-16,2-1-35 0,-1 2 8 16,1 2-86-16,-5-7-14 0,-2 8-24 0,-1-7-12 15,-6 0-71-15,1 1 24 0,2-4-258 0,0-2 50 16,-3-1 28-16,0-3 19 0,0 1 44 16,-3-5 62-16,-2-3-17 0,0 3 17 0,-2 3 11 15</inkml:trace>
  <inkml:trace contextRef="#ctx0" brushRef="#br0" timeOffset="325088.9751">1469 13611 592 0,'0'0'218'0,"0"-14"-40"0,0 14 4 15,0 0-12-15,-27-26 18 0,28 21-31 0,-2 3-12 16,0-2 11-16,-1 1-31 0,2-1-18 0,0 3 4 16,-1-3-7-16,0 2-15 0,1 0-35 15,0 2 3-15,0 0 8 0,0 0-16 0,0 0 14 16,-6-1-20-16,6 4-11 0,0 0 6 15,0 3 4-15,-2 11-9 0,-2 2-11 0,-1 0 10 16,2 5-14-16,-3 3 20 0,0 1 4 0,0 1-18 16,4-1 7-16,-2 4-1 0,0-3-9 0,1 0 0 15,-1 0-4-15,2 3 11 0,2-17 6 16,0 7-20-16,0 4-6 0,0-1 17 0,0-1-16 16,0-3 1-16,0 1-14 0,0-5 19 15,0-3-20-15,0-3-2 0,0-2 11 0,0-1 15 16,0-1 3-16,0-7-7 0,0 6-11 15,0-6 28-15,0 0-26 0,0 0 11 0,0 0-23 16,-8 10 5-16,7-14 25 0,-2-1-12 0,1-12-18 16,-2-1 17-16,-1-6 17 0,0-1-21 15,2-2-5-15,-2-2 15 0,-1 0-9 0,6-1-3 16,0 15 5-16,0-7-4 0,0-6-12 0,0 0-5 16,0-2 20-16,0-1-3 0,0 2-6 15,0 0 8-15,11-27-23 0,-7 28 18 0,4 1-9 16,2 4-8-16,-1-2 13 0,1 2 12 0,3 3-22 15,-1-1 7-15,2 2 1 0,2 1 10 16,5 1-15-16,-4 1 15 0,3-3 5 0,0 7-24 16,3 0 32-16,1 5-13 0,3 2-5 15,-1 4-11-15,-14 1 4 0,7 0 8 0,22 18-16 16,-20-10 20-16,-2 6-11 0,0 3 11 16,0 1 0-16,-6 3-8 0,2 1-2 0,-3 0 0 15,-3 3 21-15,-2 0-19 0,-2 3 8 0,-3 3 2 16,1 1-26-16,-3-17 33 0,0 8-14 15,0 4 4-15,0-1-4 0,-13 27-9 0,9-27-5 16,1-3-4-16,-1-3 15 0,0-2 7 0,0-2-11 16,2-6 13-16,1-1-15 0,0-2 0 0,-1-2 13 15,0-2-2-15,1-1-3 0,0-1-11 16,-1-2 20-16,2-3-5 0,-2 0-17 0,2-3 13 16,0-14-16-16,0-4 16 0,0 12-1 15,0-6-7-15,12-31 3 0,-8 22 5 0,2-1-2 16,3 5-6-16,1 2 20 0,2-1-20 0,0 2 13 15,4 0-1-15,-1 0-1 0,2 4 6 16,0 2-22-16,2-1 7 0,0 3 6 0,1 1 6 16,3 3-22-16,0 1 17 0,3 3-1 15,-4 0 3-15,1 3-6 0,-12 2 13 0,5 0-7 16,22 11-10-16,-17-3 17 0,1 2 3 0,-3 5-6 16,1-1-1-16,0 4-6 0,-8 1 11 0,1 0 9 15,-2 3-16-15,2 3 23 0,-6 3-26 16,2-1 0-16,-2-1-8 0,-4 5 11 0,-3 0-14 15,0-16 21-15,0 7 11 0,0 2 5 0,-10 30-10 16,6-29-28-16,-1 0 14 0,1-6-3 0,-1 0-5 16,2-2-25-16,1-4-6 0,-2-4-23 15,2-3-8-15,1 2-5 0,0-2-11 0,0-3-12 16,0-2-24-16,0 0-45 0,0-3 14 0,-2 0-220 16,4-3 28-16,-1-1-81 0,3-12 25 15,6-5 71-15,-3-1-2 0,2-3 6 0</inkml:trace>
  <inkml:trace contextRef="#ctx0" brushRef="#br0" timeOffset="325356.4879">2576 13609 283 0,'4'-1'290'0,"-1"1"-44"0,1 1-45 0,-1 1-7 15,2-1-25-15,-1 3-10 0,6 7 5 0,-1-1-33 16,0 0-10-16,1 3 5 0,-2 1-19 0,0 3 0 15,0 0-19-15,0 2-5 0,-2 0-5 16,0 1-3-16,-1 1-20 0,0 0 2 0,1 1 15 16,-2 0-29-16,0-2 3 0,-2 2-8 0,1-1-5 15,-2 3-3-15,0-6-13 0,-1-4 5 16,0-1 3-16,0-1-1 0,0-1-31 0,0-3-2 16,0-1-29-16,0-7-23 0,0 0-12 0,0 8-37 15,0-2 11-15,-11 2-186 0,3-6 23 16,4-4-144-16,-1-1 4 0,-6-6 21 15,-3-7 10-15</inkml:trace>
  <inkml:trace contextRef="#ctx0" brushRef="#br0" timeOffset="325563.6816">2490 13520 428 0,'-2'-8'259'0,"0"3"-36"0,1 0-43 16,1 1-1-16,-2 2-53 0,2 0 6 0,0-1-27 15,0 1-19-15,0 0-22 0,0 1-62 16,2 1-7-16,-1 1 0 0,-1 1-234 16,1-2 20-16,2 2-149 0,-1 2 9 0,0-2-8 15</inkml:trace>
  <inkml:trace contextRef="#ctx0" brushRef="#br0" timeOffset="326005.9452">2877 13546 287 0,'7'-2'325'0,"-3"1"-72"16,2 2-37-16,0 1-50 0,-1-2-6 0,2 1-23 16,5 7-6-16,1 2 6 0,0-1-25 0,-2 0 0 15,-1 4-12-15,2 5-2 0,-4-1-23 0,-2 4 2 16,3-1-6-16,-5 5-4 0,3-3-8 15,-4 0-16-15,1-1 14 0,-1-4-28 0,0 1 16 16,-2-5-18-16,-1-1-5 0,1-5 10 0,0 3 1 16,-1-4-20-16,2 0 14 0,-2-3 3 15,1 1 33-15,-1 0-11 0,0-1 14 0,1-2 5 16,-1-1 9-16,0 0-20 0,0 0 13 0,13-18-31 16,-4-2-17-16,2 0 13 0,1-1-17 15,2 4 7-15,2-1-18 0,-4 1 13 0,3-4-12 16,-2 4 16-16,4 6-17 0,-3 4 0 0,0 0-7 15,1 3 16-15,-1 2-7 0,-2 2-5 0,-12 0-9 16,28 11-3-16,-11-3-1 0,-2 4 22 16,-3 3-22-16,2 3 14 0,-3 0-5 0,2 4-2 15,-4-3 5-15,0 4 0 0,-1-1-7 16,-2 2 2-16,0 1 14 0,-1-2-16 0,0 1-13 16,0-1 20-16,0 0-8 0,-2-2-2 15,-1 1-40-15,-1-2-16 0,-1-11-17 0,0 5-51 16,0 2 12-16,0 0-179 0,-14 14 24 0,7-15-166 15,-1-4 30-15,-1 3 24 0,-3-7 25 16,1-4 53-16,-6 3 6 0</inkml:trace>
  <inkml:trace contextRef="#ctx0" brushRef="#br0" timeOffset="326806.6631">1634 14938 783 0,'-2'-1'213'0,"-1"0"-18"0,1 0-22 16,0 1-26-16,2 0-19 0,-2 1 7 0,2 1-14 15,0 3-12-15,1-1 6 0,0 3-7 0,-1 13 0 16,0-10-29-16,0 4-5 0,15 23 12 15,-5-12-33-15,-3-2 2 0,0-1 1 0,2 2-12 16,-1-4 13-16,0 1-5 0,-2 2-17 0,4 0-10 16,2-2 18-16,1-2-25 0,-2-2 7 15,0 0-8-15,3-3 12 0,-3-2-22 0,-2 1 13 16,-2-6 23-16,0-2-31 0,2 1 15 16,-3-4 15-16,-1 1 13 0,2-3 0 0,-7 0-23 15,12 0 25-15,14-19-18 0,-13 9-17 0,-1-4 17 16,0-4 18-16,-2 0-6 0,-1 1 6 15,1-2-2-15,-4 3 10 0,0-1-6 0,-2 1 30 16,-2 8-11-16,-1-1-10 0,2 3-14 16,-1 0 3-16,1 3-8 0,-2-1-34 0,-1 0-1 15,2 3 21-15,-1 0 5 0,0 1-4 0,-1 0-5 16,0 0-19-16,4 10 0 0,-2-5-3 16,4 11-5-16,2 0 19 0,2 3-4 0,-1 2-41 15,2-5 12-15,-2 0 0 0,4-1 16 16,3-2 8-16,-2 2-3 0,2-2-22 0,4-4 4 15,-2 0 0-15,0-2 19 0,-1-2-2 0,-1-2-34 16,-2-3 14-16,9 1 6 16,-23-1-3-16,28-11 0 0,-15 2 26 0,0-4-16 15,-1-1 0-15,0-3-25 0,-2-1 3 0,-1-3 39 16,-4 1 8-16,-1-1 2 0,0-3 8 16,-3 2-28-16,-1 11 26 0,0-6-20 0,0-1 1 15,0 1-5-15,-13-20 0 0,9 19 14 0,0 9-9 16,-2-5-19-16,1 1-3 0,2 1 3 0,0 6 0 15,0 2-70-15,2-1-41 0,-2 4-12 0,2-2-25 16,0 2-10-16,-1 1 5 0,1 1-40 16,1 2-1-16,0 1 20 0,0 0-221 0,1 2 32 15,4 10-73-15,-1 0 27 0,4-2 39 0,2 4 23 16,1 0-2-16,2 0-1 0</inkml:trace>
  <inkml:trace contextRef="#ctx0" brushRef="#br0" timeOffset="327042.8144">2619 15351 229 0,'4'5'291'0,"0"-2"-30"0,-2 3-29 0,0-1-21 15,-1 1-32-15,-1-1 3 0,-3 12 5 0,3-9-26 16,-9 16 4-16,2-5-36 0,-2-2-10 0,-5 4-4 16,4 0-39-16,-3 1 7 0,0-3 2 15,-1 4-33-15,2-4 14 0,-2 3-10 0,-1-1-13 16,3-5 3-16,0 2-6 0,2-2-20 0,2-1-13 15,1 1-5-15,-2-2-33 0,1-3-10 16,4 0-24-16,-1-6-13 0,4 0-33 0,-2 0 11 16,0-5-153-16,3 0-112 0,0 0 25 15,-1-6-32-15,2 1-8 0,9-12 30 0</inkml:trace>
  <inkml:trace contextRef="#ctx0" brushRef="#br0" timeOffset="327691.115">3072 14986 506 0,'5'-4'336'0,"0"1"-78"0,-1 1-29 16,0-1-1-16,-1 3-38 0,0-2-38 15,-1 2-7-15,0 2 7 0,1 1-18 0,0 0-8 16,3 11 1-16,5 0-32 0,-6 2 25 0,0 3-29 15,-1 3-2-15,-2-3-28 0,1 2 6 16,1-2-7-16,-1 2 2 0,-2 0-27 0,2 1 27 16,-1-3-25-16,1 1 7 0,-2 1-23 15,-1-11-1-15,0 2 7 0,0 3 8 0,0 2-10 16,0-3-14-16,0-1 13 0,0-3-11 16,0-1 4-16,0-3-2 0,0-6-1 0,0 8 28 15,0-8-22-15,0 7-3 0,0-7 33 0,0 0 7 16,0 7-6-16,0-7 24 0,-4 7-10 15,4-9-5-15,0-3-9 0,7-9-6 0,2-2-2 16,-2-5 7-16,2 1-11 0,3 2-15 0,-1-3 1 16,5 4-25-16,-7 1-9 0,6-1 17 0,-2 3 5 15,0 2-17-15,2 3-4 0,-4 0 1 16,5 3 1-16,2 1 17 0,-5 3-28 16,-3-1 3-16,-10 3 1 0,16 0 20 0,0 0-4 15,18 12-20-15,-18-3 1 0,-2 7 30 0,-1-5-2 16,0 1 0-16,-4-1 8 0,1 5-1 0,-5-1-27 15,3 4-6-15,-2 0 12 0,-3 0 8 16,-3-10 1-16,0 4-2 0,0 4-7 0,-15 17-6 16,5-17 6-16,-3 0 0 0,-1-3-16 0,-2-1 0 15,0-1 4-15,-3-4-19 0,-1-3 21 0,1 1 0 16,-1-2 12-16,-1 0-17 0,10-4 21 16,-3 0-11-16,-2 0 8 0,3 0 5 0,2 0 21 15,1 0-37-15,2 0 13 0,-1 0 0 16,2 0-1-16,7 0 2 0,-7 0-26 0,7 0 28 0,-8 0 10 15,-5-9-22-15,11 9 12 0,-2-2-24 16,2 1-2-16,0 1-15 0,0-2-48 16,0 2-29-16,1-1-40 0,0 1 13 0,0-4-231 15,-2 1 29-15,3 1-125 0,-2-3 31 16,2 0 61-16,-3-1 25 0,3-2 21 0,0-2 50 16,-9-21-18-16</inkml:trace>
  <inkml:trace contextRef="#ctx0" brushRef="#br0" timeOffset="328873.8139">5235 13749 389 0,'0'0'311'0,"0"0"-23"0,0 0-56 15,0 0-6-15,-12-13-12 0,12 13-25 0,0 0-27 16,0 0-14-16,0 0 5 0,0 0-37 0,0 0 0 16,0 0-22-16,0 0-3 0,0 0-14 15,16-12 11-15,1 22-22 0,3 2-17 0,1 2 27 16,0 1-14-16,-1 4 6 0,3 5-13 16,2 1 11-16,-2 1-11 0,0 3-7 0,3 2-5 15,-2 2-10-15,1 2 1 0,3 1-2 0,-7-3-12 16,2 1 18-16,-4-1-33 0,1 3 15 15,0-2-5-15,-2 2-4 0,-2-3-15 0,-2-2 31 16,-2 0-21-16,-2-1-1 0,-2-5 1 16,-1 1 0-16,1 0 0 0,-3-3-14 0,1-7 31 0,-1 1-19 15,-1-4 22-15,-1-4 30 0,-1 0-16 16,-2-9-3-16,0 0 34 0,0 0-7 0,-4 5-7 16,1-9-5-16,-6-6-6 0,-2-5 14 15,2-3-41-15,-4 0 32 0,2-7 3 0,0 3-10 16,-2 0-14-16,3-2-6 0,0 1 30 0,-3-1-3 15,2 4 4-15,-4-1-22 0,3 0 12 0,2 7-11 16,-2-3 10-16,3 4-11 0,2 2 3 16,0 4-20-16,2 0 8 0,1 3-21 0,0 2 8 15,0 2 6-15,4 0-20 0,-20 11 1 16,5 5 28-16,-5 1-15 0,1 0 12 16,0 5-30-16,-2 1 12 0,0 2-2 0,0 2 4 15,0-1-9-15,1 1 2 0,1 0 9 0,-1 2-28 16,2-2 18-16,0 0 1 0,1-2 3 0,2-1 2 15,3 0-10-15,-2 0 0 0,3-4 9 0,-1 2 5 16,1-5-10-16,2-2 6 0,1-2-10 16,3-4 11-16,1-2 1 0,0 1-8 0,1-4 15 15,1 1-2-15,0-1-11 0,0-2 10 0,0 2-23 16,2-2 8-16,-2 0-19 0,1-1 3 16,1 1-51-16,-2-1-44 0,2-1-33 0,-2 0-43 15,2 0-38-15,0 0 22 0,0 0-220 0,0 0 33 16,-1-6-97-16,1 5 34 0,0 0 29 0,0 1 23 15,0 0 27-15,1 0 12 0,1 0-3 16</inkml:trace>
  <inkml:trace contextRef="#ctx0" brushRef="#br0" timeOffset="329233.5936">4993 15080 251 0,'-1'4'341'15,"0"-1"-26"-15,-1-1-50 0,1 0-22 0,1 0-22 16,-1 1-9-16,0-2-47 0,1 1 6 16,1-2-12-16,1 0-23 0,2 1 13 0,2-1-22 15,14 0-36-15,-9 0 4 0,10 0-8 0,30-11-14 16,-16 7-1-16,3-1 7 0,5-1-4 16,1 0-22-16,0 1 0 0,5 0-13 0,0-1 14 15,-1 2 9-15,1-1-21 0,-1 3-11 0,-1-1 50 16,1 1-25-16,-3 1-27 0,-3 1 3 15,0-2 27-15,-3 2-7 0,-3-2-5 0,-3 0-27 16,2 0 6-16,-2 2 0 0,-5 0 7 0,-1-1-18 16,-4 1 10-16,0-2 5 0,-8 1-8 0,-3 0-2 15,-1 1-2-15,-3 0-14 0,-2-1-8 16,-1 1-39-16,0 0-25 0,0-2-25 0,-3 2-58 16,1-3 14-16,-3 3-192 0,0-4-112 15,0 4 32-15,0 0-38 0,-8-1 12 0,3 2 27 16,-2 2 21-16,-7 3 7 0</inkml:trace>
  <inkml:trace contextRef="#ctx0" brushRef="#br0" timeOffset="329949.473">5735 15502 403 0,'-9'2'270'0,"0"-2"-9"0,0 0-24 0,-9 1-41 16,8-1-10-16,-1 0-14 0,-15-14-5 16,10 7-17-16,1 0-10 0,3-1 0 0,0-3-9 0,1 2-13 15,2-1-26-15,4 1 3 0,3-3-18 16,2 12-1-16,0-10-18 0,14-14 12 16,-3 12-21-16,0 1 18 0,3 2-22 0,3-2 3 15,-1 5-15-15,0 1 6 0,2 2-12 16,0 0 9-16,-5 3-1 0,-3 0 4 0,4 0-29 15,3 0 14-15,21 13-14 0,-20-7 30 0,1 5-39 16,-2-1 17-16,-2 3 0 0,0 1 9 0,-3 4-21 16,-1 2 13-16,0-1-6 0,-3 5-3 15,-3-2-10-15,1 2 12 0,-2 1-23 0,-4-11 31 16,0 6-30-16,0 2 24 0,-19 27 6 16,8-20 9-16,-2-4-7 0,-4 3-6 0,-3-2-15 15,-2-1 16-15,3 0-18 0,-3 0 8 0,-3-2-13 16,1-4 31-16,-1 2-32 0,0-3 13 15,-3 1-24-15,0-2 24 0,-3-2-12 0,3 1-5 16,-2-4 27-16,-2-3-12 0,4-1-18 0,-1 1 24 16,-1-2-22-16,3-1 16 0,3-3 14 15,1 1-8-15,5-1 2 0,2-2-24 0,4-1 18 16,12 0 20-16,-8 0-8 0,1 0-22 0,-7-12 26 16,13 6 25-16,1 1-28 0,7-11-26 0,1 2 43 15,0 0-27-15,4 1 23 0,3-2-10 16,0 3-7-16,2 4 20 0,-1-3 1 15,2 2-3-15,2 1 0 0,0 2 15 0,1 0-13 16,3 1 6-16,3 5-15 0,-2-2 26 0,0 0-6 16,3 2-23-16,-13 0-2 0,6 0-2 0,30 11 1 15,-23-6-2-15,0 4-2 0,-3-1-4 0,3 2 7 16,-5 1-17-16,0 1 11 0,2 1 15 16,0 2-2-16,-3 0-53 0,-1 1-1 0,-2-1 4 15,-1-1 50-15,1 4-16 0,-1-2-1 16,0 0-3-16,-4 1-1 0,0-4 1 0,-3-3 1 15,1 3-1-15,-5-4 0 0,-1-4-12 16,-1 1 2-16,-2-2-17 0,0 0-50 0,-1-3-10 16,0-1-23-16,-2 0-42 0,-1-2-68 0,0-3 18 15,-3 3-289-15,-6-14 23 0,5-4 32 16,-2-5 30-16,-2 2 26 0,-2-7 24 0,0-6 22 16,5-6 13-16,6 17 0 0</inkml:trace>
  <inkml:trace contextRef="#ctx0" brushRef="#br0" timeOffset="330685.7103">6429 14577 261 0,'-1'-9'330'0,"0"3"-61"0,1 2-26 15,0-1-25-15,0 4 2 0,1-3-51 0,-1 2 1 16,0 0-17-16,-1-1 3 0,2 3-38 0,-1-2-5 16,-1 2-26-16,1 0-3 0,0 0-18 15,1 0 1-15,0 2 1 0,-1 4-9 0,0-1-5 16,4 14 17-16,-4-8-2 0,0 6-5 15,0 5-28-15,0 1 20 0,0 2-15 0,0 2 5 16,0 1-5-16,0-3-9 0,0 0 1 0,0-3-2 16,13 25 3-16,-6-27 8 0,-1 0 11 0,1-4 7 15,1 1-23-15,-2-2 25 0,4-3-2 16,-2 0-9-16,-1-5-5 0,0-3 18 0,2-2-7 16,-3-1-12-16,2 1-6 0,-8-2-3 15,12 0 37-15,18-21-37 0,-13 5-7 0,-1-2 34 16,-1-1-12-16,0-2 4 0,-3-3-25 15,-2 2 21-15,0-2 0 0,-2 1 22 0,-1 2-2 16,0 3-5-16,-2 1 7 0,-1 2 2 0,-2 5-21 16,0-1-13-16,1 5 14 0,-1 1-17 15,-2 1-1-15,1-1-7 0,0 2-12 0,-1 1-2 16,0 4 6-16,-2 0-14 0,0 2 13 0,0 3-16 16,-1 7 4-16,-3 5 1 0,2 0 11 0,0-3-21 15,3 3 15-15,-3 0-7 0,4-10-13 16,0 5 14-16,0 3-4 0,0 1-5 0,19 16-1 15,-10-20-6-15,-1 2 2 0,6-3-4 16,1-1 8-16,2-3-5 0,0 0 2 0,0-3-9 16,-1 1 16-16,1-4 4 0,-10-3-1 0,2 0-6 15,18-11 7-15,-11 0-5 0,0 0 10 0,-2-2 4 16,-2-1-3-16,2-3-9 0,-6 0-2 16,-1 0 6-16,-3-3 1 0,-1 1-5 0,-2-3 4 15,-1 12 1-15,0-5-6 0,0-4 6 16,-12-18-9-16,5 17-2 0,0 2-3 0,-1-1-20 15,-2 4 11-15,2-1-34 0,-3 1-9 0,1 3 5 16,-3-1-68-16,1 0-41 0,3 0-35 0,-2 3-33 16,-1 0-44-16,1-2 23 0,0-1-260 15,5 0 22-15,1-5 41 0,3-2 30 0,2-5 26 16,0 11 42-16,12-28 27 0,-3 17 40 16,0 0 19-16</inkml:trace>
  <inkml:trace contextRef="#ctx0" brushRef="#br0" timeOffset="330998.9415">6947 13916 575 0,'1'-7'295'0,"1"0"-34"0,4-6-35 0,-2 4-30 16,5-2-26-16,-1 3-7 0,5 0-21 0,2 1 0 15,3-2 3-15,5 4-16 0,2-1-26 16,2-1 8-16,1 2-36 0,1-5 6 0,1 5-12 15,0 1 2-15,0-1 3 0,0 1 0 16,-1 1-16-16,-2-2 11 0,0 2 7 0,-3 0-28 16,-2 1-15-16,-4-3 14 0,1 2-11 15,-1 1 29-15,-7 0-40 0,-1 2 15 0,-3-2-9 16,-1 1 4-16,1 1-15 0,-2 0 16 0,-2-2-25 16,1 1-35-16,-1 1-23 0,-2-1-24 15,1-1-27-15,-1 1-38 0,-1 1-30 0,-1 3 15 16,-2-3-127-16,-1 1-158 0,-12 4 29 15,2 0 26-15,0 1 25 0,-2-1 11 16,4 3 9-16</inkml:trace>
  <inkml:trace contextRef="#ctx0" brushRef="#br0" timeOffset="331284.9112">7332 13859 342 0,'-2'2'232'0,"0"-1"-10"15,2 2-27-15,-2-2-6 0,2 2-18 16,0 0-9-16,0 2-9 0,0-1 3 0,2 2-17 15,2 12-11-15,-4-9 12 0,0 4-5 16,6 21-9-16,-6-12-11 0,1 1-20 0,1 5 7 0,-2-15-12 16,0 6-12-16,0 4 1 15,0 0-4-15,0 2-5 0,0 2 12 0,-10 23-38 16,7-25 6-16,-2 0-6 0,4-2-18 0,-2 1-3 16,0-2 16-16,0-2 1 0,-1-1-28 0,0-2 10 15,4-10-8-15,0 4 14 0,0 0-20 16,0-2-11-16,0-1-30 0,0-2-11 0,0 1-20 15,0-7-34-15,0 8-59 0,0-8 15 16,0 6-302-16,0-6 15 0,-7 0 28 0,2 9 25 16,5-12 46-16,1 0-5 0,1-3 24 0</inkml:trace>
  <inkml:trace contextRef="#ctx0" brushRef="#br0" timeOffset="331949.0471">7511 14234 329 0,'2'-1'377'0,"0"-2"-78"16,0 0-34-16,-1 0-51 0,1 1-16 0,-1 2-31 16,1-2-6-16,-2 2-8 0,1 1-14 0,1 2-8 15,-1 0-16-15,1 3-3 0,1 0 5 0,-3 15-12 16,0-2-18-16,2 5-15 0,-1-4-8 15,-1 4-8-15,1 0 8 0,-1-12-25 0,0 6 9 16,0 3-1-16,0 1 2 0,0 2-14 0,9 23-7 16,-4-26 0-16,0 1 17 0,3-3-8 15,-4 0-15-15,1-1-5 0,3-3 6 0,-1-3-11 16,3 1 5-16,-1-3-9 0,-2-3-2 16,-2-2 45-16,4-2 9 0,0-3-11 0,-9 0-17 15,11 0-14-15,19-17 15 0,-12 6-3 0,-5-7-3 16,4 1 9-16,-2-3-2 0,2-1-1 15,-5 2 30-15,0-3 6 0,-2 0 4 0,-1 1-5 16,2 2 4-16,-5 2 17 0,3 2-18 16,-6 3-1-16,-1 6-8 0,0-1-14 0,0 3 3 15,0-2-13-15,0 3 2 0,-1 0-18 0,0 1-4 16,-1 2 1-16,0 0 0 0,0 5 5 16,-1 1-7-16,-4 10-2 0,1 1-1 0,-1 3-7 15,1-1 3-15,-1 3-3 0,3-2-3 16,-1 1 3-16,3 1-9 0,0-1 23 0,0-10-35 15,0 6 13-15,0 2-37 0,16 17 4 0,-7-15 8 16,3-4 4-16,0 0-27 0,4-4 44 16,1-4-15-16,2 0 0 0,1-2 9 0,1-3-15 15,0-2 26-15,-11-2 2 0,7 0-22 16,22-14 26-16,-16 0-16 0,-4 1 0 0,0-4 8 0,-1 0-13 16,-3 0 34-16,1-3 5 0,-3 0-1 15,-3-4 10-15,1 1-1 0,-5 0-5 0,-1-2-3 16,-1 2 11-16,-3 2-6 0,-1 1-23 0,0 11 17 15,0-7-1-15,0 1 0 0,-10-15-25 0,6 14-6 16,-2 0-2-16,3 5-11 0,0 3 3 0,2 4-108 16,0-2-25-16,-1 1-57 0,2 3-31 15,0-1 24-15,-1 1-177 0,1-1-85 0,0 2 36 16,0 1 31-16,0 0 7 0,0 0 28 0,13-8 23 16,4 6 20-16,-5 2 11 15,7 0 29-15</inkml:trace>
  <inkml:trace contextRef="#ctx0" brushRef="#br0" timeOffset="332249.3148">8896 14337 247 0,'5'-1'380'0,"-2"-1"-60"0,1 3-69 16,1-3-21-16,2 2-9 0,0-2-25 0,11-2 5 15,1 3-38-15,1-4-16 0,1 2-21 0,-5 3 10 16,7-2-25-16,-2 2-17 0,2-4 2 0,-13 4-29 16,7 0-4-16,1 0-8 0,0 0 4 15,1 0 7-15,-2 0 12 0,-1 0-36 16,-3 0 5-16,-1 0 4 0,2 0-29 0,0 0-9 16,-3 0-7-16,0 0-43 0,10-9-21 0,-14 8-50 15,-2-4-55-15,1 4 14 0,6-6-295 0,-1-4 28 16,-7 2 29-16,-3 1 31 0,-1 8 23 15,0-8 15-15,0 1 3 0</inkml:trace>
  <inkml:trace contextRef="#ctx0" brushRef="#br0" timeOffset="332602.8415">9104 14051 445 0,'-4'-4'351'0,"3"4"-70"0,-1-3-55 16,1 0-15-16,1 2-24 0,-1 2 7 15,1-1-19-15,1 2-11 0,1 1-7 0,0 0-8 16,2 3 4-16,2 8-38 0,0 6 14 0,0-3 6 16,1 4-27-16,-1-3-17 0,-1 5 20 0,0 0-45 15,0 1 7-15,3 2 25 0,-5 5-16 16,2-1-30-16,-1-1-2 0,-2 0-17 16,1 2-13-16,0-1-2 0,-1 1 33 0,-2 1-3 15,0-17-7-15,0 7-36 0,0 3 13 0,0 2 15 16,0 0-9-16,0-1 11 0,0-1-36 15,0 0 19-15,0-4-1 0,0-2-2 16,0 1-1-16,0-2-29 0,-10 7 17 0,10-25-1 16,0 7 24-16,0-7-42 0,0 7 23 15,0-7 10-15,0 8-30 0,0-8-39 0,0 0-42 16,-7 11-42-16,1-12-92 0,-6-4 21 0,-5-6 17 16,4-3 18-16,2-3-281 0,1-4 40 15,5-4 15-15,1-3 49 0,0-1 4 0,2-3 17 16,2 19-15-16</inkml:trace>
  <inkml:trace contextRef="#ctx0" brushRef="#br0" timeOffset="333366.4879">10743 13698 299 0,'-1'-7'315'0,"-1"0"-38"16,1 2-25-16,1-1-8 0,-1 3-5 15,0-1-28-15,0 2-29 0,0-1-13 0,0 0-13 16,-1 0-23-16,1 1-28 0,0 1-2 0,1 0-2 16,0 0-22-16,0 3 5 0,0-1-18 15,0 4 14-15,0 1-20 0,-1 2 19 0,2 13 17 16,-1-10-41-16,0 7-2 0,0 6-4 0,0 2 8 16,0 1 17-16,14 32-20 0,-14-45 18 0,0 8-6 15,0 3-8-15,0 2-6 0,10 29-5 16,-8-25-5-16,0-5 26 0,0 1-16 0,0-1 11 15,1-1-26-15,-1-1 24 0,0-3-11 16,2 0-4-16,1 0 10 0,-3-5 1 0,1 4-42 16,-2-8 33-16,0-1-14 0,1-1-8 0,-1-1 0 15,1-3-9-15,-2 1-9 0,0 0-1 16,1-2-39-16,-1-5-51 0,0 7-34 0,0-1-30 16,-12 12-27-16,3-4 15 0,-2-9-177 0,-4 2-139 15,1 0 34-15,3-4-17 0,-2 4 30 16,1-5 80-16,3-1 2 0,0 3 27 0,0-3 36 15</inkml:trace>
  <inkml:trace contextRef="#ctx0" brushRef="#br0" timeOffset="333715.3828">10218 14743 711 0,'-1'3'246'0,"0"0"-15"15,3 0-20-15,0-1 7 0,3 2-24 0,0-3-6 16,15 2 2-16,4-1-40 0,6-2 11 16,-14 0-13-16,10 0-19 0,6 0 4 0,6 0-19 0,48-13-31 15,-37 9 34-15,1 0-22 0,3 1 6 16,1-1-8-16,0 1-10 0,1-3-7 16,-4 4-5-16,1-1-22 0,-5 1-10 0,-2-2-4 15,-7 2 44-15,-1-2-5 0,-5 2 4 16,0-1-14-16,-2 0 8 0,-5-1-9 0,-4 2-2 15,-3 1-22-15,-4-1 18 0,-4 2-14 0,-3-2-27 16,-1 2 26-16,1 0-32 0,-4 0 2 16,2 0 0-16,-2-1-92 0,-1-2-22 0,-1 2-57 15,-1 1-50-15,0 0 19 0,-9-1-248 16,-8 6 33-16,-1-2-79 0,-1 3 48 0,-2 3 28 16,2-2 62-16,-6-1 25 0,4 5-10 15,1 1 63-15</inkml:trace>
  <inkml:trace contextRef="#ctx0" brushRef="#br0" timeOffset="334183.5208">10910 14987 336 0,'-1'2'407'0,"1"0"-63"0,2-2-45 0,-1 2-15 0,-1-2-20 16,1 1-12-16,0-1-40 0,1 2-11 15,1-2-16-15,-1 0-21 0,1 1-2 0,1 0-17 16,0 2-56-16,11 2-5 0,-5-2-7 0,-2 1-8 15,4 6 14-15,1 0-25 0,-1-2-5 0,3 3-6 16,-5 1 18-16,1 1-10 0,-2-1-6 16,-3 3 29-16,-1 3-20 0,-1-2-7 0,-4 4-5 15,0-12-5-15,0 8 3 0,-14 20-15 16,4-13 3-16,-3-1 11 0,2-1-5 0,-4 0-5 16,3-1-6-16,-3 1 5 0,4 2-2 15,-1-2-4-15,0-2 3 0,1-1-19 0,0-2 0 16,4 0-3-16,1-2-18 0,2-3 15 0,4-1 6 15,0-10-5-15,0 8 3 0,0 2 2 16,14 9-4-16,-1-10-1 0,5-2 5 0,7-2-27 16,4 0 14-16,1-3 39 0,5-2-28 15,-1 0 15-15,-16 0-5 0,6 0 15 0,4 0-9 16,-1 0 12-16,0 0 0 0,24-11-3 16,-30 11-9-16,-3-2 16 0,-5 2-13 0,-2-3 9 15,-3 1-5-15,0 1 9 0,-3 1-9 0,-1-1-3 16,0 1-10-16,0 0 12 0,-1-2-14 0,1 1-20 15,-3-1-39-15,2 0 5 0,0-3-82 16,-3 1-46-16,0-1-57 0,0-2 20 0,0 0-297 16,0-3-18-16,0-3 48 0,-14-20 26 15,14 10 30-15,0 10 15 0,0-8 25 0,16-31 57 16,0 17-18-16,8-6 64 0</inkml:trace>
  <inkml:trace contextRef="#ctx0" brushRef="#br0" timeOffset="335083.6937">13151 13635 340 0,'2'-3'274'0,"0"-1"-28"0,-1 3-40 15,1-3-33-15,-2 2-9 0,2-1-17 0,-2 1-6 16,0 1-14-16,2 0-27 0,-4 1-5 15,0 0 10-15,0 0-12 0,-3 2-23 0,-10 6 10 16,-1 3-5-16,-1 1 0 0,-4 2 18 0,2-1-22 16,-3 3-3-16,-4 3 0 0,3 0 10 15,-2 5-27-15,-7-1-1 0,3 2 10 0,-2 0-7 16,-5 0-11-16,4 1-13 0,-1 0 13 16,-1 0-2-16,-3-1-1 0,6 1-7 0,0 0-4 15,0-1-15-15,1 0 17 0,6-2-14 0,-1 1 3 16,3-4 15-16,4 1-16 0,2-2-9 0,3 2 8 15,-1-2-8-15,5 0-2 0,1-1 4 0,5 0 0 16,3-18 7-16,0 12 0 0,20 16-11 16,-2-16 39-16,-1-2-32 0,8 1 13 0,3-2 9 15,3-2-27-15,1-4-2 0,-1 1 37 16,0 1 0-16,1-2-10 0,1-2-9 0,3-1 6 16,-1 2 4-16,-1 2-37 0,-6 0 17 0,-12-4 30 15,6 0-42-15,3 0 22 0,-3 0-18 0,-3 0 12 16,18 11-20-16,-37-11 6 0,11 0 2 15,-1 0 11-15,5 8-16 0,-10-3-4 0,0-2 14 16,-3 3-12-16,0 0 12 0,-2-1-29 0,0 6 43 16,-16 17-3-16,5-6-31 0,-5-3-2 15,-1 1 24-15,-4 4-36 0,0 0 22 0,-5 2 10 16,-3 2 5-16,-2 0-12 0,-1-1 0 16,1 2 18-16,-1 1-29 0,-2-3 36 0,2 1-16 15,1 1 9-15,5-2-28 0,-1 1 4 0,2 0 15 16,2 0-29-16,6-1-4 0,-1-1 10 15,7 0-16-15,3-1 34 0,4 2-20 0,1-2-1 16,3-14 20-16,0 6-13 0,21 21-1 16,-6-19 47-16,4-3-4 0,3-2-4 0,2-3 7 0,1-2-3 15,0 0-22-15,6-3 0 0,-3 1 36 16,3-4-4-16,1 2 20 0,1-2-13 0,-1 0 5 16,-1-3 9-16,-2 1-14 0,0 2-2 15,-3-3 10-15,-14 0-11 0,7 0 4 0,0 0-1 16,2 0-24-16,-3 0 6 0,-3 0-3 0,-2 0 5 15,-3 0-3-15,-1 0-11 0,-3 0-8 16,-6 0-6-16,10 0-26 0,-10 0-16 0,7 0 3 16,-7 0-119-16,6 0-36 0,-1 0-16 15,-6 1-33-15,-5 2 23 0,-9 1-277 0,-4 4-2 16,-1 3 38-16,-4 2 6 0,3-1 10 16,1 1 48-16,0 1 12 0,0 6 15 0,-1 0-6 15</inkml:trace>
  <inkml:trace contextRef="#ctx0" brushRef="#br0" timeOffset="335384.8736">12580 15806 310 0,'-4'6'402'0,"-1"-3"-98"0,1 0-24 16,2 0-31-16,0-1-22 0,2 1-10 0,-3 0-4 15,3-1-19-15,-1 0-4 0,1 2-22 0,-1 0-18 16,1 1-15-16,0 3-12 0,0-1 9 0,0 2-26 15,11 10-11-15,-11-10 13 0,0 1-7 16,2-2 1-16,-2 9-11 0,2-5-9 16,1 5 14-16,1 0-46 0,-1-4 15 0,-3-1-20 15,2-2 3-15,-2-1 0 0,0 1 0 16,0-3-9-16,1 1 4 0,-1-2-4 0,1-1-5 16,-1-5-78-16,0 6-18 0,0-6 18 0,0 8-60 15,0-8-13-15,0 6-15 0,0-6-29 16,0 0 15-16,3 11-234 0,-1-13 32 0,-2-2-145 15,0-1 32-15,5-15 95 0,-1-2 4 0,0-3 44 16,1 0 11-16,2 0 7 0</inkml:trace>
  <inkml:trace contextRef="#ctx0" brushRef="#br0" timeOffset="335587.9802">12615 15671 371 0,'0'-5'420'0,"-2"1"-64"0,2-2-65 15,0 2-11-15,0 0-54 0,0-1-15 0,2 2-55 16,0 0-12-16,0-1-50 0,3 0-23 0,5-6-13 16,-3 4-28-16,7-1-52 0,1 0-46 15,1 2 8-15,-1-3-203 0,2 2-139 0,1 3 22 16,-1 0 11-16,2 1 16 0,-13 2 4 0</inkml:trace>
  <inkml:trace contextRef="#ctx0" brushRef="#br0" timeOffset="335813.6586">12888 15698 494 0,'0'2'380'0,"3"0"-60"16,-1 1-21-16,0-2-20 0,3 1-45 0,-1-2 0 16,3 0-44-16,13-2 4 0,-13 2-13 0,7 0-28 15,1 0-9-15,3 0-10 0,0 0-39 0,25-12 8 16,-23 9-2-16,2-1-27 0,-1 1-3 15,-2 0 6-15,0 2-28 0,-2 0-33 16,-3-1-28-16,-5 1-37 0,3 0-55 16,-6 0-52-16,-6 1 12 0,0 0-172 0,7 0-135 0,-7 0 28 15,8 5 28-15,-10-1 8 0,-2 0 25 0,-7 8 14 16,-3 0-23-16</inkml:trace>
  <inkml:trace contextRef="#ctx0" brushRef="#br0" timeOffset="336029.7417">12962 16014 215 0,'-2'3'454'0,"0"-1"-93"0,0 0-21 15,2 0-33-15,-2-1-6 0,2 2-41 0,-2-1-34 16,2-2-27-16,0 1 5 0,2-1-22 16,2 0-20-16,-1 1-16 0,5 1-1 0,-4-4-33 15,15 1-9-15,-8 1-10 0,5 0-82 0,3 0 1 16,21-9-26-16,-17 5-30 0,2-1-26 0,2-2-19 15,0-3-53-15,-2 1-36 0,4-1 17 16,-1-3-267-16,3 1 31 0,3 1 27 0,-1 0 27 16,-1 1 22-16,-3 1 20 0,-4 1 13 15,4 2-39-15</inkml:trace>
  <inkml:trace contextRef="#ctx0" brushRef="#br0" timeOffset="336282.5751">13589 15880 409 0,'4'0'345'16,"-2"1"-62"-16,2-1-29 0,-2 0-6 15,-2 2-30-15,2-2-8 0,0 1 7 0,0 2-44 16,-2-1 24-16,2 1-18 0,-2 1-45 0,2-1-15 16,-1 3-11-16,-1-1-8 0,0 1 24 15,2 0-14-15,-2 1-11 0,0-2-9 0,0 6-15 16,0 2-2-16,0 2-20 0,0 1-23 16,0 1 5-16,-13 20 13 0,7-19-6 0,2 0-3 15,0-1 3-15,1-8-19 0,-1 1-26 0,2-1 5 16,0-3-48-16,-2 1-20 0,1-2-67 0,3-1-36 15,-2-1 16-15,-1 2-235 0,1-5 30 16,0 2-94-16,1-2 19 0,1 0 25 0,0 0 76 16,-6-12 2-16,-1-3 19 0</inkml:trace>
  <inkml:trace contextRef="#ctx0" brushRef="#br0" timeOffset="341429.1685">12659 12784 388 0,'0'-12'189'0,"0"12"0"15,38-21-50-15,-28 17-4 0,1 3-39 16,-5 0 26-16,1 1-26 0,2 0-4 0,-9 0-25 15,0 0 2-15,7 0-20 0,14 13 18 0,-11-5-26 16,-1 3 21-16,1 1-14 0,-4-3-1 16,-1 7 5-16,1 0 11 0,-6 0-16 0,4 3 7 15,-4 0-6-15,3 3-4 0,-3-12 2 16,0 8-4-16,0 3 7 0,0 2 10 0,-11 27-16 16,4-28-8-16,3 1-9 0,-3 0 22 15,2-3-22-15,3 0 7 0,-3-1 5 0,4-2-11 16,-2-3-12-16,3-3 18 0,0-11 9 15,0 7-15-15,17 11 11 0,-3-11 2 0,0-1-14 16,6-4 21-16,-4-2-15 0,-5 0 22 16,9 0-17-16,0 0-12 0,1 0 16 0,23-15-15 15,-25 11 24-15,0-2-10 0,0 2-14 16,-3-1 6-16,-5 2-14 0,-3 0 4 0,-1 0 8 16,0 0 5-16,-2 2-1 0,-1 0-9 0,1-1 0 15,-3 1-7-15,0 1 6 0,2-2 2 16,-2 2-10-16,2-1 13 0,-2 0-2 0,-2 0-25 15,2 0-5-15,0 1-7 0,0 0-6 0,0-1-40 16,-2 0-1-16,1 1-46 0,1-1-46 0,-2 1 13 16,0 0-215-16,2-2 27 0,2 2 24 15,-2-3-83-15,1 3 21 0,2-3 25 0,6-11 13 16,4 3 6-16</inkml:trace>
  <inkml:trace contextRef="#ctx0" brushRef="#br0" timeOffset="342430.9394">14095 13655 303 0,'0'0'304'15,"0"-14"-76"-15,0 14-28 0,0 0-19 0,0 0-34 16,0 0 1-16,0 0 4 0,0 0-24 0,0 0 13 16,13 0-7-16,-13 0-31 0,16 16-8 15,-16-5 1-15,0 5-13 0,0 5 1 16,0 4-10-16,0 4 7 0,-12 27 1 0,6-27-9 15,-3 4-6-15,-1 2-23 0,0 0 3 0,-2 5 1 16,-4 3 17-16,1-2-14 0,-3 3-23 16,2 0 15-16,-2-1-9 0,0-2-16 15,2 0 7-15,-2-1-8 0,1-2 0 0,1-3 14 16,3 1-17-16,1-4 16 0,-1-1-20 0,4-1 7 16,4-4 5-16,-4 2-3 0,0-6-21 0,3 0 10 15,3-5 13-15,1-4-23 0,-3-2 23 0,5-3-20 16,-2-1 6-16,2-7 14 0,0 0-3 15,0 6 32-15,12 3-8 0,-6-7-15 16,3-2-6-16,14 1-2 0,-11-1 19 0,7 0-24 16,4 0 3-16,30-14 24 0,-24 11-19 0,0-4-12 15,-1 3 42-15,1 0-34 0,-4-1-3 16,0 2 3-16,-1-1 15 0,-6-1-31 0,0 2 16 16,-5 0-23-16,-1 1 4 0,-3 2 21 15,-2-1-12-15,-1 0 15 0,-2 1-3 0,1-2-8 16,-2 1 3-16,-1-1-33 0,2 2-2 0,-1 0 4 15,-1 0 12-15,2-1-47 0,-2 1 13 0,0 0-33 16,-1 0-21-16,1 0-15 0,0 0-48 16,-2 0-28-16,0 0 16 0,0 0-253 15,0 0-2-15,0 0 19 0,12 0 24 0,13-17 19 16,-14 8 25-16,6-3 30 0</inkml:trace>
  <inkml:trace contextRef="#ctx0" brushRef="#br0" timeOffset="342895.3593">14908 14240 898 0,'3'-9'295'0,"-3"2"-41"0,0 1-31 15,-1 0-13-15,-1 2-33 0,0-2-17 16,1 2-6-16,-1 0-11 0,-2 0-28 0,2 1-7 15,-1 0-24-15,-4 0 4 0,4 2-25 0,-3 1 6 16,-9 4-12-16,5-4-3 0,-21 11-1 0,12 0-10 16,-2 2-1-16,2 3-11 0,-2-2-1 15,3 1 0-15,-1 1 8 0,4 1-14 0,-1 5 22 16,-2-6-8-16,4 4-22 0,-1 2 22 16,2 3-22-16,-1-3 19 0,3 0-14 0,1 2 11 15,1 2 10-15,1 0-27 0,4 0 29 0,-1-3 9 16,0 1-15-16,5-12-13 0,0 6 5 15,0 3-14-15,0-1-7 0,16 22 19 16,-7-23 17-16,-1-3-6 0,4 0-3 0,-1 1-5 16,5-2-2-16,-1-2-3 0,2-2 10 0,0-1-4 15,3 0-16-15,-1-2 0 0,2-1 14 0,0-2-3 16,6-1-2-16,-7-2 0 0,5-1-3 16,0 0-2-16,-14-1-2 0,7 0-2 15,3 0-77-15,-1 0-18 0,-1 0-18 0,1 0-27 16,14-20-46-16,-20 16 16 0,-3-8-160 15,-2 0-110-15,-2-1-20 0,-1 2 31 0,-2 3-38 16,-4-3 27-16,0 11 83 0,0-8 12 0,-12-15 0 16</inkml:trace>
  <inkml:trace contextRef="#ctx0" brushRef="#br0" timeOffset="343091.8496">14822 14668 259 0,'-2'0'319'0,"0"0"-44"16,2-2-51-16,0 1 2 0,2-2-19 15,2 2-3-15,2-2-25 0,7-4-21 0,5-1-10 16,0 1-12-16,4 0-2 0,1-4-14 0,2 1-5 16,-1-2-33-16,2 3 10 0,2 2-25 0,-1-2-18 15,4 0-16-15,-3 0-53 0,1-1-30 16,0 0-42-16,0-2 9 0,3-1-257 0,1-4-64 16,1-2 25-16,0 0 26 0,1-1 20 0,2-4-15 15,0-2-23-15</inkml:trace>
  <inkml:trace contextRef="#ctx0" brushRef="#br0" timeOffset="343610.2345">16200 13599 222 0,'-2'-6'329'0,"1"2"-53"16,1-1-32-16,0 2-24 0,-1 0-30 0,0 0-12 16,0 0-12-16,0 2-31 0,1-1-23 15,0-1-2-15,-1 1-15 0,0 2-31 0,0 0 7 16,0 2-12-16,-1 1-12 0,-4 10 17 15,1 1-19-15,-1-2 2 0,0 3 5 0,-4 3 3 16,0 2-11-16,-2 3 3 0,1 1-6 0,4 1-6 16,-1 1 13-16,1 4-6 0,-3 0 11 15,0 1-2-15,-1 0-1 0,2 3-8 0,-2 2 7 16,-1 0-12-16,-1 2 0 0,4 1 10 0,-2 2-25 16,0-1 1-16,3 2 17 0,1-1-14 15,3 1 28-15,1 0-25 0,-2 1 3 0,4-1 1 16,1 0 9-16,0-21-30 0,0 12 9 15,0 2-18-15,15 44-2 0,-10-39 5 0,1-1 28 16,6-1-4-16,-3-1-28 0,2 1 9 0,2-3-5 16,-2-3 0-16,6 0 11 0,3-3-29 0,1-1 24 15,2-1-15-15,0-4-2 0,2-1 3 16,3 1-29-16,0-5-9 0,3-1-6 0,-3-1-28 16,5-2-56-16,0-2 11 0,0-5-133 15,0 0-169-15,-1-7-7 0,-13 0 27 0,6 0 14 16,31-10 12-16,-24-2 14 0,0-2 86 15</inkml:trace>
  <inkml:trace contextRef="#ctx0" brushRef="#br0" timeOffset="344129.5522">16586 13889 304 0,'0'-3'323'16,"-3"0"-59"-16,3 0-36 0,-1 0-35 0,1 2-21 16,1-1 0-16,2 4-7 0,-1-1-9 15,3 1-16-15,8 9-8 0,1-1-19 0,2 4 6 16,5 0 5-16,-3 1-30 0,-1 1 2 0,8-1 6 15,-5 1-22-15,3 3 23 0,-1-1-32 16,1 2-12-16,-1-1-8 0,2 0 19 0,-2 2-24 16,2 0 12-16,-2-2-19 0,0 0-7 0,-1 0 24 15,1-1-24-15,-3-1 18 0,1 1-31 16,-3-2 9-16,1 2-8 0,-3-3-18 0,0-2 42 16,-1 0-53-16,-2-4-13 0,-2 0-18 15,-2-3-1-15,-2-1-17 0,0-3-27 0,-2-2-42 16,0 0-37-16,-4 0 16 0,0 0-297 0,15-20 24 15,-5 6 27-15,-4-6 24 0,2 0 34 16,-1-4 27-16,2-3 10 0</inkml:trace>
  <inkml:trace contextRef="#ctx0" brushRef="#br0" timeOffset="344543.6339">17270 13841 577 0,'-1'-11'343'0,"0"2"-58"0,-1 2-40 16,2 1-7-16,0 1-31 0,0 1-25 0,0 0-18 15,0 2-5-15,0 2 10 0,0 0-63 0,0 0-4 16,0-6 5-16,0 8-19 0,0 0 8 16,-1 4-15-16,1 2-14 0,-2 15-15 0,2-12 28 0,-16 27-17 15,7-12 3-15,-2 0 2 0,3 0-36 16,-2 2-2-16,-3 0 14 0,-4 1 10 16,2 1-26-16,-2 5 0 0,0 1 38 0,1 3-36 15,-3-3 6-15,2 0 11 0,-4 2-4 16,0 0-41-16,1 0-7 0,-1-1 20 0,1-1 9 15,0-1-15-15,-1 0 16 0,3 0-1 16,1-2-13-16,1-2-22 0,1-2 11 0,3-1 21 16,-1-2-11-16,4-3-8 0,-3-2-21 0,5 2 13 15,-4-2 6-15,2-7 2 0,4 1 6 16,2-5-16-16,0-1-8 0,0-2 29 0,1-2-26 16,1-1-1-16,1-1 3 0,-1 0 21 0,0 0 18 15,1-3-29-15,0 0-5 0,0 0 16 0,0 0 1 16,0 0-12-16,0 0-15 0,0 7-32 15,-2-2-59-15,0-6-54 0,3-3 15 0,0 2-309 16,2-14 16-16,4 0 33 0,-3-1 27 16,2-5 20-16,4-2 25 0,0 1 20 0,1 0 12 15,1-3-39-15</inkml:trace>
  <inkml:trace contextRef="#ctx0" brushRef="#br0" timeOffset="345445.939">17658 14479 295 0,'0'0'343'0,"0"0"-97"0,0 0-22 15,0 0-29-15,0 0-24 0,0 0-13 16,0 0-1-16,0 0-22 0,0 0 9 15,0 0-31-15,0 0-1 0,28 20-5 0,-28-14-5 16,5 12-20-16,0 2-1 0,-2-2-4 0,0 0 4 16,0 2 16-16,4-1-24 0,-5 0-5 0,-2 2-12 15,4 0-2-15,3-1 0 0,-5 1 0 16,-1 0-6-16,-1-1-18 0,0-10 2 0,0 3-18 16,0 2 16-16,0 1-7 0,0-2-18 15,0 0 35-15,0 1-24 0,0-5-16 16,0 1 16-16,0-4-9 0,0 0 12 0,0-7-10 15,0 8-16-15,0-8-1 0,0 7-9 0,0-7-14 16,0 5-38-16,0-5-12 0,-9 7-47 0,6-11-33 16,1 3 14-16,-5-10-221 0,3 0-50 15,-1-6 40-15,-3-7 24 0,6 1-27 0,0-2 34 16,-2-8 0-16</inkml:trace>
  <inkml:trace contextRef="#ctx0" brushRef="#br0" timeOffset="345626.0301">17707 14355 392 0,'-1'-5'283'16,"0"1"-60"-16,0 1-28 0,1-1-18 15,-2-1-19-15,3 2-6 0,-1-1-35 0,-1 3-30 16,-1-3-51-16,1 0-28 0,0 2-9 0,1 2 1 16,-2-4-163-16,0 3-195 0,2 1 22 0,0-2-11 15,2-1-6-15</inkml:trace>
  <inkml:trace contextRef="#ctx0" brushRef="#br0" timeOffset="345961.1874">18150 14261 638 0,'2'1'335'0,"0"-1"-48"0,1 0-6 0,-2-1-21 16,2 1-33-16,0 1-46 0,-1-1-3 16,3-1-1-16,2 1-41 0,12-1-24 0,-10 1 1 15,23-8-18-15,-7 3 2 0,1 3 2 0,3-4-41 16,1 0 38-16,0 1-18 0,0 1-22 16,0-2-28-16,0 3-1 0,-3-1 23 15,0-1-9-15,-1 1-20 0,-3-1 13 0,-4 2 0 16,-3-1-11-16,-2 3-16 0,-3-2 47 0,-3 1-37 15,0 1-5-15,0 1 0 0,-3-2 12 0,-2 1 19 16,2 1-20-16,-1 0-29 0,0 0-11 16,0-1-27-16,-2 1-20 0,0-1-42 0,0 1-50 15,0-1 15-15,0 0-166 0,1-1-124 0,0 0 31 16,1 1 28-16,7-9 29 0,0-2-8 16,5 0 19-16,3 2-9 0</inkml:trace>
  <inkml:trace contextRef="#ctx0" brushRef="#br0" timeOffset="346745.6948">19546 13840 500 0,'2'-4'279'0,"0"-1"-46"0,0 2-24 15,0 0-8-15,-2 1-36 0,2 1-18 0,-2 0 1 16,1 1-13-16,-1 0-8 0,0 1 3 15,3 4-30-15,0-2-4 0,3 12-7 16,-4 1 19-16,4 0-7 0,1 4-25 0,-2 1 17 16,-1 0-32-16,0 2 15 0,0-1-19 0,2-1 11 15,0 1-2-15,0 0-8 0,-1 3-16 0,0-1 8 16,3-1-31-16,-1 2-3 0,0-2 39 16,2-2-34-16,0-3 3 0,0 4 20 0,2-5-19 15,0 0-1-15,-3-4 18 0,0-1-32 16,1-2 25-16,2-1 10 0,-3-3-31 15,0-2 46-15,0-1-1 0,-2-3-22 0,-6 0 3 16,7 0-21-16,16-15-2 0,-8 6 18 0,-1-8-22 16,2-2-10-16,-1 1 5 0,-2-3 23 15,1 0-24-15,-2-1 9 0,0 0-2 0,0 1 41 16,-2-3 2-16,0 2-6 0,-1 3-15 0,-1 1 20 16,-3 2-14-16,1 4 6 0,-3 1-1 0,2 2-1 15,-4 3 1-15,1 2-13 0,-1-1 15 16,0 4-32-16,1-2-2 0,-1 2 3 0,-1 1-3 15,0 0-12-15,0 0 18 0,3 11-9 16,-3-4-22-16,0 12 28 0,1-1-1 0,-1 3-4 16,1-1-29-16,0 2 14 0,1 0-8 0,2 0 22 15,0 0-5-15,2-2 3 0,1-1-23 16,0 0 26-16,3 1-14 0,2-5 21 0,0-2-9 16,3 1-14-16,0-2 17 0,3-4-23 0,0-1 1 15,3-2 8-15,0-4 4 0,-14-1-9 16,7 0 23-16,24-10-15 0,-14 1-9 0,1-1 14 15,-4-4-13-15,-1-1 15 0,1-2 16 16,-1-2-21-16,-2-1-11 0,-1-1 17 0,-2 2-5 16,-1-3-8-16,-3-2 3 0,-1-1 4 0,-3 0-21 15,-2 0 19-15,0-1 2 0,-4 0-9 0,-1 14 6 16,0-7-20-16,0-4 1 0,-13-21 3 0,7 22-53 16,-3 0-45-16,1 2-18 0,-2 1-51 15,-3-4-18-15,1 4 17 0,0-1-192 0,2 1-124 16,3-3 51-16,2 1 25 0,3-4 27 0,2-1 15 15,-3-1 61-15,3 13 5 0,10-25 8 16</inkml:trace>
  <inkml:trace contextRef="#ctx0" brushRef="#br0" timeOffset="347061.0401">20387 13204 635 0,'19'-8'266'0,"-3"-1"-36"16,4 2-29-16,4-1-3 0,-2 2-25 0,0-2-32 15,0 3 2-15,0-1-18 0,1 0-5 0,0 2-4 16,0 1-15-16,-1-3-11 0,-1 1-5 15,-2 0-18-15,-1 2-1 0,-5 0 2 16,-4 0-18-16,-1 2-10 0,-2-1 1 0,0-1-19 16,-1 3-20-16,-2-2-16 0,0 1-37 0,-1-1-27 15,-1 1-40-15,0 0 12 0,-1 1-190 0,0 0-97 16,0 0 25-16,0 0-5 0,-11-6 22 16,6 7 10-16</inkml:trace>
  <inkml:trace contextRef="#ctx0" brushRef="#br0" timeOffset="347313.5239">20628 13222 301 0,'0'8'256'15,"0"-1"-42"-15,2 11 0 0,-2-9-17 0,0 5-31 16,0 2-3-16,0 2-12 0,0-2 9 0,9 20-3 16,-5-17-21-16,0-2-31 0,0 4 12 15,1-6-17-15,1 2-22 0,-2-1 5 0,-1 1-4 16,-3-5-5-16,4-2-16 0,0 7-6 15,2-1-8-15,-2 0 5 0,-2-4-21 0,-1-3 12 16,1 2 2-16,1 5-18 0,2 0-26 16,-2-1-6-16,-3-4-27 0,0 2-36 0,0-2-19 15,0-2-32-15,1-2 10 0,0 2-304 0,4 4 18 16,0-3 25-16,-1-2 14 0,1-5 8 16,-1 1 6-16</inkml:trace>
  <inkml:trace contextRef="#ctx0" brushRef="#br0" timeOffset="347677.2204">20848 13758 242 0,'1'-7'392'16,"0"0"-83"-16,7-8-28 0,-3 2-27 0,3-1-21 15,-3 5-26-15,3-2 6 0,1 0-48 0,1 0-2 16,-2 3-33-16,1 3-16 0,8 1 4 0,-6-3-8 15,4 5-29-15,1-1-13 0,1 3 29 16,-8 0-33-16,6 0 12 0,16 10-17 0,-14-3-8 16,-2 6-30-16,-2 0 26 0,0 3 10 15,-3 5-16-15,1 1-18 0,-2 1 1 16,-3 2-23-16,-2 1 22 0,-2 3-14 0,-2-17 44 16,0 9-51-16,-13 25 37 0,7-21 1 15,-5 1-52-15,-4-1 22 0,-2 2-11 0,1-5-3 16,-4 0-7-16,-1-1-22 0,1-3 5 15,1 1-15-15,2-4-25 0,-3 1-22 16,2-3-10-16,2 0-15 0,2-7-46 0,5-2 14 16,1-2-138-16,8-2-107 0,0 0 3 15,-5-9 9-15,7 3 33 0,11-6 23 0,3-6-3 16</inkml:trace>
  <inkml:trace contextRef="#ctx0" brushRef="#br0" timeOffset="347995.9445">21363 13664 767 0,'6'-11'293'0,"-1"4"-15"0,-1 0-26 15,-1 2-8-15,-1 0-37 0,0 3-18 0,0-2-38 16,-2 3-19-16,0 1-4 0,-3 1-22 0,-1 3-10 16,-8 10-20-16,-2 4 2 0,-2-1 0 15,-1 1-3-15,0 6-12 0,2-1-13 0,-3 0-4 16,1 3-6-16,-1 2 9 0,0-1-17 15,2 1 5-15,2 1-22 0,3-2 27 0,-1 1-21 16,3-1-3-16,2-1-2 0,1 3-2 0,0-2-8 16,4-2 16-16,2-14-9 0,0 6 10 15,0 1-22-15,15 17 12 0,-5-20-4 0,4 0 0 16,-1-5-20-16,3 2 7 0,1-3-14 0,2-3-24 16,-1-2-27-16,3-3-58 0,-10-1-17 15,7 0 14-15,25-14-239 0,-19 4 29 0,5-2 24 16,-2-3 24-16,2-2-92 0,2-2 26 15,0 1-8-15,1-5 0 0</inkml:trace>
  <inkml:trace contextRef="#ctx0" brushRef="#br0" timeOffset="348257.5925">21767 13894 222 0,'1'-3'371'0,"0"1"-73"0,2 0-53 0,0-1-8 15,2 2-12-15,11-4-19 0,-5 2-13 0,5 0-7 16,0 0-49-16,2-1 13 0,0 3-46 16,-2-2 28-16,3 1-36 0,2 1-8 0,-1-1-11 15,-1 1-12-15,1-2 28 0,1 1-50 16,-6-1 8-16,2 2 2 0,-1-5-27 0,0 0-6 16,-3 0-42-16,-1-1-54 0,-1-2-36 15,-2-1-37-15,4-3 14 0,-4-1-145 0,-1 3-81 16,-1-4 27-16,-1 2 22 0,-4 4-40 15,-1 0 16-15,-1 9-30 0</inkml:trace>
  <inkml:trace contextRef="#ctx0" brushRef="#br0" timeOffset="348494.879">22111 13653 483 0,'-4'-2'227'0,"0"-2"-17"0,0 1-28 0,0 2-34 16,0-1-13-16,2 1-5 0,-1 0 9 0,1 1-8 16,0 0-23-16,-1 1 27 0,1 2-16 0,1 1 8 15,0 1-18-15,-1 3 15 0,0 9-9 16,-2 0-34-16,1 4 6 0,1 0-13 0,1 0 2 15,1-10 2-15,0 6-5 0,0 3 0 0,0 3-1 16,0 1-27-16,0 1 9 0,0 0-19 16,0 0 21-16,-14 26-30 0,7-25 12 0,0-1-26 15,2 0 8-15,-3-1 12 0,1 0 17 16,2 1-40-16,-4-3-4 0,0-2 3 0,4 0-7 16,0-3 3-16,0-1-33 0,-3-1-38 0,6 0 2 15,-2-8-47-15,2 0-36 0,0-1 12 0,2-1-106 16,0-4-121-16,0-1 29 0,0 0-70 15,6-1 26-15,-3-2 43 0,10-7 13 0,0-7 3 16</inkml:trace>
  <inkml:trace contextRef="#ctx0" brushRef="#br0" timeOffset="349060.3693">22600 13506 490 0,'2'-1'254'0,"-1"1"-28"0,1 3-26 15,-1 0-26-15,-2 1-10 0,1 2-7 0,-1 13 3 16,1-9-25-16,0 6-11 0,-13 29 3 16,7-17-28-16,2-1 16 0,-3 4-28 0,3 0 6 15,-4 0 16-15,-2 0-31 0,1 2 4 0,0-3-5 16,4 0-19-16,-4-2 7 0,-1 0-4 0,2-3-17 15,-1 1-22-15,4-2 12 0,-2-1 11 16,1-4-18-16,3-7-4 0,0-2 23 0,2-1-16 16,-3-3 26-16,3-2 7 0,-1 1 8 0,1-2-6 15,0 0 5-15,0 0-7 0,-1-3 32 16,0 0-18-16,2 0 0 0,0 0-11 0,0 0-16 16,-3-14 6-16,7 0-23 0,1-7 15 15,5 2-7-15,4-2-4 0,0 0-4 0,3-1-5 16,3 2-16-16,1 1-2 0,4 1-19 15,-5 5 1-15,2 0 18 0,1 1 8 16,-2 3-1-16,-2 2-10 0,1 1 9 0,-6 5-2 0,-1 1-1 16,-6 0-5-16,15 11 5 0,-6-1-19 15,-5-1-1-15,-2 4 19 0,-1 1-16 0,-2 1-3 16,-1 3 1-16,-3 0-8 0,-2-10 2 0,0 5 8 16,0 4 8-16,-13 22 6 0,3-21 16 15,-2 2-23-15,-1-2 0 0,-2 0-1 0,-2-1 2 16,0 1 4-16,-4-2-2 0,-1-4-30 0,0 1-1 15,-5 1-16-15,-1-3-26 0,-2 1-42 16,-5-6-40-16,-1 2-30 0,-3-2 16 0,-3-1 17 16,1-2-390-16,-6-3 52 0,22 0 34 0,-14 0 52 15,-61-14 56-15,33 6 27 0,-3-3-44 16,-8-2 3-16</inkml:trace>
  <inkml:trace contextRef="#ctx0" brushRef="#br0" timeOffset="349657.34">19392 13545 458 0,'-1'-1'265'16,"2"1"-53"-16,-1-1-17 0,1 1-22 0,-2 0-12 15,1 2 4-15,2 0-3 0,-4 3-8 0,1 0-17 16,-5 12 5-16,-2 0-15 0,1 6 1 0,-2 0-17 15,-3 4 12-15,3-2-27 0,-1 4-5 16,-1 0 11-16,0 4-28 0,-2 1 4 0,0-1-14 16,1 3 18-16,-2 0-20 0,2 2-18 15,-1 1 11-15,2-1-6 0,-1 2-4 0,0 2-15 16,4-1 13-16,-2 1 8 0,0-2-25 16,1-2 16-16,5 1-11 0,1 0 1 0,2-1 2 15,1-19-22-15,0 9-16 0,13 36-5 16,1-31-20-16,3-2 21 0,5 3-36 0,5-7 1 15,7 2-28-15,4-3-8 0,10-5-71 0,7 1 14 16,7-5-141-16,7-3-140 0,7-3 12 0,6-1 29 16,5-5-42-16,4-5 25 0,-46 0 9 15,92-11-12-15</inkml:trace>
  <inkml:trace contextRef="#ctx0" brushRef="#br0" timeOffset="350324.3067">23266 13340 251 0,'-2'-4'288'0,"-1"0"-21"0,0 0-20 0,2 1-42 0,-1 0-23 15,0 0-2-15,0 0-23 0,0 2-19 16,2 0-14-16,-1-1-31 0,0 2-12 15,0 0-15-15,1 2 6 0,-1 0-7 0,2 4 20 16,0 0-5-16,1 12 6 0,-2-8-27 0,7 21-2 16,-2-8 3-16,2 3 23 0,-2 2-33 15,0 1 9-15,-2-1-6 0,4-1 3 0,-2 7-17 16,-1-1 7-16,-1 4 15 0,0 1 6 0,-2 3-35 16,1 1 1-16,-2-20 25 0,0 10-24 15,0 5-20-15,0 2 11 0,0 2 3 0,-15 42-21 16,9-45 1-16,-1-1 12 0,-1 0 7 15,-2-4-13-15,-1-1-9 0,-3-2 18 0,0-2-30 16,-2-3 3-16,-2-3-9 0,1 0-12 16,-1-7-14-16,-4 1-27 0,2-1-19 0,1-3-19 15,-1-5-37-15,3-4 13 0,2-3-199 0,15 0 26 16,0 0 23-16,-11-15-115 0,6 1 22 16,8-4 26-16,7-1 14 0,3-3-43 0</inkml:trace>
  <inkml:trace contextRef="#ctx0" brushRef="#br0" timeOffset="351059.6964">23993 12891 394 0,'-3'-2'233'0,"2"2"-42"0,1-3-11 0,-1 1-29 16,0 1-17-16,0 1-16 0,2 1 6 0,1 0-13 15,0 3-6-15,0-2 4 0,8 13-13 16,1-3-11-16,-1 7-3 0,4 1-3 0,-3 4 0 15,2-1 8-15,0 6-4 0,1 2-1 16,2 5-18-16,-1 5 12 0,2 1-1 0,-3-1 4 16,0 1-18-16,-3 4-6 0,-4 2-2 0,2 3 17 15,-2 2-8-15,-4 5-1 0,-3 3-18 16,0 1 12-16,0-30-12 0,-14 61 9 0,5-30-9 16,-4 0-4-16,-2 0-19 0,0 0 17 0,-5-1-10 15,-1-2 2-15,0-1-9 0,-2 0 9 16,0-3-9-16,2-2-5 0,-4-2-15 0,2-1 9 15,-1-4 6-15,4-3-3 0,-5-3-7 0,3-5 27 16,-2-2-32-16,1-3 33 0,3-4-19 16,-1-5 2-16,3-3 12 0,-3-2 22 0,0-4-6 15,-4-1 31-15,2 0-7 0,0-5-8 0,3-1 16 16,2 0 11-16,3-1-6 0,4-1-7 16,0-1 15-16,4-2-15 0,1 0-5 0,0 2 2 15,1-3-1-15,3 3-10 0,-2-3-4 0,2 2-10 16,-2-2-9-16,2 1-8 0,0 1-3 0,1-2-26 15,-1 0 7-15,0 0-39 0,2 0-8 16,-1 0 3-16,-1 0-83 0,2 0-16 0,0 0-29 16,0 0-50-16,0 0 20 0,0 0-296 0,-5-11 39 15,6 6 33-15,4-10 32 0,0 2-33 16,5-3 19-16,2-3 25 0,0 1 19 0,2 0 6 16</inkml:trace>
  <inkml:trace contextRef="#ctx0" brushRef="#br0" timeOffset="363954.3218">6242 6173 383 0,'0'0'199'0,"15"-16"-33"0,6-12-7 0,-17 20-13 16,1 0-2-16,-1 2-19 0,0 2-27 0,1-2 2 16,-2 0 6-16,7-6-5 0,0 0-17 0,0 2-17 15,1 0-1-15,1-1-5 0,4 3-12 16,3-3-24-16,-2 3 11 0,2-1 7 16,3 0-4-16,0 2-18 0,5-2-2 0,-2 2 10 15,5 2-17-15,0-1-5 0,1 2 23 0,3 0-10 16,-4 0 1-16,5 3-15 0,0-1 5 0,-2 2-3 15,-14 0-1-15,9 0-3 0,5 0 7 16,36 12-3-16,-31-6-3 0,-1 1 1 0,0 1 11 16,-1 1 3-16,0-1-11 0,-2 3 6 0,1 0-12 15,-3 3-7-15,2-1 6 0,-2-1 7 16,0-2-9-16,2 2 7 0,-3-1 0 16,0 0 1-16,1 1 0 0,-3-5-16 0,4 2 7 15,-3-4 0-15,0 1 3 0,3-1-7 16,-2-4 13-16,4 1 11 0,-2-1-16 0,2 1-18 15,-17-2 28-15,5 0-1 0,34-11-12 0,-27 7 4 16,0-3-4-16,2-1 4 0,-2 0-8 0,1-2 12 16,0 1-7-16,1-2 17 0,-2 2-24 15,1-1-4-15,-2 3 12 0,1 0-8 0,-3 1 12 0,4 1-8 16,-2 0 19-16,-1 3-25 0,2-1 11 16,-3 2-22-16,-1-1 24 0,1 2-9 0,-13 0 5 15,7 0 5-15,3 0-8 0,4 0-2 16,2 0 13-16,1 0 0 0,32 16-19 0,-29-12-7 15,6 2 17-15,1-1-2 0,7-1 5 16,-1 0-8-16,4 2 9 0,-2-2 3 0,4 0-12 16,3-1 10-16,4 1 0 0,2 0-10 0,2-2 14 15,1-2-26-15,2 0 23 0,2 0-11 0,-33 0 12 16,16 0 1-16,11 0-22 0,6 0 9 16,0 0 10-16,74-12-10 0,-71 9 10 15,-1 1-9-15,-2-2 12 0,1 3-5 0,-2-2 2 16,-2 1-17-16,0 0 15 0,-5-3-9 0,2 1 11 15,0 1 6-15,0-2-14 0,-1-1 7 16,4 4-5-16,-4-3-20 0,1 1 20 0,2-1 7 0,-3 0-9 16,-1-1 15-16,-2 1-21 0,1 1 7 15,-4-3 4-15,-2 3 0 0,-3 1 7 0,-3 1-19 16,-1-3 9-16,-4 3-4 0,-4-1 12 16,4-1-3-16,-3 1-3 0,-2 0-2 0,-2 0-8 15,1 1-4-15,-3-1 16 0,-2 1-24 0,1 0 16 16,0 0 4-16,-5-1 6 0,1 3-3 15,-2-2-11-15,-4 2 23 0,0-3-21 0,0 3 15 16,-2-1-13-16,-2-1-3 0,0-1 13 0,0-1 3 16,-3 3-3-16,3-2-1 0,0 0-12 15,2 0 12-15,0-1-2 0,0-1 9 0,2-2-22 16,2 2 5-16,2-1 10 0,3 0 11 16,0 1-10-16,0-1-14 0,1 0 8 0,1 1 11 15,-3 2-6-15,3 0 4 0,3 1-16 16,1 2 8-16,0-2-7 0,2 2 9 0,-4-3 3 15,-16 3-13-15,7 0 5 0,6 0 1 0,32 12 5 16,-25-10 10-16,2 3-11 0,3 1-14 16,2-1 6-16,0 0 2 0,0 3 3 0,5-1-7 15,-2 0 25-15,0 2-3 0,-2 0-26 16,-2 1 2-16,-2 1 3 0,6-2 3 0,-4 2 18 16,4-2-11-16,-1 3-1 0,2-2-2 0,1 0 0 15,-3 1 8-15,3-2-9 0,-2 0 4 0,0 1-11 16,-1-3 22-16,2 2-12 0,-4-2-21 15,3-1 29-15,-6 1-15 0,-1 0 18 0,-1-2 3 16,0-1-37-16,5-2 36 0,-4 3-30 16,-3-5 4-16,0 1 17 0,-2 0-16 0,-2-1 11 15,0 2 0-15,-19-2 1 0,12 0-10 16,4 0 17-16,0 0-15 0,-3 0 10 0,31-12-5 16,-33 8 2-16,-3 1-2 0,1-1 2 15,-3 0-11-15,-1 2 27 0,-2-3-11 0,-2 0 6 16,1 0 10-16,-3 3 4 0,-5-2-4 0,0 1-8 15,0 2-5-15,-2-2-9 0,0 1 10 0,-1 1-7 16,14-2 4-16,-8 0 4 0,5-1-11 16,-4 2 3-16,-1-1 3 15,4 1 1-15,0 0 10 0,2 0-9 0,-5-1-3 0,-1 2 9 16,0 1-13-16,-2-1 4 0,-1 0-9 0,0 0 4 16,-2 0 16-16,1-1 10 0,-1 2-4 15,2-1-8-15,-1 1 13 0,9-3-3 0,-1 1 21 16,-3-1-27-16,-1 0 15 0,-3 2-4 0,-3-3 11 15,1 3 10-15,-2 0-11 0,1-1-11 0,-2 0 15 16,2 0-28-16,-3 0 5 0,2-1 13 16,-3 2-11-16,4-1 2 0,-2 1-7 15,-2-1-28-15,0 0 9 0,0 2-41 0,0-2-52 16,0-1-57-16,0 2 13 0,-2-1-288 0,0 2 9 16,0 0 42-16,-15-17 22 0,2 0 24 15,-2 1 14-15,-2-3 30 0</inkml:trace>
  <inkml:trace contextRef="#ctx0" brushRef="#br0" timeOffset="368402.5084">21524 14201 398 0,'0'0'184'0,"0"0"-34"0,0 0-22 15,0 0 7-15,0 0-19 0,0 0-24 0,0 0-4 16,0 0-3-16,0 0-33 0,0 0 30 16,0 0-8-16,0 0-8 0,0 0 5 15,0 0-8-15,0 0-8 0,21 2-2 0,-21 3 10 16,0-2-5-16,0 1-5 0,0 0-14 0,0 1 3 16,-1 1-3-16,1-6 0 0,0 0 0 0,0 7 5 15,0 1 3-15,0 0-12 0,0 5-2 16,0 1 0-16,0 2 3 0,0-3-3 0,0 2 8 15,0 1-3-15,-12 15 10 0,11-17-11 16,0 0-17-16,1-4 15 0,0 0 12 0,-5 7-17 16,5-10 8-16,0 2-17 0,0 1 4 0,0-1-3 15,0-1-1-15,0 0 9 0,0 1-5 0,0-2-5 16,0 0-2-16,0-1 11 0,0 1 0 16,-10 6-9-16,10-10-9 0,-1 1-5 0,0 1 20 15,-1-1-13-15,2-4 4 0,0 0-7 0,0 0 11 16,0 7-8-16,0-7-20 0,0 7 0 15,0-7-8-15,0 0-56 0,0 0-34 0,-7 7 10 16,6-10-210-16,1-1-124 0,1-3 29 16,1 0 24-16,6-8 26 0,-3-3-4 0,0 2 2 15</inkml:trace>
  <inkml:trace contextRef="#ctx0" brushRef="#br0" timeOffset="369028.1625">21594 14044 251 0,'1'-1'242'0,"-1"-2"-36"15,0 2-61-15,-1-1 9 0,-1 2-6 0,2-1-34 16,0-1-13-16,0 2-29 0,0 0 6 0,1-1-12 16,-1 1 3-16,1-1-9 0,-1 1-11 15,-1-2-13-15,2 2 2 0,-1-1 1 0,1 1-5 16,-1-1 8-16,1 3-23 0,-2-3-1 15,1 1 10-15,1 0 5 0,0-1 7 0,-1 1 8 16,1 0-13-16,-1-1 14 0,1 1-4 0,-1-2-19 16,1-1-5-16,0 1 13 0,-1 0 16 15,1 0-22-15,0 0 10 0,-1-1-2 0,0 3 2 16,0-1 6-16,-2 1-24 0,1-2 4 16,1 0 1-16,-1 0-11 0,-2 1 14 0,1 1-25 15,-1-1-3-15,1 2 12 0,-1-1-7 16,0 0 4-16,1 0 0 0,0 0 1 0,0 2-8 15,0-2-8-15,-1 2-1 0,2-2 7 0,-1 1 2 16,2 0-8-16,0-2 5 0,-1 2-4 16,2-1 8-16,-1 1-7 0,0-2 13 0,2 1 13 15,-1 0-7-15,1-1-1 0,0 0 12 16,-1 0 12-16,1 0 9 0,-1 0-3 0,0 0-2 16,0 1 1-16,0-1 20 0,1 2-11 0,-2-1-7 15,0 0 3-15,0-1-14 0,0 1 5 16,0-3 9-16,-2 1-31 0,2 2-5 0,-1-1-20 15,0 1-29-15,-1-1-30 0,0 1-53 16,1 0-14-16,0 0 11 0,-2 1-322 0,1 0 29 16,1 0 21-16,1 0 3 0,2 1 18 15,1-1 7-15</inkml:trace>
  <inkml:trace contextRef="#ctx0" brushRef="#br0" timeOffset="723795.6455">4754 17180 280 0,'0'-15'138'0,"-14"15"15"0,-6-29-8 0,16 23-38 16,-1 0 32-16,1 1-30 0,1 1-10 0,-1-1 6 15,2 0-14-15,-1 1-24 0,0 1-2 0,1-2-12 16,-2 1-3-16,3 0 21 0,-1-1-27 16,0 2-7-16,0-1 22 0,2 0-13 0,0 4-19 15,0 0 0-15,0-7-21 0,17-7 14 0,-7 2 9 16,5 1-12-16,2-1 17 0,-1 1-21 15,3 2 19-15,4-4-28 0,-1 4 1 0,1 0 16 16,3-1 7-16,-1 3-10 0,1 1-16 16,1 1 18-16,0 1-13 0,1 3 2 0,-12 1 15 15,7 0-12-15,30 14 7 0,-26-3-1 0,-2 2-1 16,-1-1-1-16,0 4-6 0,-1 5 0 16,1 0 4-16,-1 5-12 0,1 2 12 0,-4-1-2 15,2 1 13-15,1 0-38 0,2-1 36 0,1 1-7 16,-4-3 9-16,3 0 15 0,0-4-26 15,-3-2 11-15,2 0-12 0,2-2 6 16,-1-4 7-16,0-2 1 0,2-3-14 16,4 0 9-16,-1-4 2 0,0-4-5 0,-16 0-4 15,7 0 0-15,29-9 4 0,-18 3 1 0,-4-3-1 16,2-2-9-16,2 1 0 0,3-5 5 0,0 2-15 16,0-3 0-16,2 0-2 0,0-2 7 15,-2 1 3-15,1 1 15 0,0 2-29 16,-5 2 12-16,-5 0-2 0,1 3 8 0,1 0-9 15,-2 1 0-15,0 5-12 0,0-2 19 0,-4 2-8 16,-3 3 5-16,-10 0 6 0,6 0-7 16,21 11-1-16,-16-5 8 0,-1 1 1 15,4 1-6-15,-1-3 0 0,5 3 2 0,2-1 8 16,-4 0-13-16,5 1-8 0,1-2 21 0,0-2-18 16,9 0 0-16,1 1-9 0,2-1 6 0,4-1 16 15,-2 0-3-15,2 0-11 0,-4 0-5 16,0 0 18-16,-3 1-20 0,-1-2 2 15,-2-1 15-15,1 2-16 0,-1-2 5 0,0 0-4 16,-2 0-1-16,3 0 0 0,0-1 17 0,-20 0-13 16,11 0 12-16,5 0-14 0,4 0-5 0,1 0 7 15,4 0 18-15,2 0-4 0,-1 0-1 0,49-14 2 16,-46 9-23-16,-1 2 25 0,-3-3-20 16,-2 1-8-16,2-1 7 0,-6 1 5 0,0-4-4 15,0 1 19-15,0 0-5 0,-1-1-10 16,1-1-4-16,3-1 5 0,-1-1-8 0,3 0 21 15,5-1-19-15,-2-2 22 0,4 2-18 16,4-2 0-16,-3-1 14 0,3 3-5 0,0-3-20 16,-3 2 30-16,-1-1-32 0,0 4 11 0,-4-4 3 15,-4 2 1-15,0 2 13 0,-3 0-15 0,-2 1 9 16,1 2-10-16,0-1-2 0,0 1 11 16,2 1-14-16,0 2-3 0,4-3 19 0,-1 5-18 15,2-1 5-15,1-1 8 0,-1 4-11 16,2-2 10-16,-2 2 0 0,0 1 4 0,4-2-7 15,-2 1 17-15,-3 1-5 0,-20 0-13 16,12 0 9-16,5 0-4 0,3 0-11 0,2 0 4 16,47 13-7-16,-45-12 16 0,-1-1-4 0,1 3-1 15,1-1-8-15,1-1 11 0,-26-1-1 16,14 0 10-16,4 0-10 0,1 0 0 16,1 0-4-16,-1 0 9 0,1 0-11 0,-1 0 0 15,42-12-4-15,-43 11 17 0,3 0-23 0,0-2 4 16,-1-1 5-16,6 0-22 0,-2 1 20 15,3 0-13-15,-5 0 12 0,2-1-3 0,1 1-11 16,-2 0 23-16,0 1-10 0,-2-1-12 16,-1 2 13-16,-3 1 0 0,-1-1-2 0,-4 1-11 15,-1 0 27-15,-15 0-14 0,7 0 2 0,4 0-1 16,1 0 4-16,0 0-5 0,3 0 17 16,35 10-10-16,-33-8 2 0,-3 0-9 0,1 0 7 15,6 1 15-15,0-2-22 0,2 0-10 16,3 0 22-16,2 0 11 0,-23-1-26 15,13 0-7-15,8 0 6 0,1 0-15 0,4 0 5 16,49-13 10-16,-45 8-2 0,-7 0-13 0,5-1 10 16,-2-1 10-16,-2-2 8 0,-2 1-6 0,-1 1 1 15,0-1-23-15,-3-2 25 0,0 2-7 0,0 0 9 16,-2 0 2-16,2 0-21 0,-3 1 15 16,-1-1 14-16,-4-1-7 0,1 2-11 0,-1 0 16 15,4-2-22-15,-4 2 8 0,2-2 6 16,0 0 9-16,0-1-18 0,-1 1 3 15,1 1 17-15,1 0-9 0,-4-1 3 16,-1 1-19-16,-3 1-1 0,-3 1 25 0,7 0-16 16,-5 0-5-16,-1 1 13 0,4 0-16 0,1 0 28 15,-5 1-18-15,7 2 1 0,-3 0-6 0,2 0 14 16,-18 2-11-16,10 0 21 0,6 0-8 16,-2 0-4-16,38 12-11 0,-35-8 13 0,2-2-22 15,1 3 14-15,1-4-8 0,3 0 10 0,1 2-26 16,0-3 27-16,3 1-15 0,-4-1 12 15,-20 0-15-15,12 0 7 0,6 0 12 0,-3 0-11 16,4 0-9-16,41-12 8 0,-41 7 10 16,-1-2-19-16,2 0 17 0,-1-1 12 15,1-1-14-15,-2-1 0 0,-1 0-5 0,0-1-9 16,0-1 3-16,1 1 4 0,-1-1 11 0,-1 0 8 16,1 0-25-16,1-2 10 0,-2 4-5 15,-2-1 14-15,-2 0-2 0,-2 3 0 0,-1-4 2 16,0 4 0-16,-2 0-19 0,-1-1 15 15,2 3-18-15,-3-2 25 0,0-3 6 0,0 4-13 16,-4 1-10-16,4 0 17 0,-3 2 0 0,-1 0-3 16,4 0 5-16,3 2-7 0,-2 2-5 15,1 0 21-15,-11 0-10 0,5 0-4 0,5 0-5 16,28 13 13-16,-23-9-25 0,0 2 20 16,0-2-8-16,0 2-9 0,-1 2 14 0,0-3 14 15,-1 0-22-15,1 1 24 0,-1 0-25 16,1 0 13-16,-2 0-9 0,1-5 8 0,0 4-3 15,-1-1 9-15,2 1-8 0,1-4-22 16,1 1 15-16,0-1 18 0,2-1-8 0,-17 0 11 16,7 0-11-16,6 0-17 0,32-13 12 15,-32 8 10-15,-2-1-10 0,2 0-2 0,-3-2-5 16,4 1 11-16,2 2 0 0,-5-4 17 16,-2 0-29-16,4 2 21 0,-3-2-1 15,1 0-2-15,0 1 11 0,2 0-20 0,-3-1 0 16,3 2 6-16,0 1-2 0,1-4 9 15,1 2-7-15,0 1-6 0,1 0-8 0,0 0 21 16,1-1 5-16,0 2-13 0,-3 2 3 0,3-2-3 16,-2 0 0-16,0 1-2 0,2 1-3 0,-3 1-6 15,2-1 4-15,-2 1 0 0,1 0 9 0,0 1-2 16,-18 2-9-16,9 0 2 0,4 0-9 0,2 0 14 16,0 0-21-16,0 0 36 0,0 0-14 15,0 0-5-15,-1 0 9 0,26 11-2 0,-26-9-15 16,-1 2 15-16,-1 0-6 0,-3 0 0 0,1 1-7 15,-1 1-9-15,-1-2 20 0,0 3 2 16,-2-1-3-16,-1 2-14 0,2-2 4 0,-1 1-8 16,0-1-3-16,2 5 14 0,-1 0-5 15,-2-1 11-15,-1-2 2 0,5 2 10 0,2 1-19 16,2 0 7-16,0 0 6 0,-2-1-8 0,1-1-7 16,0 0 1-16,3-1 23 0,1-1-19 0,2 2-1 15,0-5-9-15,2 2 20 0,-1 0-5 16,2 1-14-16,1-2 10 0,-2-1 10 15,4 1-13-15,-1-2 4 0,1 1 0 0,0 0-2 16,1-4-12-16,1 2 10 0,-21-2 13 0,11 0-5 16,6 0-8-16,2 0-1 0,1 0-9 15,0 0 10-15,2 0 3 0,35-11 2 0,-37 9-9 16,-4-6 11-16,2 8 1 0,-2-1-3 0,-2 1 1 16,2 0-1-16,-21 0 5 0,8 0-7 15,4 0-1-15,-2 0-9 0,2 0 21 0,-3 0-9 16,-3 0-11-16,0 0 17 0,1 0-2 15,19 10 4-15,-21-7 1 0,0-1-27 0,-4 1 24 16,3-1-10-16,2 0 11 0,-3 1-3 16,3 1-4-16,4 1-7 0,-1-2 14 0,5 3-24 0,-1 1 21 15,5 0 6-15,-4-1-5 0,1 1-11 16,3 1 19-16,1 0-15 0,-1-3 2 16,1 2-5-16,2-1 7 0,-2 0-7 0,0-3-6 0,0 2 4 15,0-3 23-15,0 1-21 16,1-1 5-16,-2-2 11 0,-14 0-10 0,8 0 15 15,4 0-22-15,2 0 10 0,30-12-5 0,-29 6 2 16,0 0-2-16,-3 0 2 0,-2-1-1 0,3 1-1 16,0-2-2-16,-2 2-1 0,1-5 6 15,-3 3-3-15,2 2-12 0,-5-3 1 0,3 1 19 16,-6 1 1-16,1 0-1 0,-1 1 5 0,-2-3 3 16,2 2 10-16,-1 0-26 0,-1 0 8 15,3-1 15-15,1-1-11 0,-3 1 7 0,0 1-5 16,1 0-1-16,1-1 3 0,0 1-1 0,-1-1-13 15,0 1 2-15,0 1 16 0,0 2-14 16,-1 0-2-16,0-2 6 0,-1 1-5 0,6 2 1 16,-4 0-13-16,0 2 19 0,1-2-4 0,-8 1 1 15,10 2-24-15,-4-1 17 0,2-2 9 0,-4 0-1 16,3 2-7-16,-5 0 5 0,6-2 2 16,-2 2-9-16,3-2 12 0,2 1-12 0,0 0 0 15,-1 2 2-15,3 0 15 0,1 0-20 16,-13 0 7-16,6 0-2 0,6 0 4 15,1 0-6-15,0 0-7 0,4 0 12 0,-1 0-1 16,33 12 6-16,-31-10-3 0,-2 2-6 0,1-2-6 16,-1 0-1-16,0 2-6 0,-1-4 15 0,-2 0 8 15,-4 0 2-15,-10 0 0 0,8 0-7 16,2 0-6-16,1 0-1 0,0 0 2 0,22-13 8 16,-23 8-1-16,-1 0 2 0,0-3-2 0,2-5 5 15,0 4-6-15,-1-2-2 0,0 0 7 16,0-2-15-16,-2 1 12 0,0 0 3 15,2-1 1-15,0 3-5 0,-1-4-4 0,-1 2 3 16,1 0 12-16,-4 0-15 0,-2-1-2 16,2 3 7-16,0 1-14 0,-2-2 4 0,0 2-6 15,-3 1 11-15,3 0 5 0,-4 3-2 16,-2-1 2-16,-1 0 3 0,5-2 5 16,-2 3-20-16,-1 0 6 0,-3 0-10 0,0 1-2 15,6-2 14-15,-3 2 3 0,-1-2-1 0,3 1-12 16,0-1 6-16,-1 1 14 0,-3 2-3 15,4-3-11-15,-2 2-4 0,-2 1 4 0,-1 0 17 16,2 0-15-16,4-2-4 0,-3 1 9 16,6-2-6-16,-7 1 2 0,0 1 12 0,-1 1-9 15,4-2-1-15,-3-1-6 0,5 0 11 0,-5 2-10 16,-1 0 4-16,0 1-10 0,-2 1 0 0,2-1 19 16,-2 1-26-16,-1 0 16 0,0 1 0 0,0-1-3 15,0 0 12-15,1-1-28 0,-1 1 11 16,1 2 4-16,-1-3-2 0,1 2 13 0,-1-1-7 15,-2 1-22-15,0 0-5 0,0-1-17 16,0 0-25-16,-2 1-6 0,3 0-24 0,-3 0 9 16,1 1 2-16,-3 0 10 0,0 0-84 0,0 0-79 15,0 0 19-15,2 9-205 0,-2-6 45 0,0-2-9 16,0 1 15-16</inkml:trace>
  <inkml:trace contextRef="#ctx0" brushRef="#br0" timeOffset="981116.5603">17328 3926 340 0,'0'0'151'0,"0"0"-22"0,0 0 5 16,-14 0-14-16,14 0-6 0,0 0-9 15,-23-19-13-15,20 19-7 0,1 0-8 0,0 2-6 16,0-2-19-16,0 0 12 0,1 1-7 0,-1-2 3 16,2 2 5-16,-2-2-15 0,2 1 7 15,1 0-20-15,1-2-4 0,0 1 3 0,3-2-3 16,11-5-4-16,2-1-6 0,4-2 5 16,4 0-2-16,-1-2-12 0,1 1-14 0,1 1 11 15,1-2 8-15,2 0 6 0,1 2-1 0,1 0 7 16,0 0-12-16,4-1-3 0,-2 3 12 15,-4-1-6-15,4 0 0 0,-4 2-2 16,-2 1 1-16,-3 0-4 0,4 2 0 0,1-3-11 16,0 4 14-16,-2 0-17 0,0 3 11 0,-4 1 3 15,4 0-10-15,-16 0 7 0,7 0-10 16,4 0-1-16,27 12 15 0,-22-5-17 0,-1 0 10 16,1 1 2-16,-1 1 5 0,0-1 3 15,2 2 10-15,-1-1-16 0,1 1 3 0,1-1 2 16,-1 0-11-16,1-2 7 0,-1 2-1 0,1-3 13 15,0 3-19-15,1-5-7 0,1 2 21 0,0-1-6 16,1-1-7-16,4-1 3 0,-1-2 11 16,5-1-7-16,-19 0-18 0,12 0 18 15,48-11 3-15,-36 3-13 0,2 1-4 0,-1-3 9 16,0-1-7-16,0-2 5 0,-1-1 11 0,-1-3-14 16,1 1 3-16,-2-1-7 0,-2-2-9 0,2 2 20 15,-3 0-11-15,-5 1 2 0,3 1 4 16,-4 2 3-16,-3 0-5 0,-5 2 18 0,1 1-13 15,-5-1-3-15,3 1-6 0,-4 2 7 16,0 2-8-16,-3 1 4 0,0 1-4 0,1 2-1 16,-5 1 16-16,-6 1-16 0,3 0 13 15,3 0-24-15,23 14 22 0,-14-7-15 0,4 1-4 16,-1 2 11-16,2 1 0 0,0-3-2 16,3 2 17-16,6-1-6 0,1 1-15 0,3-2 9 15,1 1 2-15,4-2-9 0,-5-1 14 0,5 0-9 16,0-1-9-16,1 0 3 0,-2-2 17 0,-1 0-12 15,0 0 7-15,-2-2-16 0,-2 1 16 0,-2 1-1 16,0-1-19-16,-1-2 7 0,-21 0-7 16,11 0 20-16,2 0-5 0,0 0 0 0,0 0-6 15,28-11 4-15,-29 8-12 0,-2 0 10 0,2-1-6 16,-2-2 14-16,-1 5-21 0,0-3-1 16,1 0 6-16,0 2 3 0,0 1-3 0,5-2 3 15,-2 0-1-15,0 0 10 0,2 1-5 0,0 2-12 16,-2-5 8-16,0 2-2 0,0-3 2 15,4 2 5-15,3 1-4 0,-3-1 13 0,1-1 15 16,-1 1-12-16,-2 0 5 0,1-1-3 16,-7-2 6-16,3 2 15 0,-1-1-11 0,-4-1-8 15,0 0 12-15,-4 0-5 0,-1 0 1 16,-3 0-12-16,-2 1 3 0,-4 1 13 0,0 1-16 16,2-4-11-16,-7 4-9 0,-1 0-18 0,2 1-32 15,-2 1-33-15,1 2 8 0,-4-1-212 0,-2 2-149 16,-1-2 32-16,1 0 1 0,-3-1 7 15,-9-4 21-15,-2-2 8 0</inkml:trace>
  <inkml:trace contextRef="#ctx0" brushRef="#br0" timeOffset="982796.055">8551 11912 220 0,'0'0'131'0,"0"0"1"16,0 0-17-16,-15 0 2 0,15 0-22 0,0 0 0 16,-22-21-12-16,21 19-7 0,-1-1 6 15,2 0-30-15,-1-2 21 0,1 2 3 0,1-1-12 16,0-1-16-16,3 1-17 0,-4 4 12 0,13-15-22 16,-2 5 21-16,6-1-4 0,-3 1 1 15,5-1-7-15,6-1-12 0,1 2 7 0,-3 0 6 16,5-1 2-16,0 2 4 0,4 0-3 0,0-1-4 15,0 2 5-15,1 1-8 0,-1 2-25 16,0-1 17-16,0 2-7 0,2 1 12 0,-17 3-21 16,10 0 21-16,3 0-17 0,0 0 10 0,1 0-7 15,32 15 11-15,-30-11-17 0,-1 4 4 0,4-1 10 16,0 1-27-16,4 2 8 0,-3-1 8 16,2 0 3-16,2 2-2 0,-2 0-10 0,-2-3 4 15,2 5 4-15,1-3 6 0,-1 0-2 16,0-1-6-16,0-1 7 0,0 1-4 0,0-3-12 15,3 1 2-15,1-2 5 0,0 1 6 0,-4-3 4 16,6 1-5-16,-2-4-2 0,-21 0 9 0,11 0-18 16,6 0 10-16,3 0-10 0,44-15 29 15,-40 8-6-15,-4-2-14 0,1-1-5 0,-3-1 14 16,0-2-23-16,0-1 19 0,0-1 2 0,-2-1-6 16,-1 2-6-16,-3-2 5 0,6 2-1 15,-5 1 2-15,3 1 11 0,-2-1-8 0,0 1-24 16,0 3 12-16,-2-1 9 0,-1 2 4 0,-1 1 1 15,0 3-3-15,0 1-14 0,4 2 20 16,-18 1-15-16,7 0-2 0,6 0-1 16,27 12 3-16,-29-7 2 0,3 2-5 0,-3 0-4 15,1 3 13-15,-1-2-1 0,1 1-2 16,1 0-1-16,4-2 9 0,2-1-17 0,4-1 18 16,1 0-6-16,5-1-7 0,-3-3 3 15,6-1 2-15,-24 0-3 0,12 0 4 0,8 0-7 16,52-12-3-16,-43 8-10 0,-1-2 11 0,2-1 4 15,-7-3 0-15,3 2-12 0,0-1 14 16,-7 0-3-16,4-2 16 0,-2 2-17 0,-6 1 15 16,-1-2-13-16,0 1 0 0,-1 0 10 0,-3 2-17 15,0 1 9-15,-5-1 10 0,1 2 7 16,-1 0-20-16,-2 0 12 0,3 1-2 0,-1 0 8 16,-4 4-13-16,5 0-8 0,-19 0 2 0,7 0-4 15,5 0 11-15,0 0-10 16,30 13 14-16,-25-8 3 0,1 1-13 0,-2-2-4 15,3 2 15-15,-5-1-2 0,4 1-11 0,-1 1-4 16,3-2 14-16,-1-1-21 0,3-1 4 16,2 0 13-16,3-3 6 0,0 0-13 0,-19 0-4 15,12 0 23-15,5 0-11 0,48-10-8 16,-38 3-6-16,-2 0-2 0,2-2 15 0,-1-1 12 16,2 1-16-16,-4-2-9 0,3 0 16 0,-6 0 9 15,5 0-27-15,-4-2 19 0,-5-1 10 16,5-1-13-16,-3 3 10 0,-2-5 6 0,-2 3 14 15,-2 1-9-15,0 1 13 0,-3-1-20 0,0 1 14 16,-1-3-4-16,-4 5-15 0,3-1 11 16,0-1-8-16,-3 1 10 0,3 1-11 0,-2 1 4 15,0-3-6-15,-2 4 12 0,1 1-4 0,-1-2-4 16,0 1-20-16,4 2 7 0,-7 0 2 16,-2 0-6-16,-2-2 4 0,-4 5 10 0,-2-1 4 15,-3 1-14-15,-3 2 19 0,1-1-32 16,-2 1 0-16,-3-1 12 0,3 1-9 0,-3 1 17 15,1-1 0-15,0 0 6 0,-1 0-6 0,1 1-32 16,-3-1-14-16,2 1-41 0,-2 0-4 0,0 0-60 16,0 0 14-16,0 0-298 0,7 0 31 15,-7 0 23-15,21-18 7 0,-9 2 20 16,-1-4 30-16,1-1-3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24T07:27:38.09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2963 2335 533 0,'0'0'294'0,"14"0"-38"0,-14 0-40 0,0 0-10 16,0 0-22-16,0 0-20 0,0 0-30 0,0 0-14 16,0 0-14-16,13 0 3 0,-13 0-34 0,0 0 14 15,0 0-14-15,19-10-12 0,-17 14-2 16,-1 4 14-16,0-1-11 0,1 12 9 0,-2-13-7 16,0 8-2-16,0 5-20 0,0 2 22 15,0 4-8-15,0 1-13 0,0 2 7 0,-11 31-25 16,7-26 5-16,-2-6-4 0,-1 3-16 0,1-2 25 15,1 3-13-15,-2 0 0 0,-2-1 0 0,1-3-3 16,2 1-11-16,-2-3 27 0,1 3-28 16,0-2 6-16,2-2-4 0,0-2-5 0,-1-2 0 15,3-2-8-15,1-2 13 0,1-4-15 0,0-2 20 16,0 0 20-16,1-10-31 0,0 7 3 16,0-1 31-16,0 0 4 0,0-6 6 0,21 20-20 15,-11-15 27-15,5 2-5 0,-1-6-7 0,4 2 24 16,2-1-7-16,-8-2-7 0,6 0 12 15,4 0-16-15,2 0 17 0,0 0-13 0,0 0-24 16,27-16 13-16,-28 13-32 0,-2-2 37 0,0 2-22 16,-1-1-2-16,-4 0-23 0,-3 2 20 0,-2 1 2 15,-6-1-9-15,1 2-5 0,1-1-16 16,-3 0 21-16,-1 1-27 0,-3 0-4 16,0 0 2-16,0 0-80 0,7 0-26 0,-7 0-36 15,0 0-19-15,0 0-29 0,9-1 17 0,-9 0-243 16,-2-1-29-16,1 0 43 0,-1 0 23 0,2-1 25 15,-1 0 25-15,0-2 10 0,3-1 11 16,-2 2 0-16</inkml:trace>
  <inkml:trace contextRef="#ctx0" brushRef="#br0" timeOffset="399.3495">3602 2813 386 0,'4'-6'418'15,"-1"1"-36"-15,-1 2-10 0,-1-1-48 0,1 1-17 16,0-1-22-16,-2 2-54 0,2 0 8 0,0 0-43 16,-1-1-7-16,0 1-24 0,-1 1-50 0,2-2 4 15,0 1 9-15,-2 2-39 0,-1 0 2 0,-1 2-9 16,-1 1-40-16,0 0 1 0,-8 12 23 16,0-2-25-16,-1 0 7 0,-1 3-4 0,2 0-11 15,0 2 10-15,0 0-11 0,1 1-4 0,-1 0-24 16,2 0 17-16,0 2 4 0,0 0-9 15,2-3 17-15,4 3-19 0,-1-2 2 0,2 2 8 16,0 0-14-16,1-1-4 0,1-6 15 16,0-5 3-16,0 7-12 0,0 4 3 0,11 18-4 15,-5-21 16-15,3 0-7 0,0-1-10 0,0-3 22 16,1-1-12-16,3 1 2 0,0-3-8 0,2 1 0 16,0-4 0-16,1 2-39 0,-2-2 6 15,4-4-4-15,-6 0 6 0,2-1 1 0,-3-2-90 16,-4 0-44-16,3 0-19 0,11-18-40 0,-10 5-43 15,0 3 22-15,-6-9-149 0,1 2-68 16,1-1 4-16,-4 7 37 0,-1-6 39 0,-2 10 41 16,0-2 23-16,-12-12-54 0,2 8 0 0</inkml:trace>
  <inkml:trace contextRef="#ctx0" brushRef="#br0" timeOffset="586.0228">3657 3131 219 0,'-5'0'337'16,"0"-2"-87"-16,2 2-43 0,1-2-45 15,0 2-5-15,0 0-7 0,3 0 4 0,0 0 1 16,-1-1 4-16,2 1-13 0,0 0 3 0,1 0 11 15,2-1-4-15,0 0 1 0,2 1-33 16,11-3 30-16,1 2-37 0,1 0-4 0,2-4-16 16,-3 1-28-16,5-3 24 0,-6 4-62 0,4-1-36 15,-2-3-15-15,-2-2-44 0,1-2-104 16,-1-1 15-16,-1-1 15 0,1-5 12 0,0 0 12 16,-1-1 10-16,-3-1-311 0,0-3 20 0,3 3 26 15,-1-4 23-15,4 0 15 0,2 0 8 0</inkml:trace>
  <inkml:trace contextRef="#ctx0" brushRef="#br0" timeOffset="1098.9876">4362 2360 437 0,'-2'-4'360'16,"-1"0"-32"-16,3 0-49 0,0 0-10 0,-1 0-20 16,-1 2-36-16,2-3-6 0,1 4-43 15,-1-2-3-15,-1 1-26 0,1 1-26 0,0-1 17 16,0 5-49-16,-2-3 8 0,0 3-28 0,-5 8 28 16,-6 6-35-16,3-1-6 0,1 4-2 0,-1-1 30 15,-1 5-41-15,-1-4-5 0,4 8 13 0,0-3 19 16,1 1 2-16,2 2-20 0,1 0 7 15,2 3-11-15,-1 3 4 0,1-1-5 16,2 1-3-16,-3 2-1 0,3-2-2 0,0-16-4 16,0 8-2-16,11 37 29 0,-3-30-5 0,0 2-23 15,1-3-1-15,2 2 32 0,0-2-28 0,4 0 4 16,-2 1-10-16,4-3-3 0,1-4-2 16,1-1-7-16,3-3-2 0,-2-1 0 0,2-1-1 15,1-2 0-15,0-3-1 0,-1-3-1 16,1 4 0-16,1-7-29 0,-1 1 0 0,-3 1 22 15,3-5 9-15,-8 3 0 0,-4-6 5 16,-2 1 0-16,-2-1-2 0,0-1 0 0,-2 0-11 16,-1-2 2-16,0 2-1 0,-2-1 9 0,1 0-3 15,-1-1-2-15,0 0 20 0,1 0-3 16,-3 0-63-16,0 0-45 0,0 0-22 0,5-9-72 16,-6 5-33-16,0 1 20 0,1-3-283 0,1-1 9 15,0-12 32-15,-1 9 29 0,0-5 26 0,0-3 25 16,0-3 16-16,0-4 8 0</inkml:trace>
  <inkml:trace contextRef="#ctx0" brushRef="#br0" timeOffset="1818.5968">5044 2428 363 0,'-4'-4'330'0,"1"1"-37"0,-2 1-27 0,3-2-18 16,0 3 5-16,2 0-26 0,-2-1-40 15,1 1 28-15,-1-2-33 0,0 3-30 0,1-3 20 16,0 1-33-16,-1 4-32 0,2-3-5 0,0 1-15 16,1 1-19-16,1 2 16 0,1-2 2 0,-1 3-17 15,10 5-7-15,0-1-6 0,2 4-5 0,2 3 15 16,0 0-26-16,2 1 7 0,1 0-24 16,-1 0-2-16,1 3 46 0,0-3-7 0,-2 0-7 15,1 0-13-15,-2 0 8 0,1 3-4 16,0-2-6-16,0-1 0 0,-1 3-6 0,2 0-4 15,-3-1-23-15,1 0-1 0,-4-1-1 0,4-2-47 16,-5 1-11-16,-1-4-15 0,-3 1-9 0,-2-4-27 16,-1 0-22-16,0-3-24 0,-1-2-17 15,-1-1-5-15,0 0 16 0,0-3-122 0,-2 0-66 16,0 0-73-16,1-14 28 0,4-3 25 0,-2-2 24 16,3-4 18-16,0-4-15 0</inkml:trace>
  <inkml:trace contextRef="#ctx0" brushRef="#br0" timeOffset="2148.7632">5518 2482 502 0,'2'-12'325'0,"0"4"-30"16,-2 0-36-16,2 2 1 0,0 2-27 16,-2-1-28-16,1 3 3 0,1-2-27 0,-1 1-34 15,-1 0 5-15,1 1-28 0,-1 1-15 0,1 0-21 16,0 1-4-16,0 3-18 0,0 0 10 16,0 4 5-16,1 10-22 0,0 1 2 0,0 5 16 15,-1-1-8-15,-1 3-6 0,0-12-8 16,0 7-5-16,0 5-5 0,0 3 19 0,-16 27-3 15,15-22-7-15,-4-4-6 0,-1 0 7 16,0 0-1-16,-1 2-15 0,-2 0 25 0,1 1-31 16,-3-3-5-16,1-2 0 0,1 0-4 15,0 0-4-15,0-2 14 0,-3 0-3 0,3-4-3 16,-5 4-7-16,5-4 2 0,-1 0 6 0,2-2-20 16,0-5 0-16,1 1-35 0,1-3-19 0,1-2-30 15,1-3 18-15,-1-2-41 0,3-1 2 0,0 0-19 16,2-4-28-16,0 0-45 0,0 0-15 15,-1-9 17-15,6-7-174 0,5-2 28 0,4-3 26 16,0-1-99-16,3 0 25 0,2-3 5 16,0-1 18-16,3 1 34 0,-1 1 0 0</inkml:trace>
  <inkml:trace contextRef="#ctx0" brushRef="#br0" timeOffset="2484.9812">5715 2788 421 0,'2'0'232'0,"0"0"-32"0,1 1 9 0,-1 2-13 16,0 0-8-16,0 1-8 0,-1 0-2 0,1 3 1 16,0-2-26-16,3 12 12 0,-1 1-31 15,1-1 2-15,-3 3 4 0,3-1-3 0,-1 1-9 16,-3-1 19-16,3 3-41 0,-2-1 21 0,0 2-17 16,0-1-9-16,-1-1-17 0,-1 1-9 15,1 0-9-15,-1-1-6 0,4 1-6 0,-4-12-6 16,0 5-4-16,0 3-6 0,0-4 17 15,0 0-4-15,0-2-6 0,0-1 9 0,0-1-8 16,0-2-8-16,0-1 13 0,0 0-25 0,0-7-10 16,0 7 14-16,0-1-19 0,0-6 21 0,0 8-3 15,0-8-51-15,0 6-21 0,0-6-4 16,0 6-27-16,0-6-54 0,-10 2-22 0,9-8-34 16,0-11-11-16,1-3 16 0,0 7-131 0,0-6-61 15,10-31 32-15,-2 24 22 0,-1-4-80 16,-4 3 23-16,2-3 26 0,-2 0 21 0,-2 2 12 15</inkml:trace>
  <inkml:trace contextRef="#ctx0" brushRef="#br0" timeOffset="2992.6729">5731 2639 310 0,'-1'-2'321'0,"-1"-3"-41"0,0 2-25 16,1 0-35-16,0 0 1 0,-1 0 2 15,2 2-23-15,-1-2-18 0,1 1 3 0,-1 2-33 16,1-1-16-16,0-2-28 0,-1 1 3 16,1 1-21-16,-1 1 8 0,1-1-34 0,-1-1 7 15,1 1-14-15,-2 0 8 0,2 1-16 0,0 0 8 16,-3-1-20-16,3-1-24 0,0 1-24 16,2-1-12-16,-2 1-32 0,-2 0 3 0,1 2-29 15,1-1-45-15,0 0-4 0,1 1 12 0,1-1-140 16,-2 2-86-16,2-1-61 0,-1-1 25 0,2 3 27 15,1-2 16-15,0 0 7 0</inkml:trace>
  <inkml:trace contextRef="#ctx0" brushRef="#br0" timeOffset="4014.8038">6004 2846 489 0,'0'0'287'15,"0"0"-31"-15,14 0-20 0,-14 0-47 0,0 0-6 16,0 0-15-16,0 0-35 0,0 0 3 0,26-12-38 16,-25 13 10-16,-2 2-17 0,-1 0-12 15,-1 1 2-15,-6 10-19 0,-4-2-6 0,2 5-3 16,-3-4-5-16,-2 3 11 0,2-4-21 0,-1 1 2 16,-1 1-4-16,0-1 7 0,-3-3-16 0,5 3-10 15,1-3-2-15,0 0 9 0,2-2 21 16,1-2-27-16,4-1 1 0,0-1-11 0,2-1 37 15,0-2-28-15,1 2 21 0,0-1 1 0,1-2 20 16,2 2-8-16,-1 0 29 0,-1-1-26 16,1 0-11-16,0 0 10 0,1 0-11 15,0-1 7-15,0 0-15 0,0 0 39 0,0 0-15 16,0 0-24-16,14 9 5 0,-1-3-28 0,2 1 32 16,1 2-21-16,0 0-25 0,1-2 27 0,4 2-23 15,-3 0 0-15,3 0 0 0,1 1 17 16,2 0-2-16,2 0-2 0,-3-2 24 0,2 5-5 15,0-2-3-15,-1-3-12 0,1 3-25 16,-3-1 33-16,0 0-7 0,1 1-21 0,-6-5 0 16,-3 1 24-16,4-1-1 0,-5 1-9 0,-4-2-3 15,-2 2 2-15,-2-5-3 0,1 0 13 0,-3 0-4 16,0 0-1-16,0-1 4 0,-1 1-3 16,1-1-54-16,-2-1 6 0,-1 0-46 0,0 0-18 15,0 0-22-15,2-7-33 0,-3 3-48 0,-1-2 20 16,-1-10-166-16,-1-1-89 0,2-1 32 15,2-6 27-15,0 14 25 0,0-9 24 0,0-4 16 16,15-27-2-16,-8 25-5 0</inkml:trace>
  <inkml:trace contextRef="#ctx0" brushRef="#br0" timeOffset="4333.0332">6460 2804 237 0,'4'-2'312'0,"2"2"-48"0,1 0-22 0,11-3-14 15,-7 3-33-15,22-5-17 0,-9 1-12 16,0 2 16-16,2 1-19 0,2-4-29 16,0 2-17-16,-1 1-6 0,0 1 18 0,0-2-21 0,-2 1-12 15,-2 0-11-15,-1 0 4 0,-3 1-8 16,1-2 20-16,-6 2-15 0,-5 0-18 15,2 0-16-15,-4 0 37 0,-1-1-26 0,-3 1-12 16,3 0-5-16,-2 1-9 0,-1-1-13 0,0 1-13 16,-1-1-17-16,1-1-23 0,-1 0-53 15,-1-1-33-15,-1 1-27 0,2-3 13 0,0 1-250 16,-1-2 29-16,8-6-97 0,-2 2 28 0,6-5 63 16,8 0 37-16,0-2 13 0,3 2 3 0</inkml:trace>
  <inkml:trace contextRef="#ctx0" brushRef="#br0" timeOffset="4966.3759">7572 2429 620 0,'0'-2'333'0,"0"-1"-39"16,0 0-27-16,0 2-44 0,1 0-11 0,-1-2-23 15,1 3-38-15,-1 0-19 0,1 1-11 0,0 2 6 16,1 2-30-16,2 11-7 0,-1 0 15 0,3 0-5 16,-6-6-15-16,0 6-12 0,10 23-5 15,-4-19 15-15,0 1-39 0,1 1 9 0,0 0-7 16,1 0-19-16,0-2 27 0,0 0-5 0,3-2-30 16,-1-1 1-16,-1-3 9 0,3-2-8 0,-1 1 19 15,2-3-11-15,0 0-8 0,4-4-24 16,-4-3 32-16,-2-2 12 0,-11-1-11 0,18 0-17 15,-2 0 9-15,22-16 20 0,-20 6-5 16,0-3-19-16,-3-5-2 0,0 1 30 0,1 0 13 16,-3-3 14-16,-1 2-3 0,0 2 4 0,-2-1 6 15,-2 3 3-15,-1 0-16 0,-3 4 14 0,1 2-19 16,-2 0 16-16,-1 4 0 0,0-3-13 16,0 2-9-16,-2 2-5 0,2 1 3 15,-1 1-25-15,-1-1-6 0,0 3 1 0,-1 2 1 16,0 1 0-16,-1 2-3 0,-1 8-11 0,-1 0-4 15,1 3-24-15,0 1 10 0,3 0-19 16,0-5 12-16,0-1-5 0,0 1-12 0,11 18 2 16,-2-17-9-16,-4 0 14 0,6-1 7 15,-1-2-33-15,4-1 27 0,5-3 17 0,-1-1-14 16,1 0 25-16,5-5-12 0,-14-1 6 0,7 0-21 16,3 0 40-16,21-18-12 0,-23 8 9 0,-1-3 1 15,2-2 23-15,-1-3-6 0,-1-1-4 16,-5-3 22-16,2 2-10 0,-2-2 17 0,-1-1-3 15,-1-2-5-15,-2 1 10 0,-4 2-1 16,-2-3-17-16,-2 13 5 0,0-1-17 0,0-6-9 16,-10-17-18-16,2 17-9 0,-5 1-34 0,0-2-33 15,1 3 7-15,-2 6-66 0,-4-2-62 0,2-1-38 16,-2 0-42-16,-1 4 28 0,-2-2-231 16,3-2-36-16,3 0 39 0,0 1 17 0,7-2-5 15,0 4 67-15,4-6 23 0,4-1 49 0,0 7 27 16</inkml:trace>
  <inkml:trace contextRef="#ctx0" brushRef="#br0" timeOffset="5216.1019">8459 1958 901 0,'3'-3'369'0,"-1"-2"-38"0,1 1-52 0,0 0-24 16,1 0-12-16,8-6-30 0,-1 2 0 0,4 0-30 15,2-2-21-15,2 3-12 0,1 0-12 16,1-1-17-16,3 1-14 0,0 4-11 0,4-3-10 16,0 2-10-16,-2-1-6 0,-2 2-7 0,-1 0-6 15,-2 0-70-15,0-1 10 0,-4 0-49 0,-6 1-49 16,-4 1-25-16,-2-1-64 0,-1-1 18 16,-3 3-235-16,-1-1 31 0,0 2-76 15,0 0 29-15,-11-3 24 0,4 3 23 0,1 0 38 16,-16 0 1-16</inkml:trace>
  <inkml:trace contextRef="#ctx0" brushRef="#br0" timeOffset="5448.8367">8734 1820 348 0,'0'0'229'0,"-9"0"-19"0,-2 13-20 16,8-9 11-16,1 0-28 0,0 1-24 15,-3 11 11-15,-1-2-11 0,6-5 11 0,0 5-26 16,0 3 20-16,0 3-19 0,0 1 11 0,0 0-18 16,0 2-9-16,0 2 18 0,0 0-20 0,13 27-21 15,-11-25-19-15,0 0 10 0,1-1 9 16,2-1-33-16,-3 1 17 0,-1 1-13 0,1-1 4 15,-1-1-10-15,-1 1-11 0,0-15-27 16,0 6 21-16,0 2 7 0,0 0-49 0,0 1-10 16,-11 20-35-16,7-25-32 0,1-3-28 0,-1 3-35 15,1-4-55-15,0-5 16 0,1 1-237 16,2-7 30-16,0 0-40 0,0 0 25 16,12 6 25-16,-6-8 26 0,13-6 7 0</inkml:trace>
  <inkml:trace contextRef="#ctx0" brushRef="#br0" timeOffset="5747.4786">9021 2341 516 0,'0'-4'443'0,"0"0"-71"0,2 0-35 16,1-1-50-16,1 2-17 0,-1-2-33 15,8-4-10-15,0 1-25 0,2 3-22 0,2 0-20 0,-2 3-4 16,-3 2-9-16,2 0-11 0,3 0-44 15,17 12-12-15,-17 0 10 0,3-2-15 16,-4 4-14-16,-5 2 16 0,0-1-26 0,-1 1-6 16,-2 1-5-16,-2-2-22 0,-3 4-2 0,-1 1 33 15,0-10-7-15,0 6-42 0,-19 21-1 0,9-18 1 16,-1-2 1-16,-2 1-39 0,-3-4-43 16,1-2 1-16,0 0-15 0,0 0-46 0,-1-5-34 15,1 1-18-15,4-5 18 0,2 1-240 0,3-2-16 16,4-2 31-16,2 0-20 0,1-6 16 15,1 3 23-15,1-3 62 0,7-7 24 0</inkml:trace>
  <inkml:trace contextRef="#ctx0" brushRef="#br0" timeOffset="5998.4934">9291 2321 275 0,'6'-15'387'0,"1"5"-36"16,0-1-52-16,-3 3-47 0,1 2-32 0,-2 2-24 15,-1 3-43-15,1-1-9 0,-2 2-14 16,0 1-4-16,0 3-16 0,-1 0 10 0,-1 2-20 15,2 13-13-15,-1-10-3 0,0 4 1 16,0 6-28-16,0 4 33 0,0 0-36 0,0 0 5 16,0 1-31-16,0-1 14 0,0 0-12 0,0 1 15 15,0-2 5-15,0 0-23 0,3 20 18 0,2-23 8 16,1 1-44-16,3-3 7 0,1-1-29 16,1-2-30-16,3-3-11 0,1-2-49 15,2-2-27-15,2-4-47 0,4-3 15 0,-11 0-168 16,4 0 25-16,27-12 24 0,-17 0-90 15,-2 1 9-15,1-5 20 0,2 0 14 0,0-2 3 16</inkml:trace>
  <inkml:trace contextRef="#ctx0" brushRef="#br0" timeOffset="6262.9322">9796 2440 222 0,'2'-9'457'0,"0"2"-118"0,0 2 8 0,0 0-91 0,0-1 5 16,-1 5-14-16,0-3-34 0,1 3-30 0,-2-2 8 15,2 3-37-15,-1 0 5 0,1 1-36 16,-1 1 2-16,1 3-13 0,0 1 20 15,4 11 10-15,-1 2-38 0,0 2 19 0,1-1-31 16,-2 3 10-16,0-1-5 0,0 0-39 0,1 2 17 16,-2 0 9-16,1-1-14 0,-1 1-8 0,1 1-12 15,-1-3 8-15,0 2-2 0,0 1-14 16,0-4-19-16,-2-2 10 0,1 0-45 0,-1-5-11 16,0 3-2-16,0-3 2 0,0-3-106 15,2-3-36-15,-3-8-21 0,0 0-64 0,0 8 22 16,0-8-147-16,0 0-86 0,0 0 34 0,4 9 5 15,-3-13 26-15,-1-3 60 0,5-13 2 16,0 0 13-16,-2-4 2 0</inkml:trace>
  <inkml:trace contextRef="#ctx0" brushRef="#br0" timeOffset="6529.6066">10002 2470 339 0,'3'-13'415'0,"-2"4"-56"0,0 2-59 15,0 1 14-15,0 1-30 0,0 1-57 0,1-1 11 16,-2 5-47-16,1-4-35 0,-1 1-34 15,1 2-28-15,-1 2 10 0,0 1 12 0,-2 3-59 16,1 1 45-16,0 0-37 0,-3 13-10 0,-3 0-1 16,0-2 5-16,0 3-16 0,-1 1-22 15,1 2-2-15,-1 1 14 0,4-4-4 0,2 3 7 16,-3-3-15-16,3 1-18 0,2 1 26 16,0-12-7-16,0 3-25 0,0 2 9 0,11 14-3 15,-3-15 2-15,-4-3-30 0,7 2 4 0,-2-5-13 16,10-1-3-16,-4-7-30 0,-8 0-36 0,1 0-77 15,22-8 16-15,-7-4-222 0,3-1 29 16,4-3 29-16,4-2-75 0,2-3 25 16,2-2 15-16,0 2-25 0,1 3-6 0</inkml:trace>
  <inkml:trace contextRef="#ctx0" brushRef="#br0" timeOffset="6765.4004">10584 2494 334 0,'0'0'374'0,"1"-3"-44"0,0 4-65 0,1-2-18 16,1 4-4-16,-1-3-42 0,4 0 17 15,-1 0-43-15,3 1-19 0,11 0 15 0,-9-1-22 16,18 6-30-16,-7-4-2 0,2 1-12 16,0-3-10-16,-1 0-2 0,1 1-25 0,-4 0-21 15,-10-1-10-15,1 0-17 0,0 0-59 0,12-13-63 16,-9 2-57-16,-3 0 15 0,2-3-289 15,-6-2 5-15,-4-1 26 0,-1 3 27 0,-1 14 25 16,0-14 6-16,-17-14-11 0</inkml:trace>
  <inkml:trace contextRef="#ctx0" brushRef="#br0" timeOffset="6963.9334">10797 2296 389 0,'-2'0'257'16,"-2"0"-9"-16,3 0-52 0,-1 2-9 0,0 2-3 0,2 1-16 15,-1 1-11-15,4 10 4 0,-3-7-19 16,0 5 2-16,0 4-22 0,10 25 11 15,-8-19-12-15,3 1-12 0,-1 1 24 0,0 0-18 16,1-2-41-16,-1 2 13 0,3-1-15 0,0-1-30 16,0 1 15-16,-3 0-1 0,-4-14-5 15,0 7-29-15,0 3-9 0,0 0-16 0,0-1-41 16,-10 20-39-16,5-25-42 0,1 0 10 0,-4-2-302 16,3-4-9-16,4-3 38 0,-2-1 21 15,2-2 9-15,-1-2-9 0,0-2 2 0</inkml:trace>
  <inkml:trace contextRef="#ctx0" brushRef="#br0" timeOffset="7462.7186">11328 2246 445 0,'6'-4'385'0,"-1"1"-38"0,-2 0-92 15,0 0-17-15,2 3-22 0,-2-1-26 16,0 2-34-16,2 0-12 0,6 9-5 0,3 0-27 16,-5 2 1-16,1 4-11 0,0 3 8 15,1 1-15-15,-3 4-11 0,3 2 1 0,-5 2 1 16,2 0-21-16,-3-1-14 0,-2 0 11 0,3-1-21 16,-3 0 12-16,3-1 1 0,-2-3-14 15,-4-11 8-15,0 5-8 0,0-2-13 0,0 1 9 16,0-5-22-16,0 1 7 0,0-4 14 0,0-1-8 15,0-6-3-15,0 7 39 0,0-7 11 0,0 6 10 16,0-6 3-16,0 0-20 0,-2 7 23 16,3-9-2-16,1-4-5 0,5-5-17 0,4-6 14 15,0 1-14-15,2-3-17 0,4 2-2 16,2-1-12-16,-1 3 9 0,3 1-13 0,0-1 4 16,2 1-10-16,0 5-3 0,-1 6-5 0,-1-1-2 15,1 2-11-15,-13 2 5 0,7 0-6 0,14 15 7 16,-18-6-12-16,3 3-2 0,-3 1 4 0,-1 1 8 15,-3 4-8-15,-2 0 0 0,-3 1-3 16,0 0-4-16,-2 0-9 0,-1-9 11 0,0 5-8 16,-14 20-18-16,5-17 12 0,-4-2 4 15,-3 1-57-15,0-5-44 0,-7 0-32 0,-1-3-65 16,-3-1 22-16,-7-5-280 0,-2-1 39 0,15-2-75 16,-14 0 36-16,-51-15 94 0,31 4 21 15,-10-7 22-15,-6 4 25 0,-5-5 11 0,1-2 8 16</inkml:trace>
  <inkml:trace contextRef="#ctx0" brushRef="#br0" timeOffset="8146.1783">7572 2138 421 0,'3'0'237'0,"1"-2"-35"15,-3-1-1-15,2 3-26 0,0-1-14 16,0 1-5-16,1-1 14 0,-2 0-30 0,1 1-8 16,-2-1 9-16,1 1-9 0,-1 1-29 15,1-2 4-15,0 2 6 0,-2-1-18 0,0 0-26 16,0 0 6-16,2 0 13 0,-2 0-34 16,2 0 9-16,-2 2-26 0,1 0 25 0,-2 2-11 15,0 0 0-15,0 2 5 0,1 1 4 0,-3 11 1 16,3-9 7-16,0 5-34 0,-11 23-7 15,4-12 7-15,2 3-15 0,-1 0 14 16,0 0-4-16,0 3 9 0,-1-3 3 0,2 1-16 16,1 3 10-16,0-3-29 0,-1 7 29 0,-1-1-16 15,-1-1-17-15,5 4 18 0,-5-1-7 16,4 0 16-16,-1 0 15 0,2 0 4 0,0 0-7 16,2-4 18-16,0-14-5 0,0 6-31 0,14 36-39 15,-5-29 2-15,3-1 12 0,2 1-42 16,3-7-25-16,4 0-16 0,2-1-21 0,5-5-24 15,5-1-40-15,7-3 15 0,5-1-130 0,4-8-143 16,5-1-4-16,8-3 28 0,-27-2 24 16,18 0 26-16,84-14 15 0,-46 0 8 0</inkml:trace>
  <inkml:trace contextRef="#ctx0" brushRef="#br0" timeOffset="8778.7146">12123 2027 212 0,'0'-6'388'0,"0"4"-96"0,2-2-35 15,-4 2-26-15,2-1 5 0,0 0-51 0,0 2-22 16,0-2-17-16,0 3-21 0,0-1-6 0,0 2-14 16,0 1-5-16,2 1-8 0,4 12-3 15,3 1-12-15,3 1-12 0,1 3 16 0,0 3-1 16,1-1-20-16,3 2 1 0,2 1 11 0,0 1-31 15,-3 5 18-15,5 0-14 0,-3 3-4 16,0 0 2-16,-1 2 7 0,-2 0-19 0,-1 1-10 16,-2 1 3-16,-3-1 1 0,1 2 1 0,-2 0-12 15,-5 0-15-15,-1 0 10 0,3-4-8 0,-5-19 6 16,0 9-11-16,0 2 16 0,-18 31-13 16,6-32 38-16,3 0-22 0,-7-3 8 0,1 1-6 15,-5-6-9-15,4-2-8 0,-4-1 14 0,-1-1-26 16,3-1-4-16,-2-2-18 0,3-4-5 15,2-1-38-15,2-5-42 0,4-1-43 0,9 0 14 16,0 0-193-16,-8 0 25 0,0-13-109 16,11 7 12-16,2-10 27 0,5-3 5 0,4-3 8 15</inkml:trace>
  <inkml:trace contextRef="#ctx0" brushRef="#br0" timeOffset="9244.7513">12844 2071 560 0,'-1'-5'345'0,"1"1"-49"0,0-1-30 15,1 1-36-15,0 1 2 0,0-1-24 0,1 3-52 16,0 0 12-16,0-1-38 0,0 2 1 0,1 0-21 16,4 3 0-16,4 4-29 0,2 4-2 15,7 2-12-15,-1 5-7 0,-2-1 14 0,0 3-31 16,2 2-19-16,4 4-1 0,-3 2 8 16,1 3-9-16,0 4 14 0,2 0 3 0,-2 3-18 15,-4 4 16-15,6-1-11 0,-5 1 9 0,-5 3-6 16,6 2-23-16,-6-3 17 0,0 0 8 0,-4-1-26 15,-2-2 11-15,-1 1 3 0,-1-2 9 16,2-3-32-16,-7-18 3 0,0 10 13 0,0 2 25 16,-14 31-40-16,6-31 43 0,-1-4-38 15,-3-2 45-15,-3 2-37 0,1-6-4 0,-4-3-4 16,0 1 12-16,-2-5-25 0,0 0 2 16,2-4-12-16,0-2-19 0,-4-3-29 0,10-5-33 15,-2 2-33-15,14-2-16 0,-6 0 15 0,-6-12-224 16,6 0 28-16,8-2 27 0,-2 6-92 15,18-16 24-15,-5 1 25 0,3 2 18 0,4-2 9 16</inkml:trace>
  <inkml:trace contextRef="#ctx0" brushRef="#br0" timeOffset="9750.4273">14034 2358 367 0,'0'-1'314'0,"2"0"-33"0,0-1-9 16,-2 0-16-16,0 1-32 0,1-1 12 15,0 1 18-15,-1-2-30 0,1 2-26 0,-1 1-22 16,0-2 0-16,2 1 3 0,0-1-12 16,0 1-27-16,2 0-17 0,-1-1-13 0,1 0 12 15,2 1-25-15,-2 1-12 0,0-2-21 0,1 1 14 16,-1-1-12-16,2 2-12 0,0 0-6 15,0-2 7-15,0 1-15 0,-1 0-4 0,-5 1 2 16,7 0 4-16,0 0-13 0,0 0-23 0,-1 0 13 16,1 0-2-16,2 0 8 0,-2 0-23 0,6 0-15 15,10-9 6-15,-13 8 0 0,-10 1-36 0,8 0-49 16,-1 0 18-16,-7 0-39 0,8 0-9 16,-8 0-48-16,7 0-25 0,-7 0 18 15,6 0-175-15,-6 0-75 0,0 0 33 0,0 0 28 16,0 0 24-16,12 0 23 0,-14 3 23 15,-1 0 17-15,0-1-50 0</inkml:trace>
  <inkml:trace contextRef="#ctx0" brushRef="#br0" timeOffset="10078.227">13964 2588 421 0,'-2'0'279'0,"4"2"-55"15,-2 0-39-15,5 0-13 0,-3-1-10 0,5 0-8 16,-3 1 3-16,16 2-21 0,0 0-5 16,3-3-21-16,0 1 9 0,1 2-8 0,-1-4-17 15,-1 2-7-15,3-1 7 0,-16-1 0 16,7 0-17-16,-1 0-5 0,-1 0 7 0,3 0-21 16,-1 0 8-16,-5 0 12 0,-2 0-17 0,1 0 19 15,-3 0-20-15,-1 0 6 0,-6 0-6 16,7 0-16-16,-7 0-24 0,7 0 15 0,-7 0 3 15,7 0-14-15,-7 0-4 0,6 0 5 0,-6 0 22 16,0 0-38-16,7 0-2 0,-7 0-8 0,0 0-27 16,0 0-2-16,6 0-19 0,-6 0-43 15,0 0-29-15,0 0-49 0,8 0 15 0,-8 0-218 16,0 0-55-16,6 0 30 0,5-7-20 16,-9 5 27-16,2-1 56 0,-4 0 7 0</inkml:trace>
  <inkml:trace contextRef="#ctx0" brushRef="#br0">15462 1604 480 0,'0'-2'262'0,"2"0"-37"16,-3-2-6-16,2 3 0 0,-1-2-26 0,0 2-31 15,0-1-21-15,-2 1-9 0,2 1-12 0,-2-5-16 16,0 4-20-16,0-1-11 0,-2-1-1 16,-1 3-14-16,-1 0 5 0,-13 0-24 15,12 0 8-15,-3 0-7 0,-2 0-5 0,0 0-7 16,-1 0 3-16,-14 12-8 0,13-7 11 0,-3 0-13 15,3 1-12-15,3-1 3 0,2 0 1 0,4-1-4 16,-7 4-5-16,1-1 4 0,5 0-3 16,0 0-8-16,0 0 9 0,-3 3 0 0,3-1 10 15,-2 2-3-15,8 0-9 0,-4-3 6 16,1 1 7-16,0-3-27 0,3 0 1 0,-2 1 10 16,2 0 10-16,0 2 9 0,0 3 23 0,14 17-6 15,-5-10 9-15,3 0-9 0,-1 0-9 16,-1 0 10-16,6 3-8 0,-2-6-5 0,0 4-9 15,0-1 13-15,0-3-21 0,-1 3 3 0,-4-1-2 16,3 1 18-16,-3 1-19 0,2-2 6 16,-3-1-3-16,0-1 6 0,-3-2-23 0,-3 3 16 15,-2-12-18-15,0 5 25 0,0 1 4 0,-13 14-6 16,7-12-6-16,-2-1-8 0,-2 3 4 16,-4-5-3-16,5 0-1 0,-8-1-5 15,-1 0 16-15,1-2-14 0,1-2 1 0,-1 0 13 16,0-3 9-16,0 3-26 0,6-3 15 15,1-2 3-15,-1 2-12 0,11-2 1 0,-7 0 1 16,7 0 19-16,-9 0-28 0,9 0 31 0,-8 0-14 16,8 0 26-16,-7 0 4 0,7 0-10 15,0 0 36-15,0 0-27 0,-6 0-31 0,0 0 8 16,8-2 3-16,-2 1 15 0,3 0-22 0,-2-1-1 16,2 1-1-16,0 0-11 0,0 0 15 0,2 0 13 15,0 1-36-15,-3 0 33 0,0 0-18 16,2 0 32-16,-1-2-28 0,1 2-24 0,-4-1 31 15,5 1-34-15,-1 0 2 0,-4 0 33 0,0 0-26 16,0 0 26-16,0 0-11 0,0 0-2 0,8 0 1 16,-8 0-10-16,0 0-1 0,0 0 16 15,0 0-17-15,0 0 11 0,6 0 8 0,-6 0 2 16,0 0-25-16,0 0 2 0,0 0 0 0,0 0-9 16,0 0 19-16,0 0 1 0,0 0-15 15,0 0 18-15,11-3-3 0,-10 3-29 0,-2 0 4 16,3 0 2-16,-1 1-1 0,0-1 32 15,-1 2-23-15,3 1 37 0,-2-2-20 0,1 2 0 16,2 1-6-16,-1 0-20 0,0 0 21 0,1 2-2 16,-2-2-12-16,9 7 0 0,-3 2 13 0,-1-2 13 15,1 2-8-15,-3 2-16 0,5-2 18 16,-4 1 3-16,-1 1-21 0,0-2 30 16,-2 1-5-16,1-1 6 0,-1-3-16 0,1 5-21 15,-1-1 35-15,0-1-9 0,0-3-12 0,1 6-17 16,-1-1 18-16,-3-7-3 0,0 2 10 15,0 0-14-15,0-1 30 0,0 0-39 0,0 0 22 16,0-2-11-16,0 2-5 0,0 4 28 16,0 0-10-16,0 1-19 0,0-3 35 0,0 1 5 15,0 3-25-15,0-1 12 0,0 3-18 16,0-3 16-16,0 0 0 0,0-3-29 0,0 5 23 0,0-2-22 16,0-1 30-16,0 2 8 0,0 1-34 15,0-1 25-15,0 1 15 0,0-1-46 16,0 1 19-16,0 0 1 0,0 2 3 0,-7 17 9 15,5-23-5-15,1 6-26 0,-2 1 41 0,1-3-4 16,-1 5 0-16,1-3-3 0,2-9-2 16,0 6-2-16,0 2-1 0,0 3-7 0,0-1-21 15,0 1 31-15,0 2-15 0,0-1 10 0,0 2-10 16,-10 25 0-16,8-25 20 0,2-10 6 0,0 8-3 16,0 3-1-16,0 2-3 0,0 2 11 15,0 2-8-15,0 1 4 0,0 0 13 0,0 1-24 16,0 0 13-16,0-1-2 0,0 1-3 0,0-2-16 15,0 2 21-15,0 1-16 0,0 0-3 0,0 2 15 16,0 2-4-16,0-1-11 0,0 1 11 16,0 3 9-16,0 0-22 0,0 0 12 0,0 0 9 15,0 0 0-15,0 2-7 0,0-1-11 16,0 1 26-16,-8 0-33 0,8 2 16 0,-12 41-12 16,12-43-1-16,-3-3 5 0,-2 2 18 0,3 2 11 15,-1-2-24-15,3 1 35 0,-1 0-17 16,-1 1-12-16,0-1 10 0,0 2-14 0,0-4 17 15,0 2-7-15,2 1-6 0,0-1-5 0,0-23 13 16,0 10-10-16,0 4 0 0,0 3 12 0,0 0-16 16,0 2 6-16,0-2 1 0,0 0-3 15,0-1 1-15,0 0 1 0,0-1-6 16,0-1 0-16,0-1-1 0,0 0-15 0,0 1 21 16,0 1 11-16,0-1-12 0,0-2 6 0,13 28-7 15,-11-32 3-15,0-2 9 0,2-3 13 0,-1 2-16 16,7-4 23-16,-3-2-22 0,3 0 19 0,5-1-10 15,-1-1 17-15,6-6-34 0,3 3 3 0,0-3 6 16,7-3 2-16,6-2-20 0,4-1 14 16,-1-2 0-16,6 0-2 0,-2 0-7 15,1-1 6-15,0 2-17 0,-2-3 13 0,-3 2-22 16,1-1 20-16,-6 0-8 0,3-1-3 0,-5 2 7 16</inkml:trace>
  <inkml:trace contextRef="#ctx0" brushRef="#br0" timeOffset="14597.8954">16647 2212 605 0,'0'0'275'0,"0"-14"-17"0,14 14-18 0,-14 0 7 16,0 0-29-16,0 0 3 0,26-24-15 0,-24 23-2 16,-1-2-36-16,2-1-16 0,-2 2-2 0,0-1-34 15,-2-1-5-15,1 1 1 0,-1-1-11 16,0 0-11-16,0 0-10 0,1 4 14 0,0 0-11 16,0 0 3-16,-9-15-13 0,3 12-9 0,1 0-24 15,-6-3-1-15,-1 1-19 0,2 2 20 16,-1 2-15-16,11 1-4 0,-9 0 21 0,-5 0-3 15,-17 10-5-15,12-5-3 0,1 3-2 16,-1 1-1-16,3-1-2 0,-1 4-20 16,2 0-2-16,-2 6-27 0,4-5 23 0,0 2 7 15,1 1 1-15,1 0-2 0,0 3-14 0,2 2 2 16,3-2-13-16,-1 3 4 0,0 4 0 16,3-2 26-16,0 0-21 0,2 3 16 0,2-13-12 15,0 5 18-15,0 3-1 0,0 3-1 0,14 28-21 16,-6-27 1-16,0 0 0 0,2 1 2 0,2-3 35 15,-2-2-2-15,2 2-3 0,2-5 24 16,0 0-12-16,2 0-26 0,0-2 40 0,5-1-23 16,0 1 7-16,-1-7 9 0,5 3-31 0,-3-4 23 15,0-2 2-15,0-1 1 0,2-3-17 16,3-1 0-16,-15-2 14 0,9 0-8 0,29-10 5 16,-23 4 8-16,-3-3-10 0,1-2 8 15,-2-3 7-15,0-1 6 0,0-1 1 0,0-1 4 16,-2-2 7-16,-1-1 9 0,0-1-9 0,-2 2 25 15,-1-2-21-15,-2-1 19 0,-1 0-21 0,-1 0 33 16,-4-1-27-16,-1 1 4 0,-2-1-19 0,-2 0 14 16,-1 1-5-16,-3 7-17 0,0 5 22 0,0-6-16 15,-13-22-28-15,9 14 23 0,-5 4-26 16,0-1-6-16,-3 0-2 0,0 4 8 0,-2-4-3 16,-1 3 12-16,-4 2-26 0,-1 0-10 15,0 2 4-15,0 2 16 0,-5 1-9 0,1 0-14 16,-1 2-3-16,1 1-2 0,-1 1-9 0,3 1-7 15,3 0 19-15,0 2-11 0,3 1-21 16,5 0 6-16,2 0-25 0,1 0-9 0,3 2-12 16,-1-2-20-16,1 2-36 0,2 1 11 15,3 0-63-15,0 0-27 0,0 0-19 0,-8 0-31 16,-6 12 25-16,10-9-269 0,1 0 1 0,-1 1 39 16,2-2 32-16,1 1 17 0,2-1 26 15,4 0 26-15,0-1 39 0,14-3 21 0,-5 2 14 16</inkml:trace>
  <inkml:trace contextRef="#ctx0" brushRef="#br0" timeOffset="15292.0829">21549 2364 581 0,'-1'-2'354'0,"1"0"-66"0,-1-1-11 0,1 2-24 0,0-1-39 16,-2 0-13-16,2 2 2 0,0 0-15 0,0-2-18 15,0 1-38-15,-1 1-11 0,1-1 14 16,0-1-31-16,0 2 8 0,0 0-10 0,0 0-52 16,2 2 39-16,-2-2-18 0,2 2 13 0,-1 2-38 15,-1 0-17-15,2 2 12 0,-1-1 9 16,4 14-5-16,-2-6 41 0,1 5-27 15,-1-2-2-15,2 2-7 0,0 0 1 0,-3-1 4 16,2-1-21-16,0 3 14 0,1-2-10 16,-1 0 6-16,-1-1-15 0,1-1-12 0,-1-2 10 15,-2-3 2-15,1 0-1 0,0-3-21 0,-1 2 13 16,0-4 10-16,1 2-15 0,-2-2 5 16,1 1-5-16,0-3-3 0,0 3-1 0,-1-4 14 15,1 3-34-15,-1-2 5 0,1-2-14 0,1 1 1 16,-1 1-60-16,-1-3-33 0,0 0-22 15,-3 2-46-15,3-4-51 0,-1-3 20 0,-1-1-276 16,-2-10 14-16,3-4 36 0,-4-4 39 16,4-2 16-16,1-4 28 0,0 13 21 0,0-7 10 15,0-5-2-15</inkml:trace>
  <inkml:trace contextRef="#ctx0" brushRef="#br0" timeOffset="15415.9789">21596 2260 494 0,'-1'-3'278'0,"0"-2"-53"0,-1 2-12 15,2-1-24-15,-1 3-1 0,-1-2-37 0,0 0-38 16,2 0-15-16,-2 0-41 0,2 0-18 0,-1 1-30 16,1-2-3-16,0 2-156 0,-2 1-98 0,3-2 19 15,-1 0 20-15,-1 0 15 0,1 3-164 0</inkml:trace>
  <inkml:trace contextRef="#ctx0" brushRef="#br0" timeOffset="16109.0878">21772 2224 708 0,'4'1'292'0,"0"0"-18"0,1 0-33 16,1-1 8-16,0 0-44 0,-1 0-2 16,1 0-15-16,1 0-39 0,1-1 6 0,-8 1-4 15,13 0-25-15,6 0-22 0,18-10 12 0,-20 7-33 16,2 2 40-16,-1-5-38 0,0 1 3 15,-3-1 1-15,0 0-23 0,-1 0 1 0,-3-1-5 16,1-2 23-16,-2 0-19 0,1 0-4 0,-4 1-6 16,2-3-1-16,-2 0 21 0,-2-1-14 0,1 0-31 15,-4 0 15-15,-1 3-13 0,0-1-17 16,-1 1 20-16,0 0 12 0,0 9-35 16,0 0 16-16,0-8-3 0,0 2-26 0,-11-7 28 15,9 8-2-15,-1 0-3 0,0 1-22 0,0 0 6 16,-2 1 9-16,3 0-31 0,-1 0 12 0,0 5-2 15,-1-2 1-15,0 2 3 0,-5 9 0 0,1 2 0 16,2 0-3-16,0 3 16 0,0 2 0 16,2 2-2-16,0-2-12 0,3 2 0 0,1 1-28 15,-2 3 3-15,2-12 1 0,0 5 18 16,0 4 21-16,12 25-8 0,-8-18 11 0,2-1-6 16,-1 1 10-16,1 1-5 0,1 0 13 0,-2-2-18 15,0 2 3-15,0 2-2 0,-2-4 7 16,2 1 2-16,-1 2-27 0,-2 3 5 0,0 0 10 15,-2-1 1-15,0-19-1 0,0 10-12 16,0 2-5-16,-14 26-15 0,10-23 3 0,0-6-43 16,-1-1-8-16,1-4-22 0,-6 0 1 0,5-5 8 15,-4-1 19-15,3-5-12 0,-2-2-1 0,3-2 3 16,5-2-5-16,0 0 8 0,-23-9 3 0,14-2 21 16,2-2-2-16,1-5 40 0,1 0 22 15,2 0 5-15,0-3 26 0,1 3-12 0,2-1-9 16,0 12 4-16,0-4 31 0,0-3-1 0,0 0-1 15,15-19-32-15,-8 19 17 0,1 0-4 16,3 0-3-16,1-3-4 0,3 3 27 0,-1 1-26 16,3 0-3-16,2 1-35 0,3 1 0 15,-1-2 1-15,5 3 20 0,0 0-18 0,0 1-51 16,-2-3-10-16,-1 4-34 0,0 1-43 0,3-1-63 16,1 0 19-16,0-2-262 0,-2 1-5 0,0-1 32 15,-2-5 24-15,5 2 29 0,-4-3 21 16,3-2 62-16,5 0-37 0</inkml:trace>
  <inkml:trace contextRef="#ctx0" brushRef="#br0" timeOffset="16479.344">23326 2095 588 0,'1'-4'346'0,"3"1"-22"0,-3 0-64 15,1 0-18-15,-1 1-8 0,2 2-35 0,-1-3-30 16,2 3-22-16,0-1 2 0,0 1-21 0,2 1-3 16,2 1-32-16,8 6 13 0,3 0-39 15,-1 2 35-15,2 2-29 0,1 3 6 0,-4-2 5 16,5 0-13-16,-1 4-3 0,-3-1-7 0,2 0-5 15,-1-2-6-15,0 0-6 0,4 3-2 16,-4 0-19-16,0 2 22 0,1-4-17 0,-4 2 4 16,1 0-30-16,1 0 12 0,-3 0 10 0,0 0-8 15,0 0-21-15,-3-3-17 0,-1-4-40 16,0 2-14-16,-3-2-25 0,-2-4-30 0,-1-1-27 16,-1 0 13-16,-2-3-90 0,-2-2-98 0,0 0-103 15,5-12 36-15,-3 7 13 0,-1-2 27 16,2-11-2-16,1-3 17 0</inkml:trace>
  <inkml:trace contextRef="#ctx0" brushRef="#br0" timeOffset="16808.3304">23920 2169 323 0,'4'-19'401'0,"1"2"-40"15,-1 9-56-15,-2-1-4 0,-2 9-33 0,0-6-4 16,0 6-32-16,0-8-6 0,0 8-34 0,0-6 0 16,0 6-23-16,0 0-19 0,0-7-22 15,0 7-15-15,7-7-46 0,-6 9-8 0,0 3-6 16,2 0-1-16,-2 2-5 0,1 11 57 15,-2-9-10-15,0 7-3 0,0 3-29 0,-10 22 14 16,6-15 8-16,-1 1-21 0,0-3-3 0,-3 2 2 16,1 5-10-16,-2-3-5 0,0 2 9 0,2 1-9 15,-5 0-9-15,3 0-12 0,-3 1-5 16,1 0 20-16,1 0-18 0,-3-2-11 0,1 0 16 16,2-2-10-16,-1 0-9 0,2-3 12 0,0 0-9 15,-1 1 16-15,2-3-10 0,-1-2 4 16,3-2-6-16,1-3-27 0,-1-2-16 0,1-5-9 15,3 0 5-15,0-3 2 0,1 0-67 0,0-2-30 16,-1-1-1-16,1-2-36 0,0-1-38 16,4-1 20-16,0-4-205 0,7-9 34 0,3-3-149 15,2-2 37-15,4-3 29 0,-1-4 27 16,3-7 57-16,3 6 17 0,1-7-28 0</inkml:trace>
  <inkml:trace contextRef="#ctx0" brushRef="#br0" timeOffset="17092.8356">24159 2369 357 0,'5'-5'390'0,"-1"2"-85"0,1 0-38 16,-5 2-30-16,3 0-35 0,-2 2-11 15,1-1 13-15,1 1-22 0,-3 4-33 0,1-1 34 16,0 3-22-16,1 11-15 0,-2 3-1 16,1 1-38-16,2 0 16 0,-3 3-37 15,0-13 19-15,0 6-13 0,0 2-4 0,0 4 11 16,-11 26-12-16,9-24-13 0,-2-2 17 0,1 2-33 15,1-3-3-15,-3-1 1 0,1 2-3 0,-1-2 3 16,2-1-24-16,-1-2 13 0,0-3-27 16,0 0-3-16,1-3-2 0,1-2-90 0,-1-4-4 15,-1 0-34-15,3-2-38 0,0-1-21 16,0-1 17-16,-1 0-146 0,2-3-109 16,0 0-39-16,-3-9 31 0,7-5 11 0,5-4 8 15,-1-4 39-15,2 1 10 0,2-3 57 16</inkml:trace>
  <inkml:trace contextRef="#ctx0" brushRef="#br0" timeOffset="17440.9664">24336 2507 320 0,'4'-8'402'15,"2"3"-35"-15,-4-1-77 0,1 2 6 0,-2 0-41 16,1 1-8-16,-1 2-23 0,0-2-47 16,0 1-7-16,-1 1-41 0,2 0-11 0,-2 2-4 15,-2 2-3-15,-1 1-28 0,-7 7 9 0,-1 0 16 16,1 3-57-16,-3 0 15 0,2 4-21 15,0-3-9-15,-1 2 33 0,3 1-33 0,0 0 4 16,0 1 13-16,3 2-32 0,2 0 5 0,1-1 4 16,2 0-26-16,1-10 4 0,0 4 9 15,15 19 3-15,-3-14 11 0,0-1-39 16,3-1 34-16,1-3-3 0,4 0-21 0,-1 0 25 16,2-4-12-16,0 1 3 0,3-3-25 0,-5 1 14 15,-2 0 0-15,1 0 40 0,-1-3-6 16,-6-2-2-16,2-2-6 0,-5 1-3 0,7 1-29 15,-6-1-7-15,-3-2-1 0,-1-1 2 16,1 2-3-16,-6-2-24 0,0 0-26 0,0 0-24 0,6 0-33 16,2-10-38-16,-6 4 13 0,-6-13-180 15,4 10-137-15,-12-18 35 0,12 8 29 0,-5-3 19 16,1-1 3-16,2-5 25 0,2 16 14 16,19-25 9-16</inkml:trace>
  <inkml:trace contextRef="#ctx0" brushRef="#br0" timeOffset="17774.7565">24859 2495 477 0,'-2'0'368'0,"2"0"-87"0,0 0-40 15,-2 0 0-15,6 0-46 0,0 1-6 16,4-1-14-16,12 3-11 0,-12-3-9 0,9 0-29 15,3 0-9-15,23 7 19 0,-17-6-21 16,-3 2-2-16,-1-2-14 0,1 1-26 0,-4-1 9 16,0 1 4-16,-3 1 10 0,-5-3-9 0,-11 0-11 15,9 0-7-15,-2 0-6 0,-7 0 21 16,8 0-9-16,-1 0-6 0,-7 0-3 0,7 0-11 16,-7 0-5-16,7 0-28 0,-7 0-2 15,7 0 16-15,-7 0-16 0,0 0-1 0,6 0-83 16,-6 0-40-16,0 0-64 0,0 0-49 0,0 0 18 15,11-12 21-15,-13 8-324 0,2-1 35 0,-2 1 56 16,-2-11 39-16,4 15 20 0,0-10 19 0,-4-13 14 16,4 17 2-16</inkml:trace>
  <inkml:trace contextRef="#ctx0" brushRef="#br0" timeOffset="18474.2487">25738 2132 431 0,'0'-2'308'0,"0"0"-59"0,-2 1-37 0,2-1-25 15,-2 1-5-15,0 1-23 0,0 1-11 16,0 2-34-16,1 1 13 0,-2 2-34 0,-3 8-4 16,1 0-17-16,-1 3 1 0,-2 2 8 15,2-1 1-15,1 1-20 0,1 0 8 0,2 0-14 16,0 3-12-16,2-1 3 0,-1 3 20 0,1-14-24 16,0 5-4-16,10 20-5 0,-2-15 7 15,4-4-8-15,-4 0 10 0,5-2-7 0,0-1-22 16,1-5 4-16,3 3 15 0,-4-3-5 15,6-2-10-15,-6-3 33 0,-4-3-1 16,2 0 19-16,2 0 6 0,16-17-8 0,-12 5-6 16,-2-1 4-16,1-3-7 0,-3 3 54 0,1-3-11 15,-1 0 7-15,-1 2 6 0,-5 0 3 0,3 1 2 16,-5 1 0-16,4 1-15 0,-5 3 0 16,1 2-13-16,-3 0-4 0,-2 3-11 0,2-1-13 15,0 0-7-15,-1 3-30 0,0 0-7 0,-1-2-31 16,0 3 20-16,-1 3-8 0,0-1-2 0,-1 2 9 15,-2 1-12-15,-2 11-24 0,1 1 4 16,0-1-14-16,1 3-2 0,3-3 11 0,1 4 1 16,0-13-41-16,0 4-9 0,0 4 19 15,17 14 9-15,-7-17 6 0,4-1 5 0,4-3 34 16,-2-1-3-16,1 0 9 0,-2-3-1 0,-2-3 40 16,-3 1 11-16,0-2 9 0,1 0 3 15,18-16 21-15,-13 7-1 0,-3-3 13 0,4-3 6 16,-4-3-25-16,0 0 1 0,-1 0 23 15,-4-1-24-15,1 1 15 0,-1 2-14 0,-2-2-18 16,1-1-28-16,-1 2 9 0,-4-1-21 16,0 1-13-16,-1 0-3 0,-1 8-36 0,0-2-35 15,0-4-26-15,0 1 11 0,0 0-119 16,-14-17-50-16,8 13-35 0,0 4 26 0,0-4-238 16,2 2-36-16,1-1 44 0,3-1 50 0,0-1 17 15,0 8 32-15,0-2 25 0,14-22 0 0,-7 16 24 16,-3 2 6-16</inkml:trace>
  <inkml:trace contextRef="#ctx0" brushRef="#br0" timeOffset="18691.2596">26322 1851 539 0,'2'-5'283'0,"0"0"-15"0,1 2-26 0,-1-2 1 16,2 2 11-16,0-1-31 0,8-5-26 0,-3 5-27 15,0 0-9-15,-1 3-13 0,2-2 9 16,6 0-11-16,2 0-37 0,-3 0 2 15,-3 2-32-15,-1 1 29 0,1-1-54 0,-4 1-6 16,-1-2 21-16,2 1-21 0,-2 0-49 16,-1-1-12-16,-1-1-49 0,-1 1-60 0,1 0 12 15,-1-2-166-15,-2 1-99 0,0 0 26 0,-2 3-89 16,0 0 47-16,0 0 26 0,0 0 33 16,-11-13 11-16</inkml:trace>
  <inkml:trace contextRef="#ctx0" brushRef="#br0" timeOffset="18895.4403">26481 1758 287 0,'-4'0'226'0,"2"5"-47"0,0-4 3 16,2 4-19-16,-2 0 3 0,2 1-5 0,0-1 9 16,-4 13-19-16,0 0 6 0,4 3-22 0,-4 0 3 15,1 1-8-15,3-11-9 0,0 7 5 16,0 6-5-16,0 1-32 0,0 0-11 0,0 1-4 16,0-1-9-16,0 0-8 0,0 0 13 15,0-1-15-15,0 0-1 0,0-2 9 0,0 0-33 16,0-1-3-16,0 0-26 0,0 0-26 0,-6-2-45 15,-3 13-33-15,6-21 9 0,3-3-296 16,0-8 29-16,0 0 25 0,0 9-46 0,0-9 27 16,0 7-9-16,0-7 2 0</inkml:trace>
  <inkml:trace contextRef="#ctx0" brushRef="#br0" timeOffset="20609.3483">28412 2524 400 0,'5'1'330'0,"-2"0"-10"0,2 0-51 15,1-1-15-15,12 5-19 0,-2-2-25 0,3 0-19 16,-1-1 8-16,3 2-23 0,2-3-40 16,-3 0 24-16,-1 1-64 0,-10-2 15 0,6 0-27 15,-1 0-29-15,0 0-9 0,-2 0-50 0,4 0-30 16,11-17-19-16,-15 6-74 0,-3-2-5 0,-3 0 12 15,-1-3-33-15,-2 1-16 0,1-2 33 16,-4 9 12-16,0-3 12 0,-12-16 46 16,8 16 6-16,2 3 106 0,0 2 29 0,0 1 6 15,1 1-1-15,1 1 22 0,-1 0 2 16,1 1 8-16,-2 1-31 0,2-2 11 0,0 3-11 16,0 0-21-16,0 0 6 0,0 0 6 0,0-2-23 15,-1 4 10-15,1 1-14 0,-1 3-3 0,2 0 6 16,-3 0 6-16,1 14-2 0,1-10 7 15,0 6-18-15,0 7-14 0,-11 21 22 0,10-18 11 16,-3 1-21-16,4 1-4 0,0-3 3 0,-2 0-25 16,-1 1 26-16,3-2-11 0,-1-1 4 0,1-11-17 15,0 5-15-15,0 1-27 0,0 0-25 16,0 0-14-16,0-4-34 0,-12 10-34 16,12-17-35-16,0-7 15 0,0 0-257 0,0 6 30 15,0-6 28-15,15 6 25 0,-12-9 22 16,2 0 22-16,9-9 14 0,-3-7-40 0</inkml:trace>
  <inkml:trace contextRef="#ctx0" brushRef="#br0" timeOffset="21107.9729">28981 2282 595 0,'10'-24'338'0,"3"5"-13"0,-2-4-22 0,-4 6-3 0,2 0-39 15,0 4 47-15,-5 2-29 0,1 4-17 16,-1 2-25-16,-2 1-57 0,2 1-2 0,-3 0-24 15,1 0-12-15,-1 2-36 0,0-1-5 0,0-1-48 16,-1 3 7-16,0 0 13 0,0 0-6 16,3 11-23-16,-2-4-3 0,-1 11-13 0,0-10 29 15,0 10-1-15,0 2-12 0,0 3-15 16,0 2 13-16,0 0-17 0,-11 25 3 0,6-22-15 16,1 0-4-16,1-2 19 0,-1 1-8 0,0-4 6 15,0 1 6-15,-1-2-31 0,5-3 23 0,-4-4-25 16,2-6-12-16,0 1 16 0,0-3 24 15,0 0-20-15,2-2-4 0,-2-1 0 0,1-2 16 16,1 1 7-16,-1 0 19 0,0-1 23 16,1-2 0-16,0 0-4 0,0 0-13 0,2-1 17 15,0-3-15-15,5-9-8 0,0 5-6 0,3-5 11 16,3 1-14-16,3 1-13 0,0 1 13 16,3 2-11-16,-2 1-7 0,0 2 0 0,2 2-5 15,-6 2-3-15,-13 1-5 0,14 0-3 0,15 11 4 16,-18-7-7-16,0 6 3 0,0 6-5 15,-3 0 4-15,0 3-20 0,-4 0 20 0,-1-1-9 16,-2 1-1-16,-1-7 1 0,0 1-12 0,0 6 4 16,-14 18 10-16,6-17-24 0,-3-1-20 15,-3-5 2-15,-3-1-22 0,-3 2 7 0,-5-6-114 16,-4-2-78-16,-4-4 25 0,-2-2-316 16,15-1 45-16,-40-10 38 0,15 0 34 0,-4-5-36 15,-6-5 30-15,-1-1 24 0,-7-4 26 0,-6-3 81 16,-5-5-22-16</inkml:trace>
  <inkml:trace contextRef="#ctx0" brushRef="#br0" timeOffset="21755.3537">25684 1774 516 0,'-2'-1'288'0,"0"-1"-57"0,0 1-20 0,1 1-14 0,0-1-16 16,0 1-10-16,1 0-26 0,-2 0 0 15,0-2-23-15,2 2-3 0,-3 0-24 0,3 0-7 16,0 0-13-16,-2 0 5 0,1 2-3 0,1 0-21 16,-2 3 9-16,0 1-12 0,0 10 31 15,-3 5-14-15,-3-1 1 0,3 5 9 0,0 2-36 16,-1 2 20-16,-1-4-14 0,-1 4 8 15,0 0-24-15,0 1 4 0,1 2 10 0,-2 1 14 16,0 1-6-16,0-2-5 0,2 6 7 0,-2-1-6 16,2 1 19-16,2 1 10 0,3 3 17 0,1 1-42 15,1-21 22-15,0 12-22 0,0 5 22 16,14 45-23-16,-6-40 0 0,3-1-12 0,1 0-3 16,5-1-3-16,2 2-54 0,3-5-31 15,4-1-29-15,2-2-24 0,7-3-25 0,4-2-49 16,4-2 16-16,4-4-221 0,2-3-94 0,5-1 35 15,3 0 30-15,3-8 29 0,5-1 22 0,2-8 31 16,5-3 15-16,-31-1-50 0</inkml:trace>
  <inkml:trace contextRef="#ctx0" brushRef="#br0" timeOffset="22459.3387">29635 2075 298 0,'2'-6'215'0,"2"2"-24"0,0 0-7 0,-1 1 7 16,-1 0-34-16,1 0 13 0,0 1 0 16,-2-2-22-16,0 3 6 0,0-2-23 0,0 1-1 15,0 1-1-15,3-1-3 0,-2-1 14 16,-2 2-16-16,1 0-10 0,0 0-10 0,1 0-11 16,-2-1 28-16,3 1-24 0,-2 0-27 15,-1 1 9-15,1-1-27 0,-1 0 10 0,0 2-21 16,1 0 5-16,-1-1-20 0,0 0-4 0,1 1-19 15,0 2 43-15,1 1-35 0,-1 1 3 0,3 13 7 16,-2 1-6-16,7 5 13 0,-1 2-16 16,2 0 8-16,0 4-4 0,1 2-4 15,0 6-15-15,1 4-2 0,-2 1 9 0,-2 0 2 16,1 1-16-16,-3 3 29 0,-3 2 16 0,0 1-22 16,-2 0 1-16,1 0-27 0,-2-26 20 0,0 13 13 15,-17 46-2-15,11-37 15 0,-7-2-27 16,0-6 4-16,-3 1 12 0,0-1 4 15,-6-6 15-15,3-5-30 0,-3 1 1 0,-3-2 3 16,0-1-5-16,3-5 21 0,-3-3-12 0,1-6-3 16,-2 4-29-16,1-7 19 0,1 3-17 15,0-1-48-15,-3-2-4 0,-3-5-73 0,2 0-35 16,15-3 17-16,-8 0-279 0,-27-12-4 0,25 2 30 16,-1-4 29-16,2-2 24 0,-3-4 24 15,-8-4-12-15,2-2 28 0</inkml:trace>
  <inkml:trace contextRef="#ctx0" brushRef="#br0" timeOffset="23371.505">23394 1708 810 0,'0'-3'258'0,"0"0"-20"0,-1 0-33 0,0 0-2 0,-1 1-12 16,1 0-24-16,1 0-19 0,0 1-12 15,0 0 10-15,-1 0-47 0,1-1-9 16,0 1-1-16,0 0-8 0,-2 1-16 0,1 1-18 16,0 0 3-16,0 2-2 0,-1 0-4 0,0 2-19 15,1 4 14-15,-2 12-18 0,-2 4 28 0,3 7-9 16,-1-1-8-16,0 1-2 0,0 4-6 15,3 2 22-15,0-1 23 0,-1 4-19 0,1-22-16 16,0 14 16-16,0 6 18 0,0 4 7 16,0 1-7-16,13 45-6 0,-11-39-9 0,-2 1-4 15,0 2-6-15,0-30-4 0,0 14 7 0,0 5-3 16,0 6-6-16,-15 46 13 0,10-47 15 16,-1-3-2-16,-2 3-52 0,-1 1 39 0,0-3-29 15,-1-2 16-15,-2 0 10 0,0 0-9 0,1 1-16 16,-3-6-10-16,2 1 24 0,0-6-19 0,0 0 4 15,1-2 1-15,1-3-24 0,1-3 25 16,1 0-3-16,0 0 10 0,0-6-5 0,1-2 13 16,1-3-16-16,2-1 10 0,1-4-8 0,1-4-26 15,0 1 22-15,0-4-10 0,1 3-16 16,-1-2-1-16,2-1-12 0,-1 1 1 0,1-1 3 16,0-2 0-16,5 0-161 0,-2-2-47 0,10-6 25 15,-4-6-251-15,8-2 37 0,-1-2 32 16,1 1-48-16,3-7 23 0,0-4 27 0,3-1-12 15,3-2 21-15,-1-5-4 0,1 0-5 16</inkml:trace>
  <inkml:trace contextRef="#ctx0" brushRef="#br0" timeOffset="24355.0085">29973 1787 486 0,'0'0'363'0,"0"0"-74"0,0 0-37 15,0 0-18-15,0 0-28 0,15 0-38 16,-15 0-21-16,0 0-3 0,0 0 6 0,0 0-45 16,0 0 33-16,0 0-39 0,0 0 5 0,31 22 6 15,-25-2-45-15,-5 5 3 0,1 1 25 16,1 2-9-16,-1 2 19 0,0 2-37 0,-2 0 13 15,1 3-17-15,2-2 13 0,-2 1-1 0,0 1-2 16,-1 1-11-16,4 3-27 0,-3 1 8 0,0 5-6 16,0 1 52-16,1 0-3 0,-1 1-12 15,2-1 7-15,-1 1 6 0,2 5-14 0,0-3 7 16,-2-4-10-16,2 1 2 0,0-2-13 16,-2-3-18-16,1 0 6 0,-1-2 9 15,-2-1-18-15,0-1 5 0,0-21-17 0,0 9 10 16,0 3-10-16,0 2 20 0,0-1-12 0,0-1-9 15,0-2 2-15,-7-1 4 0,7-3-7 0,0-1-3 16,0-6 0-16,0-2-11 0,0-3 9 0,-8-2 0 16,8-1-8-16,0-7 6 0,0 5-1 15,0-5-23-15,0 0-9 0,0 8-9 0,0-8-55 16,-9 7 8-16,11-11-122 0,0-1-88 16,8-12 26-16,0-4-265 0,-1-2 29 0,4-5 20 15,4-3 34-15,1-2 43 0,0-8 16 16,3 0 52-16,3-7-22 0,0-4 25 0,4-2 37 15</inkml:trace>
  <inkml:trace contextRef="#ctx0" brushRef="#br0" timeOffset="24937.4889">31152 2111 422 0,'15'-12'490'15,"2"2"-137"-15,-5 1-13 0,-4 2-32 0,-2 1-62 16,1 2-14-16,-3 1-28 0,0 0 13 0,-2 1 6 16,0-1-28-16,1 2 3 0,-1-1-47 15,0 1-11-15,-2-1-28 0,2 2-5 0,-2 0-26 16,1-1-7-16,0 1-13 0,-1 0 10 0,0 0-7 16,0 0 16-16,-1 8-25 0,-2-3 4 0,-5 8-2 15,-2-2-36-15,-1 2 27 0,-1 2 3 16,-2 1-11-16,0-2-6 0,-1 0 16 0,-2 1 10 15,-1 3-30-15,2-5 19 0,-1 2-19 16,0-2 16-16,0 0-27 0,0 0 8 0,-2 0-2 16,1 0 4-16,1-1-3 0,-2 1-5 15,1 1-10-15,0-3-1 0,0 3-5 0,1-2 12 16,1 2-17-16,2-2 3 0,1 1-5 0,0-1 4 16,3 0 10-16,1 1-12 0,1 1 4 15,-1 0-1-15,5-3 13 0,3 0-16 0,1-11 11 16,0 14 16-16,0 3 3 0,16 19-7 0,-5-16 1 15,3-2 6-15,3-1-18 0,1 0 7 16,3 1 6-16,4 3-1 0,1-4-12 0,-1 2 15 16,3-2-9-16,3 2-1 0,-1-2 0 0,0 3 4 15,-1-3-5-15,0-1-1 0,-2 1-21 16,-2-3 27-16,1-1-19 0,-5-1 10 0,2 1-7 16,-2-1 8-16,-4-1 8 0,0-3-10 0,-8-3-11 15,4 2 12-15,-3 2-13 0,-3-4 10 16,-1-3 1-16,-2 1-17 0,-2-1-23 15,-2-2-12-15,0 0-27 0,0 0 6 0,0 0-113 16,0 0-54-16,0 0-52 0,11-15 24 0,-9-2-265 16,1-1 35-16,-1-4 32 0,4 0-5 15,3-4 34-15,1 3 39 0,4-5 32 0,5 1 25 16,3-4 18-16,2-1-11 0</inkml:trace>
  <inkml:trace contextRef="#ctx0" brushRef="#br0" timeOffset="25439.2045">32256 2167 645 0,'6'-9'390'0,"-3"1"-47"0,-1 2-23 0,-1-1-15 15,1 0-51-15,-1 0-30 0,1 1 4 0,-2 2-7 16,0-2 1-16,2 3-32 0,-2 3-10 15,0 0-10-15,0-8-52 0,0 8 9 0,0-7-22 16,0 7-13-16,0 0-21 0,-12-10 4 16,7 8 2-16,-1 2-22 0,-2 0-14 0,-10 3-3 15,8-3 29-15,-19 12-33 0,8-5 4 0,3 5-19 16,-3-2-13-16,1 1 16 0,0 2 3 16,0 1-13-16,3 4-12 0,-2-3 17 0,3 1-22 15,0 3 27-15,2 0 30 0,2 1-25 0,2 2 11 16,-3 3-4-16,7-1 9 0,0 1 3 0,2 1-11 15,3 0 19-15,1-1-5 0,0-12-3 0,0 6-5 16,12 25 13-16,-3-20-12 0,0 0 7 16,2-1 6-16,1-2-19 0,2-1 7 15,2 1-18-15,-1 0 9 0,3-2 1 0,-1 0 8 16,4-3-2-16,2 2-1 0,-3-5-19 0,3 2 13 16,0-4-8-16,2 1-12 0,-2-3 14 0,4 2-1 15,-1-3 2-15,1-2-13 0,-3-1-4 16,-2-3-10-16,0 0 3 0,-1 1-23 15,-8-3-10-15,5 0-18 0,18-17-30 0,-22 13-15 16,3-1 10-16,-6-9-103 0,-7-4-45 0,2 0-64 16,-2-5-27-16,-3 0 32 0,0 1-182 15,-1 14-18-15,0-5 43 0,-16-15 31 0,8 10 29 16,-2 2 26-16,-2 1-5 0,-1-1 24 0,-4-1 12 16,1 2 2-16</inkml:trace>
  <inkml:trace contextRef="#ctx0" brushRef="#br0" timeOffset="25803.7324">32204 2446 489 0,'-7'-1'295'0,"4"0"-44"0,-1-1-20 0,2 1 3 16,-2-1-13-16,2 2-7 0,0-1-22 15,0 1 20-15,1 0-34 0,0 0 5 16,-1 0-25-16,2 1 0 0,1 1-7 0,0-1-17 16,2 1-14-16,1 0-13 0,3-2 30 0,11 6-42 15,0-4 11-15,-1 2-31 0,3 1 39 0,1-1-24 16,3 0-8-16,0 2 6 0,-1-1-9 15,-2-2 4-15,0 1-26 0,7-2 20 16,-15 2-16-16,7-1 12 0,-4-2-1 0,-2 2-3 16,-14-3-17-16,10 0 18 0,0 0-20 0,-4 0 14 15,-6 0-11-15,8 0 13 0,-8 0-19 16,8-2-5-16,-4-3 8 0,-3 6-14 0,0 1 1 16,1 0-4-16,0-1-2 0,-1 0-5 0,1 1-13 15,-2-2 10-15,1-1-14 0,1 0-3 0,-4 1-11 16,1 0-58-16,-2-1-14 0,-1-1-18 15,1 2 9-15,2-5-105 0,-1 6-45 0,2-1-81 16,-6 4 33-16,5-4-240 0,-1-3 35 16,-1-1 35-16,-1 0 34 0,-2-2 18 0,-8 0 43 15,-1 1 61-15,-5 0-21 0,-3 4 17 0,11 1 5 16</inkml:trace>
  <inkml:trace contextRef="#ctx0" brushRef="#br0" timeOffset="27164.4928">15016 4642 222 0,'0'0'197'0,"13"0"-39"0,-13-13-16 0,0 13-23 0,0 0-18 0,0 0-39 0,13 0 1 0,5-23-13 0,-14 20-12 0,-2 3-5 0,1-3-43 16,0 1-6-16,2 1 29 0,-3-1 2 0,2-1-17 0,-2 2-14 0,1-1 38 0,-1-1-3 0,2 2-2 0,-2 0-4 0,-2-1-1 0,0 0 6 0,4 0 0 0,-3 0-41 0,1 0-73 0,0-1-77 0,1 0-132 0,-3 1 5 0</inkml:trace>
  <inkml:trace contextRef="#ctx0" brushRef="#br0" timeOffset="28358.5559">16526 4410 526 0,'0'0'284'0,"0"-14"-33"0,0 14-15 0,0 0-6 0,0 0-30 0,0-26 7 0,0 23-11 0,-1 0-25 0,0 2-31 0,1-2 5 0,0 2-20 15,0-1-11-15,1 0-15 0,-1 2-11 0,-1-1-16 16,2 0-15-16,-1 1 5 0,0-1-12 15,-1 2-20-15,-1 0 7 0,1 2-16 0,1 0 9 16,-1 3-17-16,0 1 26 0,-2 12-27 16,3-8 16-16,-2 22-9 0,-1-8 5 0,0 2 13 15,1-2-30-15,1 2 4 0,-3-1 7 16,3 0-9-16,0 4 6 0,-1-4-9 0,-1 3-3 16,-2 0-6-16,3-1-1 0,-1-1 11 0,0 2 1 15,1-2-12-15,-1 0 8 0,3-14 5 16,0 6 9-16,0 3-27 0,0 0 16 0,0 0-21 15,-10 22 36-15,8-26-10 0,0 1-24 0,-4-4 6 16,5-2-6-16,0-3 9 0,0-1 13 0,0-1-22 16,1-2 32-16,-1-2-18 0,0 0 11 15,1 1-3-15,-1 0-13 0,1-3-4 0,-1 1 22 0,1 0-1 16,-1 0-7-16,1 0-9 0,0-2-17 16,0 1-32-16,0-1-39 0,-2-2-26 15,1-1 9-15,-1-2-209 0,1 0-132 0,-1-2 31 0,0-11 8 16,0-3 28-16,2-1 61 0,0 8 7 15,0-4 10-15</inkml:trace>
  <inkml:trace contextRef="#ctx0" brushRef="#br0" timeOffset="28751.1174">16804 4526 478 0,'0'-3'373'0,"0"0"-88"0,0 0-13 15,1 0-26-15,-1 2-30 0,0-2 17 0,1 2-61 16,0-1-12-16,0 2-15 16,0 0 19-16,1 0-54 0,0 0 15 0,0 2-33 0,3-1-1 15,-1 3-15-15,13 6-14 0,1 2-6 0,1 3 8 16,0-1-19-16,-1 2 16 0,4-1-12 15,-2 0 3-15,-2 1-23 0,0-1-2 0,0 2 5 16,0-3 9-16,2 5-21 0,-5-2 33 16,1 1-30-16,-1 0 6 0,-1-2-5 0,-2 1-9 15,-2-3-4-15,2 0 10 0,0 0-12 0,-2 0 11 16,-1-2-17-16,2-2 35 0,-5-3-57 16,-1-2-18-16,-2 1-40 0,1 0-23 15,-1-2-10-15,-2-2-46 0,1 2 15 16,0-3-144-16,-2-1-99 0,0 0-7 0,0 0 1 15,0 0 23-15,7-25 31 0,-2 7 8 0,-1 1 11 16</inkml:trace>
  <inkml:trace contextRef="#ctx0" brushRef="#br0" timeOffset="29085.6847">17418 4507 845 0,'5'-6'335'0,"-2"5"-89"0,-1-1-13 0,1 0-21 16,-3 1-20-16,2 1-21 0,-1 0-22 15,1 0-22-15,0 2 19 0,0 1-7 16,-1 3 0-16,0 1-38 0,-1 12 5 0,0 3-5 16,0-10 6-16,0 6-12 0,-15 26-9 0,12-19-34 15,-3 2 27-15,-2 0-31 0,1 1 18 0,-1-2-8 16,0 1-5-16,-3 1 0 0,2-2-26 16,-1 3-2-16,-1-1-3 0,-1 4-2 15,-1-2-2-15,0-2-2 0,1 2 37 0,-4-1-5 16,1-2-6-16,-1 1-11 0,2-3-2 0,-1 0-4 15,-1-2-3-15,2-2-26 0,0 1-1 0,-2-3 45 16,6-1-5-16,0-1-60 0,-2-4-12 16,5 0-15-16,0-3-10 0,3-5-6 0,-2 0-6 15,3-1-23-15,1-1-15 0,2-3-43 16,0 0-44-16,0-6 17 0,2-1-172 0,12-8-83 16,2-5 39-16,-1 1 21 0,1-4 38 0,5 0 1 15,0-1 23-15,0 1 12 0</inkml:trace>
  <inkml:trace contextRef="#ctx0" brushRef="#br0" timeOffset="29368.7154">17455 4956 573 0,'12'-7'366'0,"-5"-1"-60"0,-1 6-51 15,-2-1-27-15,-1 1-34 0,-1 0-16 0,1 1-27 16,0 1-15-16,-2 0 18 0,1 1-54 16,0 1 3-16,-1 2 14 0,1 0 14 15,0 2-13-15,-1 0-13 0,5 11 22 0,-6 0-41 16,3 2 9-16,-1 2-20 0,-1-1-3 0,2-1-8 15,-1 3-8-15,2-5-4 0,-4 6 18 0,1-4-3 16,-1 1-8-16,0-10-11 0,0 5-5 16,0 2-5-16,0 1 13 0,0 1-6 0,0-3-4 0,0-2-6 15,0-3 8-15,0-1-6 0,0-1-76 16,0-2-15-16,0 1-21 0,0-2-10 0,0-6-33 16,0 7-27-16,0-7-28 0,0 7 17 15,0-7-194-15,-4 7-76 0,4-8 31 0,1 0 30 16,1-4 23-16,0-1 23 0,5-10-26 0,9-3 53 15,-3-4-36-15</inkml:trace>
  <inkml:trace contextRef="#ctx0" brushRef="#br0" timeOffset="29775.4969">17792 5027 293 0,'2'-5'391'0,"2"0"-63"0,-1 1-26 15,-1 1-46-15,0 2-6 0,0-2-23 0,-1 1-5 16,1 1-29-16,-2-1 10 0,4 0-73 0,-4 1-1 15,0 3-12-15,-1-2-1 0,-1 3-1 16,-2-2-23-16,1 4-29 0,-9 3 23 0,-4 3-33 16,2 0 17-16,-2 2-28 0,2-1 28 15,0 3-21-15,1-1-19 0,2 0-12 0,0 1 12 16,0-1-23-16,5 4-3 0,0-2 15 0,4 0-24 16,1-4 18-16,1 1-10 0,0-5-12 15,11 15 22-15,-2-8 1 0,0-1-5 0,3-3-25 16,3 1 9-16,2-1 45 0,-1-3-28 15,5 2 3-15,-2-2-5 0,-6-1 39 16,3-2-6-16,3 0-5 0,-1 0 0 0,-2-1-5 16,0 2-6-16,-3-3-3 0,-6-2 32 0,1 2 3 15,-2-2-15-15,-1 0 27 0,0-1-12 16,-3 0-38-16,2 0 21 0,-1 1-23 0,-3-1 22 16,0 0 3-16,0 0-13 0,0 0-36 0,7 0-1 15,-7 0-36-15,7 0-52 0,-7 0-49 0,15-12-46 16,-13 7-53-16,3-9 21 0,2 0-267 15,-4-1 53-15,0-1 42 0,1-2-3 0,3-1 24 16,-4-1 25-16,5 0 22 0,-3 0 12 0,2 1 37 16</inkml:trace>
  <inkml:trace contextRef="#ctx0" brushRef="#br0" timeOffset="30320.8769">18451 4947 252 0,'-2'0'285'0,"-1"-1"-22"0,1 0-32 0,0 1-12 15,1 0-20-15,0 0 1 0,-1-1-15 16,2 1-26-16,2-1-22 0,1 3-9 0,3-2 16 16,0 0-17-16,12-5-11 0,-8 5-30 0,5 0 15 15,2 0-29-15,5 0 10 0,1 0 3 0,1 0 9 16,0 0-19-16,1 0-5 0,0 0 11 16,0 0-19-16,-2 0-12 0,2 0-8 0,-3 0 27 15,-3 0 16-15,-2 0-28 0,-2 0-21 16,-2 0-1-16,-2 0-22 0,-1 0 20 0,-3 0 17 15,-7 0-29-15,9 0-5 0,-9 0 1 0,7 0-33 16,-7 0-10-16,7 0-8 0,-7 0-11 0,0 0-64 16,7 0-15-16,-7 0-27 0,0 0 13 15,4-6-229-15,-7 4-74 0,-1 1 35 0,0-1 24 16,1-3 42-16,-3-8 25 0,5 0 13 16,1 5 23-16</inkml:trace>
  <inkml:trace contextRef="#ctx0" brushRef="#br0" timeOffset="30998.7197">18984 4678 272 0,'4'-1'404'15,"-2"1"-107"-15,0-1-46 0,1-1-19 0,1 1-15 16,-2 1-36-16,2 0 3 0,-2 2-57 15,2 0-17-15,1 2 5 0,0-1-10 0,3 10-11 16,2-1-23-16,-2 2 18 0,0 3-6 0,-1 2-25 16,0 3 2-16,-2-3 14 0,2 1-2 0,-2-2-26 15,2 1-3-15,-3 2-3 0,1-6-9 16,-1 1-6-16,4 0-11 0,-4-2 21 0,0-2-15 16,0-4 16-16,-1 0-16 0,0-2-9 15,0-3 15-15,0 1 14 0,1 0 11 0,-2-2 33 16,2-2-25-16,2 2-4 0,-6-2-14 15,0 0-4-15,7 0 47 0,16-15 1 0,-11 5 14 16,2-5-3-16,2 1 10 0,-4 0-2 16,-3-1 17-16,0 1-18 0,1-1 18 0,-3 6-6 15,-1 1-4-15,-3 2-9 0,1 1-3 0,-2 2 1 16,2-1-9-16,-1 2-10 0,-1-1-32 16,0 1 6-16,-1 0-6 0,0 1-14 0,1-1-16 15,-2 2 5-15,0 0-7 0,0 0-1 0,0 0 8 16,6 12-17-16,-4-5 0 0,0 10-12 15,1 2-11-15,-1 0 5 0,0 1-7 0,2 1-7 16,1 0 7-16,-1 0-27 0,1-1 16 0,1 0-21 16,-1-2 10-16,6-1-1 0,-1 0-14 15,2-2 21-15,0-2-3 0,3-1-15 0,-2-1 2 16,2-4 28-16,0-1 17 0,-3-3-10 0,-2-1 14 16,-10-2 11-16,10 0 28 0,1 0 6 15,14-19-3-15,-13 4 20 0,0-6-7 16,0 0 17-16,-3-2 0 0,1-1 8 0,-1-1 8 15,-2-1-15-15,-1 0 7 0,0-4 0 0,-1 2-14 16,-1 0 11-16,1 3-20 16,-4 0 15-16,1 3-2 0,-2 12-30 0,0-4 3 15,0 0-4-15,0-1-28 0,0 4 1 0,0 0-24 16,0 2-36-16,0 1-27 0,-14-14-61 0,8 12 13 16,1 2-110-16,-3-2-48 0,-2-1-72 0,-2-2 32 15,0 4-262-15,-1-2 64 0,2-1 46 16,2-1 31-16,9 0 30 0,-2 1 28 0,2 2 25 15,16-17 21-15,-1 9 19 0,1 2 9 0,1 0 7 16</inkml:trace>
  <inkml:trace contextRef="#ctx0" brushRef="#br0" timeOffset="31334.4793">19833 4288 589 0,'-2'-4'332'0,"0"0"-12"0,1 2-42 0,0-1-30 0,0 1-1 15,0 0-44-15,2 1-7 0,-1-2-33 16,2 2 6-16,2 0-8 0,1-1-10 0,2-1-11 16,9 2-19-16,5-4-12 0,0 1 14 0,1 0-16 15,1 1-15-15,-2 1 15 0,2 0-29 16,-2 1 15-16,-1-1-47 0,1 0 24 0,-4 2-8 15,1-2-24-15,-4 2 30 0,-1-2-27 16,-1 1-2-16,-4 0 7 0,0 1-5 0,-2 0-72 16,-2 0-59-16,1-1-28 0,-1 1-34 15,-2-1-53-15,2 0 20 0,-4 1-137 0,1-2-97 16,-1 2-22-16,-5 1 32 0,0-2 6 16,0 3 27-16,0-1 37 0,-11 2 28 0,5 0 4 15</inkml:trace>
  <inkml:trace contextRef="#ctx0" brushRef="#br0" timeOffset="31556.6356">20060 4257 254 0,'-3'2'280'0,"1"0"-59"0,0 2-14 0,0-1-33 16,0 2 24-16,0 1-14 0,-1 9-16 0,0 0-11 15,1-1 9-15,2-2-9 0,0 6-4 16,-1 2 3-16,1-9-30 0,0 4 26 0,0 4-47 16,0 2-2-16,0 0-9 0,0 3-28 0,0-1 15 15,0-1 10-15,0 1 6 0,0-1 6 16,13 24-40-16,-11-25 1 0,1-1-21 0,-2 1 10 15,1-3-14-15,-2-1-18 0,1 2 14 0,-1-10-5 16,0 3-24-16,0 1-25 0,0 1-34 0,0 0-41 16,-15 13-65-16,11-16 14 0,-6 0-218 15,5-3-90-15,2-2 32 0,0 0 28 16,-1-3 24-16,4-2 23 0,1-2 21 0,1-2 29 16</inkml:trace>
  <inkml:trace contextRef="#ctx0" brushRef="#br0" timeOffset="31885.9973">20232 4740 454 0,'5'-4'368'0,"9"-3"-38"16,-1 0-37-16,4 2-27 0,-6 1 10 16,-1 0-29-16,7 0-31 0,-5 1-16 0,7 2-27 15,-4 1-13-15,-15 0-37 0,15 0 2 0,20 10-25 16,-18-4-25-16,-1 3 7 0,-2 1-4 15,-3 3-34-15,2 1-4 0,0 1 17 0,-3 2 5 16,0-5-16-16,-2 7-5 0,-3 0-4 16,-2-1-4-16,-3 1-3 0,1 0 5 0,-1-10 4 15,0 4-3-15,-18 20 9 0,8-16-4 0,-1-4-5 16,-1 0-5-16,-1 2-3 0,0-6-2 16,0 3-3-16,6-4-59 0,-8 1-4 0,2-2-4 15,1-5-43-15,3 1-8 0,0-1-20 0,2-1-22 16,7-1-13-16,0 0 15 0,-7 0-141 15,7 0-75-15,-10-13-83 0,11 7 23 0,1-1 58 16,6-7 24-16,3-6 22 0,4 2-20 0,-2-3 9 16</inkml:trace>
  <inkml:trace contextRef="#ctx0" brushRef="#br0" timeOffset="32169.803">20630 4751 439 0,'4'-5'379'0,"0"0"-95"0,0 2-2 0,-1 0-41 16,0 2-15-16,0-1-37 0,-1-1-24 15,0 4 20-15,0-2-19 0,-1 1-53 0,-1 2 2 0,-2 1 2 16,-1-1-12-16,1 3-20 0,-9 11 15 16,3 0-27-16,-7 1-26 0,5 0 20 15,1 4-11-15,0-3-25 0,-5 1 19 0,6 2 17 0,0-1-14 16,-4-1-24-16,7 3-11 0,-1-3 13 16,2 1-14-16,-3 3 22 0,6-3-24 15,1-1-8-15,0 2-4 0,0-12 11 0,0 4-26 16,11 18-11-16,-5-15-20 0,1-1 2 15,0-2-46-15,4-2-25 0,-4-4-33 0,6 0 12 16,1-5-168-16,-2 0 24 0,1-1 21 0,-4-1-152 16,4 0 27-16,22-11 42 0,-16 0 17 0,2-4 8 15,-2 3-10-15</inkml:trace>
  <inkml:trace contextRef="#ctx0" brushRef="#br0" timeOffset="32417.1509">20961 4878 464 0,'3'-8'375'15,"0"2"-77"-15,-1 2-45 0,0-1 2 0,-1 3-31 0,0-1-33 16,0 1-32-16,0 1-5 0,2 2-6 16,-3 0-14-16,1 3-16 0,0 2-8 0,0-1 29 15,1 12-23-15,0 0 8 0,0 3-25 16,4 2-12-16,-4-1 33 0,0 2-12 0,-2-2-31 0,2 2-7 16,-1-1-8-16,0 3-6 0,0-1-6 15,0-1 15-15,-1-1 3 0,1-2-13 16,-1-11-8-16,0 6 6 0,0 1-5 15,0 0-64-15,0 2-32 0,0-2-28 0,0-3-44 16,0-2-36-16,0-3-69 0,0 0 20 0,0-8-184 16,0 6-70-16,0-6 30 0,-9 9 30 15,10-9 25-15,-2-2 58 0,3-1 11 0,0-3-11 16</inkml:trace>
  <inkml:trace contextRef="#ctx0" brushRef="#br0" timeOffset="32734.7456">21185 4967 422 0,'3'-6'397'0,"1"2"-64"16,-2 1-39-16,-1 1-38 0,0-2-15 0,0 3-20 15,0 0-36-15,0 0-27 0,-1 1-22 16,0 0-2-16,0 0-10 0,-2 3 2 0,1 1-24 16,-5 8-13-16,-3-1 2 0,-2 5-19 0,1-2-20 15,-3 3 22-15,2-3-14 0,0 3-6 0,-5 2-24 16,5-3-3-16,2 0-8 0,-2-1 18 15,2 2-9-15,3 1 4 0,0-1-16 0,2 0-16 16,0-1 15-16,4-10 3 0,0 3-23 16,12 14 4-16,-6-8-16 0,1-2 32 0,3-2-15 15,1-1 27-15,3-2-37 0,3 2 4 0,1-5-20 16,0 1-15-16,3-3-25 0,3-3-4 16,-13 0-39-16,5 0-50 0,24-9-16 0,-13 1 15 15,-4-2-203-15,2-5-39 0,4 1 29 0,0-5-24 16,0-2 28-16,4-1 16 0,2 2 31 15</inkml:trace>
  <inkml:trace contextRef="#ctx0" brushRef="#br0" timeOffset="33000.2835">21584 4884 610 0,'1'0'323'0,"3"2"-40"16,1-2-6-16,2 2-27 0,13 0 4 0,2 1-28 16,-4-2-13-16,2 2-22 0,4-2-29 0,-1 4-25 15,0-5-14-15,2 1-15 0,-14-1 7 16,6 0-12-16,2 0 12 0,1 0-12 0,-1 0-16 0,-2 0-38 16,-2 0-24-16,-4 0-24 0,9-12-49 15,-15 6-60-15,9-4-54 0,-6 4 16 0,-5-4-147 16,-3 0-102-16,0 10 29 0,0-11 26 15,-16-13-42-15,4 12 67 0,1 1 16 0,-4-2 12 16</inkml:trace>
  <inkml:trace contextRef="#ctx0" brushRef="#br0" timeOffset="33234.7828">21817 4738 707 0,'-3'-2'290'0,"1"2"-57"16,-1-1-20-16,2 0 1 0,-1 2-51 0,1 2 8 16,0 0-10-16,2 2 4 0,1 0-16 15,2 11 28-15,4 3-24 0,-3-2-34 0,0 4 7 16,0 2-6-16,2-1-25 0,-2 1-9 0,2 2 43 15,-4 0-21-15,4 1-11 0,0 1-31 16,-1-1 2-16,3-1-8 0,-3 0 10 0,-2-1-1 16,1 0-7-16,-3-1-7 0,1-1-6 15,1-1-5-15,3 0-4 0,-6-2-86 0,5-2-6 16,-6-3-45-16,0-14-27 0,0 9-53 0,0-1 18 16,0-1-273-16,0-1-24 0,0-6 35 15,0 0 60-15,0 0 0 0,0 0 18 0,5 9 42 16,-3-13-15-16,8-8 40 0</inkml:trace>
  <inkml:trace contextRef="#ctx0" brushRef="#br0" timeOffset="33784.1887">22540 4663 374 0,'2'-2'373'0,"0"0"-59"0,0 2-56 0,-1 0-23 16,0 0-29-16,1 1-26 0,0 2-11 16,-1 1-9-16,0 2-19 0,2 10-20 0,0 2-18 15,2 0 5-15,-4 2-8 0,0 1-18 16,4 2-16-16,-5-11 2 0,0 4-5 0,0 6 2 0,0-1-32 16,0 0 10-16,0 1-6 0,0-4 2 15,-14 20 0-15,11-19-4 0,0-4-9 0,1-2 5 16,-1-3-18-16,2-3 15 0,-1 0-6 0,1-2 23 15,0-1-38-15,0-1 28 0,0 1 3 16,-1-2 6-16,1 0 0 0,0-2 17 0,-1 0-8 16,1-2 22-16,0 1-16 0,-1-3 34 15,2-1-11-15,0-1-1 0,2-10-19 0,-2 7-2 16,14-20 10-16,1 10-19 0,-2-2-29 0,2 0 20 16,3 2 4-16,1 2-13 0,-1 2 8 0,1 2-3 15,-3-1-14-15,3 6-6 0,-1 1-3 16,-1 4 6-16,-1 2-33 0,-3 0 21 0,-4 1-20 15,21 13-10-15,-11 0 44 0,-2 1-27 16,-1 3 12-16,-1-1-24 0,-1 6 22 0,0 0-5 16,-3 1 7-16,-2 0-20 0,-2 1 23 15,0-1-14-15,-3 1-3 0,-3-1-5 0,-1-13-11 16,0 7 30-16,0 0-12 0,-15 19 16 0,5-19-18 16,0-1 1-16,-6-2 0 0,-2-1-1 15,-1-3 4-15,-2 0 10 0,-2-2-25 16,1-3 3-16,-4-1-58 0,-4-1-17 0,13-3-41 15,-8 0-69-15,-34-10 18 0,18 2-295 0,1-2-4 16,-3-2 26-16,0-4 39 0,-6 0 16 0,-6-4 61 16,1 0 23-16,-10-2-44 0,-9-2 16 15</inkml:trace>
  <inkml:trace contextRef="#ctx0" brushRef="#br0" timeOffset="34635.9453">19154 4457 326 0,'-2'-3'302'0,"0"0"-25"16,0 0-11-16,0 1-16 0,0-2-30 0,-2 2-10 16,3-2-19-16,0 3-29 0,0 0 12 0,0-1 2 15,-1 2-19-15,1-3-29 0,1 3 12 0,-2-1-45 16,2 0 2-16,-1 0-13 0,0 1-5 16,0-2-15-16,1 1-19 0,-1 1 2 0,1 0-9 15,0 0 1-15,-1 0 24 0,0 0-41 16,1 1-4-16,0 0 5 0,-2 0 7 0,1 1-21 15,-1-1 13-15,-1 2-24 0,0 0 11 0,0 1-9 16,-2-1 24-16,-3 9-20 0,-1 0 36 16,-2 1-50-16,0 1 25 0,1 2-19 0,-1 1 28 15,0-1-21-15,0 5-3 0,-1-2 15 16,1 1 34-16,0 0-31 0,0 1-23 0,0 2 9 16,3-1 21-16,-1 0-19 0,0-1 14 15,1 5 6-15,2 1-3 0,-1 2 0 0,0-2-3 16,0 2-10-16,0 0-2 0,0 1 39 0,2-2 11 15,0 1-8-15,-1-1-4 0,1-1 18 16,0 2-2-16,0 0 0 0,3 1-25 0,-2 1-1 16,3-1-21-16,-1 4 13 0,2-18 1 0,0 6-17 15,0 6 17-15,0 0-12 0,14 27-1 16,-5-29-8-16,-1 1 0 0,3-5-49 0,1-2-1 16,8-1-25-16,-3-2-36 0,4 0-17 0,5-3-61 15,5-1-30-15,3-4 18 0,4 2-288 0,7-3 22 16,7-2 33-16,6-2 57 0,1-3-7 15,9-1 51-15,-30 0 19 0,82-16 34 16,-33 0-15-16</inkml:trace>
  <inkml:trace contextRef="#ctx0" brushRef="#br0" timeOffset="35332.3212">22819 4484 480 0,'2'-2'294'15,"-3"-1"-17"-15,0 1-25 0,1 1-12 0,0-1-16 16,1 1-32-16,-2 0-12 0,1-2-8 16,0 2-27-16,2 0-6 0,-2 1-29 0,0-1 2 15,0 1 5-15,0 1-29 0,0-1 4 0,1 1-8 16,2 0-16-16,2 3 4 0,-2-1-13 15,13 12 5-15,-1-2 20 0,2 3-39 0,3-1-1 16,-3 3-10-16,-1 2-24 0,2 0 21 16,1 2-11-16,-1 2 9 0,2 4-2 0,0 3-4 15,-1-3-15-15,0 5 1 0,0 2 0 0,-3 2 17 16,2 2-18-16,-2 0 2 0,0 0 11 16,-2 1 12-16,-1 0 4 0,-4-1-31 0,1-1-9 15,-5-1 21-15,4 1-6 0,-7-3 12 0,-1 0-4 16,-1-19-5-16,0 9-13 0,-13 28 19 15,4-24-3-15,-1-3-1 0,-3 0-1 0,-3-3-11 16,-3 0-1-16,0-2 0 0,-2-3 14 16,0-5-34-16,-2-2-2 0,0 1-15 0,-2-4-35 15,2-2-24-15,0-3-35 0,5-3-29 0,18 0 13 16,-14 0-262-16,-9-15-18 0,16 6 16 16,4 0 18-16,1-7 30 0,-2 0 9 0,4 4 53 15,13-21-2-15</inkml:trace>
  <inkml:trace contextRef="#ctx0" brushRef="#br0" timeOffset="35889.1713">23544 4401 654 0,'-1'-3'313'0,"1"0"-28"15,-1 0-32-15,0 0-20 0,0 2-11 0,-1-2-25 16,2 2-30-16,-1-1-16 0,0 2-15 0,1 0-39 15,-1 0 13-15,2 2-21 0,-1 2 8 16,0 2-27-16,3 11 1 0,-1 1 0 0,-2-8-8 16,6 23 4-16,-1-8 12 0,0 1-8 15,1 2-26-15,-1-1 26 0,1 1-10 0,0 2 12 16,-1 6-28-16,4-1 5 0,-1 0-5 16,2 5 23-16,-2-2-5 0,1 2 3 0,2-2-20 15,-2 2 19-15,0 0-10 0,-1-2-4 0,1-2-3 16,-3-2-14-16,-1 3 6 0,1-5-18 15,0 2 32-15,2-3-12 0,-5-3-13 0,2 0-1 16,-2 0 6-16,1-3-1 0,0-3-12 16,-1-3-23-16,-1-1 19 0,0-5 28 0,-2-4-27 15,1-2-2-15,0-1-4 0,0 1-1 16,-1-3-5-16,1-2-7 0,-1 1 19 0,1 0-14 16,-1-1-12-16,0-1-23 0,1-1 6 15,-1 0-77-15,0 0-61 0,0 0-38 0,3-15-43 16,6-4 21-16,-5 0-273 0,5-3 40 0,0-1 54 15,0-1-3-15,2-2 39 0,2-3 19 0,1 2 37 16,3 0-22-16,2-1 29 0</inkml:trace>
  <inkml:trace contextRef="#ctx0" brushRef="#br0" timeOffset="36215.4775">24025 4945 484 0,'3'-2'339'0,"1"1"-49"0,2-1-26 0,-2 0 29 15,2 0-27-15,0 2-10 0,1-1-42 0,2 2-18 16,-1-1-21-16,6 0-19 0,2 0 29 16,-1 0-26-16,0 0-19 0,1 0-14 0,1 0 13 15,-4 0-35-15,1 0-25 0,1 0 17 0,-1 0-15 16,-2 0 20-16,-1 0-15 0,1 0-9 15,-3 0-1-15,-1 0-23 0,0 0 4 0,-1 0-18 16,-7 0 4-16,8 0-6 0,-2 0 5 16,-6 0-15-16,9 0-7 0,-9 0-32 0,9 0 1 15,-3 0-90-15,-6 0-62 0,6 0-68 0,-6 0 23 16,27-5 17-16,-18-3 18 0,5-2-316 16,-5 0 35-16,-1-4 60 0,9 4 31 15,-3-1-9-15,11 0 20 0,6 1 66 0,2-1-12 16</inkml:trace>
  <inkml:trace contextRef="#ctx0" brushRef="#br0" timeOffset="36749.8209">25273 4663 767 0,'0'-6'325'0,"2"0"-44"16,-1 2 9-16,-1-1-3 0,2 1-38 0,-1 0-31 15,-1-2-12-15,1 2-13 0,-1 0-30 0,0 0-34 16,0 4 1-16,0 0-13 0,0-7-43 0,0 7-9 16,-15-18 23-16,2 9-27 0,3 4-7 15,1 1 0-15,0 1 5 0,4 1-26 0,-7 1 19 16,12 1 6-16,-13 0-42 0,-5 0-17 15,-18 15 24-15,14-9 22 0,0 4-32 0,1-1-4 16,1 6 10-16,0-2 4 0,-2 2 9 16,6 1-40-16,-2 2 23 0,3 0 2 0,0 3-11 15,2-2 0-15,2 4 0 0,4 4 16 16,-1-2 0-16,5 3 28 0,0-3-4 0,3-13-12 16,0 7-1-16,14 26-4 0,-5-20-3 0,2-4 6 15,0 1-2-15,3-1-28 0,1 0 27 16,2-2-12-16,0-2-7 0,1 1 22 0,2 0-29 15,-2-4 16-15,1 1 18 0,1 0-3 0,2-3-2 16,1-1 1-16,-2 0-7 0,3-1 2 16,3 1-15-16,0-4 13 0,-2 0-1 0,0-3-5 15,0-1 4-15,-2-3-8 0,2 0 7 0,-2 0-29 16,-12 0 18-16,7 0-2 0,16-12-24 16,-14 7-28-16,-2-3 4 0,0-2-108 15,-3-3-22-15,-4 1-10 0,1-3-46 0,-6 2 19 16,-4-5-133-16,-2 11-138 0,0-6 33 0,-10-17-18 15,2 15 29-15,-3-1 80 0,-2 2 25 0,-5-1-28 16,-1 1 4-16</inkml:trace>
  <inkml:trace contextRef="#ctx0" brushRef="#br0" timeOffset="37047.7565">25201 4938 234 0,'-4'1'351'0,"1"-1"-45"0,1-1-26 0,0 1-23 15,2 0-21-15,0 0-7 0,0 0-33 16,2 1-8-16,2 0 13 0,1 0-26 0,1-1 3 16,1 1-44-16,1-1 22 0,0 1-17 0,4-1 0 15,5 0-8-15,1 0-10 0,2 0-1 16,0 0-14-16,4 0-8 0,-1 0 1 0,0 0-4 16,-2 0-18-16,1 0-9 0,-2 0-8 15,-4 0 3-15,-3 0-10 0,-1 0-1 0,-3 0-24 16,-2 0-2-16,-1 0-3 0,8 8-90 15,-10-8-45-15,0 0-2 0,-1 1-53 0,-3-1-5 0,0 0-42 16,0 0 20-16,0 0-187 0,6 0-72 16,-6 0 32-16,14 12 3 0,-12-9 25 0,0 2 26 15,3 9 17-15,1 0 67 0</inkml:trace>
  <inkml:trace contextRef="#ctx0" brushRef="#br0" timeOffset="37365.0378">25785 5488 567 0,'0'4'299'0,"0"1"-56"0,0-2-26 0,0 2-15 15,-2 0-3-15,2 2-13 0,-2-1-23 0,2 1-6 16,-11 16 9-16,4-5-24 0,-2-1-14 15,2-1-15-15,-6 0 0 0,-1-1-19 0,0 2-3 16,1-2 0-16,2-1-37 0,-7 2 5 16,6-4-10-16,-2 1-3 0,1-1 23 0,1-4-31 15,-1 2 6-15,1-2-7 0,-1-1-26 0,1 1 3 16,1 1-28-16,1-5-11 0,3 0-21 0,-1-3-31 16,-1 2-14-16,0-3-23 0,9 0 10 15,0 0-297-15,-9 0-32 0,2 0 39 0,-4-10 14 16,8 5 26-16,1-1 16 0,0-15 8 15</inkml:trace>
  <inkml:trace contextRef="#ctx0" brushRef="#br0" timeOffset="38397.9473">27753 4548 400 0,'-16'0'342'0,"16"0"-66"0,0-13-26 15,-12 13-20-15,12 0-28 0,-22-20-3 16,17 18-9-16,-1-1-13 0,3 2-25 0,1-1-21 16,-2 0-17-16,0 1-17 0,2 0-20 15,-3 1 6-15,0 0 1 0,5 0 0 0,0 0-37 16,-7 0 4-16,-3 0-10 0,-15 15 7 0,12-5-14 16,-2 1 12-16,-5 1-6 0,5 2-2 0,2 2-15 15,-2 0-4-15,0 0-4 0,-1 3-3 0,-2 2 1 16,3-2 11-16,4 1-16 0,-5 1 18 15,5 0-22-15,-3 2 8 0,5 0 21 0,2 4-31 16,-2 0 10-16,2 0-2 0,3 0-5 16,4-12-5-16,0 5 6 0,0 3 23 0,16 26-8 15,-5-26-21-15,0-1 9 0,5-3 14 0,3-3-9 16,0-2-6-16,4 0 45 0,6-4-10 16,-4 0-9-16,1-3-18 0,5-1 3 0,-3-2-2 15,1-2 40-15,-2-2 0 0,-15 0 24 16,5 0 2-16,19-13 32 0,-14 4-23 0,-3-7-2 15,0-2 17-15,-4 0-9 0,-2-3-14 16,0-3 5-16,-4-2 5 0,-2-1-5 0,0-1-32 16,-4-4-3-16,-3 0 9 0,0 15-18 0,0-5 10 15,-19-25-14-15,5 21-13 0,-1-1-9 16,-2 4 5-16,-4-1-3 0,0 1-21 0,-1 4 4 0,-1 1 6 16,-1 1-21-16,3 2-23 0,-1 1-24 15,2 2-4-15,0 1 7 0,-1 5-52 0,4 1-31 16,0 2-26-16,2 2-33 0,-1 1-25 0,7 0-13 15,-5 0 21-15,1 0-287 0,2 0 25 16,0 0 33-16,2 0 32 0,2 0 21 0,7 0 44 16,-8 0 25-16,-2-9 15 0,10 6 9 0</inkml:trace>
  <inkml:trace contextRef="#ctx0" brushRef="#br0" timeOffset="38813.7877">28060 4257 804 0,'2'-3'336'0,"1"0"-28"16,-2 0-42-16,0 1-25 0,-1 1-33 0,2-1-47 15,0 1-7-15,2 1 2 0,-2 1-15 16,1 2-38-16,0-1-10 0,-1 3 7 15,1 1-26-15,3 6-4 0,2 1 6 0,0 6-23 16,-2 1-6-16,-1 0-10 0,2 4-11 0,0 0 28 16,2 2-16-16,-5-1-10 0,5 3 18 0,-3-3 4 15,4 0-11-15,0 0-6 0,-2 1-14 16,-1 0 24-16,1-1-7 0,-1 0-6 0,-3 5 30 16,3-2-6-16,0-1-5 0,-1-2-24 0,-1 4-18 15,-4-1 19-15,5-3 7 0,-2 2-5 16,-4-2-39-16,6-3 28 0,-3-3 1 0,0 2-51 15,2-5-4-15,-5-6-16 0,1 2-11 0,-1-12-29 16,0 7-38-16,0-1-46 0,0 1 17 16,0-7-148-16,0 0 25 0,0 0 22 15,-10 9 22-15,8-12 20 0,-4-1 18 0,4-2 17 16,-3-9-186-16,-1-4 25 0,3 1 12 0,-5-6 28 16</inkml:trace>
  <inkml:trace contextRef="#ctx0" brushRef="#br0" timeOffset="39481.7209">28064 4742 412 0,'-8'-4'315'0,"6"0"-37"0,0 1-36 16,-1 0-25-16,1 1 5 0,0 2-17 0,2-3-53 15,0 2 3-15,2-1-22 0,3-1-2 0,-1 2-28 16,3-1-1-16,9-1-8 0,5 1 6 16,0-2 6-16,4 2-36 0,0-3-8 0,-2 1-13 15,2-1-16-15,0 0 20 0,-4 0-14 0,3-1 9 16,-5 0-26-16,3-2 1 0,-6-3-15 0,0-1 16 15,-2-1-23-15,-2-3 7 0,-2-5-11 16,-3 1 27-16,-1-1-27 0,1-1 11 0,0-2-16 16,-1 1 19-16,-2 1 0 0,3-2 11 15,-4 1-14-15,-3 1 48 0,0 3-17 0,0 10 19 16,0-2-21-16,0-1 16 0,0 1 14 0,0 3-6 16,0 0 9-16,0 2 7 0,0 6-16 15,0-9 4-15,0 9-10 0,0-7 0 0,0 7-1 0,0 0-4 16,0-6-37-16,0 6 0 0,0 0-3 15,2-9 1-15,0 10 5 0,-1 2-1 0,1 2-32 16,0 1 4-16,4 12 12 0,0 0-1 16,2 3 0-16,-1 3-14 0,-1 1 3 0,2 1 26 15,-2 3-1-15,2-2 0 0,-2 3 24 0,0-1-5 16,0-2-32-16,-1 2-2 0,-1 0 3 16,-1 2-23-16,-3-3 4 0,0-2 2 0,0-14 53 15,0 8-20-15,0 0-7 0,0 1-2 16,0-1 1-16,0-4-2 0,0-4-1 0,0-1 1 15,0-3 11-15,0 1-9 0,0-3 11 0,0-6 0 16,0 7 1-16,0-7 7 0,0 0 24 0,0 6-1 16,0-6 19-16,2 6-34 0,-1-9 6 15,1-1-4-15,7-9-30 0,-1-2 9 0,4-3 14 16,2-1-4-16,3 0-2 0,-2 1-17 0,0 4 26 16,-3-1-20-16,1 3 2 0,-2 3-1 15,1 1-3-15,-5 4-6 0,-2 2 4 0,1 0 0 16,-2 2-10-16,-4 0-4 0,0 0 7 0,8 0-7 15,12 13-2-15,-8-3-4 0,-1 5 15 16,-2-3-8-16,2 3 0 0,-3 0 13 0,1 2-4 16,-2-4-13-16,2 4 12 0,0-3-10 0,-2 5 3 15,0-6-15-15,-1 2-17 0,0-1-17 16,-2-4 6-16,0 0-78 0,-4-4-28 0,0-1-32 16,1 0-28-16,-1-5-45 0,0 0 23 15,0 0-196-15,0 0 33 0,8 6-55 0,-7-9 1 16,2-1 27-16,4-10 25 0,3-1 19 0,4-3 66 15</inkml:trace>
  <inkml:trace contextRef="#ctx0" brushRef="#br0" timeOffset="39897.3578">29118 4684 544 0,'3'-2'376'15,"-1"2"-69"-15,0 0 38 0,0 0-54 16,0-2-36-16,-1 1 14 0,1 1 0 0,0-1-71 15,-1 0 19-15,1-1-31 0,0 0-15 16,0 1-11-16,2-2-25 0,-1 0-15 0,2 0-15 16,-2-1-5-16,1 1-22 0,6-6-10 0,-4-2 1 15,-1 4-1-15,-1-1 7 0,-1 0-39 0,0 2 5 16,-2-3-2-16,1 3 2 0,-2 0 6 16,1-1-14-16,-1 1 0 0,0 0-27 0,1 0-1 15,-1 2 13-15,0 4-11 0,0 0 9 0,0 0-14 16,0-8 0-16,-13 1-8 0,7 7 22 15,-9 6-28-15,0 1 27 0,2 1-12 0,0 3 13 16,0 1-3-16,0 3 0 0,-3 1-28 16,6 1 6-16,3-1 6 0,-2 3 0 15,2-2 1-15,1 1 2 0,4 1 14 0,-1-1-18 16,2 2-8-16,1-5 0 0,0-6-7 0,0 4 18 16,13 15-9-16,-5-12-3 0,3 1-3 0,2-6 1 15,2 1-48-15,-1-1-10 0,4-5-36 0,-5 0-8 16,0-2-40-16,-1-2-19 0,-12-2-48 15,13 0 20-15,16-13-197 0,-13-1-40 0,-5 3 19 16,3-7 22-16,-4 2 24 0,0-3 0 16,0-3 16-16,-2 0 54 0</inkml:trace>
  <inkml:trace contextRef="#ctx0" brushRef="#br0" timeOffset="40305.3071">29335 4567 383 0,'0'-4'343'0,"-2"0"-53"16,4-1-10-16,-2 2-26 0,1 1-20 15,1 0-31-15,-1-2 1 0,0 3-39 0,0-1 2 16,1 1-43-16,1 1 13 0,1 0-22 0,2 3-17 16,9 3-19-16,0 0 39 0,0 3-31 15,-1 1-19-15,0 1 2 0,0 3-37 0,6-1 43 16,-7 3-33-16,-2-1-26 0,2 2 11 16,0 0-5-16,-4 1 8 0,-2-2 7 0,-2 2-31 15,-1 1 20-15,-3-5-11 0,0 3-9 0,-1-11-3 16,0 5 0-16,0 0-1 0,-13 6-28 15,-1-8 9-15,3 1 2 0,1-7 0 0,0 0 10 16,0-1 6-16,1-1-3 0,0 1 3 0,9-2 16 16,-7 0 0-16,-12-11 18 0,6 3-7 15,3 2 5-15,0-9 3 0,2 2-2 0,3-3 52 16,3-2 16-16,0-3-37 0,2 10-5 16,0-7-19-16,14-23 26 0,-3 16-12 0,0 1-5 15,3 1 4-15,-3 2 4 0,-2-1 12 16,2 4-38-16,-1 3 17 0,-2 1-8 0,0 2-32 15,-2 4-3-15,-2 1-13 0,1 3 0 16,-2-1-83-16,-2 1-28 0,0 0-27 0,-1 0-55 16,1 2-43-16,-1-1 22 0,1 0-252 0,0 1 1 15,0 0 61-15,-1-2 6 0,1 2 48 0,-1-1 4 16,1 1 34-16,2 0 4 0,-2 0 17 16</inkml:trace>
  <inkml:trace contextRef="#ctx0" brushRef="#br0" timeOffset="40916.4826">29876 4469 310 0,'2'1'469'0,"-1"-1"-110"0,1 2-29 0,-2-2-72 16,2 1-55-16,0-1-23 0,-2 3 12 0,2-1-47 15,-1 2 8-15,-1 2-41 0,0 1 23 16,0 0-53-16,0 2 22 0,0 7-33 0,0 2-16 15,-10 19 10-15,6-16-14 0,3-1-4 0,-1-2-5 16,-1 0 8-16,3-10-16 0,0 6-1 16,0-3-3-16,0 2-10 0,0-2-5 15,14 14 1-15,-10-16 3 0,1-2-29 0,-2 0 20 16,0-4 4-16,1 2-1 0,1-1 0 0,-1-2 12 16,-1-2 13-16,2-2 8 0,-5 2 15 0,10 0-2 15,8-15-7-15,-6 7-5 0,-1-6-5 16,-1-2 26-16,2 2 14 0,-3-1-28 0,0 0 22 15,-1 3-19-15,-4 2 30 0,0 1-6 16,-1 3 6-16,-1 2-12 0,0 0 1 0,0 1-11 16,-1 0-17-16,-1 0-22 0,2 1-4 0,-2 1-26 15,1 1 10-15,-2 1-27 0,-1 2 14 0,1 2 4 16,-7 6 4-16,2 4-2 0,1-1-17 16,-5 1-2-16,5 0-6 0,3-2-4 0,2 5 3 15,-1-3-52-15,1-7 55 0,0 3-14 16,19 15-13-16,-14-14 6 0,5-2-4 0,5-1 31 15,-1 0-10-15,2-5 4 0,-4 0 56 0,0-2 28 16,-12-2-18-16,15 0 24 0,1 0 18 16,18-14 4-16,-18 3 6 0,1 0 11 0,-2 0-15 15,0-2 16-15,-4-2-1 16,1 2-5-16,0-2-25 0,-2 2-3 0,-2 1-5 16,1-1 14-16,-6 3-16 0,1 1-29 0,-3 0 6 15,-1 9-17-15,0-8-40 0,0 2-26 0,0-2-38 16,-13-9-33-16,4 10 12 0,1 2-65 0,-7-1-20 15,-1 1-44-15,-1 0-22 0,9 5 23 16,-1 0-156-16,-1 0-104 0,1 0 34 0,1 0 20 16,2 0 31-16,6 0-28 0,-8 0 26 15,8 0 26-15,0 0 11 0,-8-2 73 0</inkml:trace>
  <inkml:trace contextRef="#ctx0" brushRef="#br0" timeOffset="41184.6453">30257 4588 448 0,'5'0'368'0,"-2"0"-56"0,1 1-48 0,-2 0-41 16,2-1-5-16,-2 1-34 0,1 0-13 0,0 3-5 16,0-1 3-16,1 2-22 0,4 8-23 15,0 0 15-15,0-1-14 0,1 3-13 0,3 1 3 16,-2 1-25-16,0 0 6 0,-1 0-8 16,-1 0-9-16,-3 2-8 0,4-3-7 0,-2 3-7 15,0-3-7-15,-1-1-3 0,-2 1-8 0,0 1-1 16,-3-9-4-16,1 10-26 0,0-6-34 0,0-4-15 15,-1 1 10-15,-1-9-24 0,0 0-29 16,0 7-33-16,0-7-26 0,0 7 13 0,-13-1-163 16,12-8-110-16,-2 1 5 0,0-2 28 0,-1-3 24 15,-2-12-3-15,2 0 23 0,-4-4 10 16,0-3 18-16</inkml:trace>
  <inkml:trace contextRef="#ctx0" brushRef="#br0" timeOffset="41311.6738">30292 4529 367 0,'-5'-9'265'0,"6"0"-21"0,-3 3-41 0,2 2-14 16,-1 0-29-16,0-1-11 0,0 3-32 0,0 0-13 16,0 0-28-16,0 2-5 0,1-1-47 0,1 0-35 15,1 1 2-15,0 0-149 0,-2 0-129 16,6 0 23-16,-4 0 15 0,1-2 17 0,3 1 7 16</inkml:trace>
  <inkml:trace contextRef="#ctx0" brushRef="#br0" timeOffset="41680.0221">30459 4482 898 0,'3'0'302'0,"1"0"-52"0,-1 2-6 0,-1-2-14 16,3 1-29-16,-3-1-53 0,-1 0 5 0,2 1-31 16,-2 1 7-16,-1 1-33 0,0-2-18 15,-2 4 25-15,0-1-25 0,-1 2-9 0,-6 7 4 16,6-1-40-16,-2 1 11 0,3 1-1 0,0-3-16 15,2 1-1-15,0-2-10 16,0 0-3-16,0 4-12 0,11 19-8 0,-5-13-1 16,6-1 24-16,-4-3-10 0,3 2-15 0,-1-1 13 15,-1 0 6-15,-2 0-19 0,2-4-1 0,-3 1 28 16,-1-3-29-16,-1-5 1 0,-1 2-3 16,-2-1 15-16,1-3 12 0,0 1-14 0,-2-1 1 15,1-1-1-15,-1 2 13 0,0-1 4 0,0-4-6 16,0 0-2-16,0 0 32 0,-13 9-41 15,7-6 7-15,2-1 25 0,-3-1-39 0,0 0-2 16,-2-1-28-16,-4 0-5 0,1 0-18 0,-1 0-48 16,-14-16 12-16,18 10-147 0,2 1-137 15,1-7-21-15,2 0 29 0,4 12 29 0,0-12 19 16,11-16 8-16,-2 11 5 0</inkml:trace>
  <inkml:trace contextRef="#ctx0" brushRef="#br0" timeOffset="42223.1354">30624 4694 220 0,'2'1'314'0,"2"1"-6"0,-2-1-23 0,1 0-36 15,-1 0 9-15,2 0-24 0,-1 1 3 16,2-2-19-16,-1 1-27 0,1-1 0 16,0 0-14-16,-2-1-27 0,3 0-16 0,-2 0 21 15,-4 1-13-15,0 0 6 0,8 0-35 0,5-9 39 16,-9 8-32-16,1-1 0 0,-1-1 0 15,0 1-9-15,-2 2-29 0,1-2 5 0,2 2-17 16,-3-3-2-16,-1 2-17 0,1-1-22 16,-2 1-13-16,0 1-4 0,-2 2-6 0,-2-1 10 15,-1 0 15-15,-1 2-41 0,-4 6 6 0,-4 0 8 16,4 2 16-16,1-2-45 0,0 3 25 16,1 2 0-16,2-1-23 0,3-1 22 0,3-1-11 15,0-11-8-15,0 14 13 0,0 1 4 16,18 15-4-16,-8-14 13 0,2-7 9 0,3 1 18 15,1 0-11-15,3-2 30 0,2-2-21 16,1 1 20-16,0-5 1 0,1 0 17 0,1-2 2 16,2 3 16-16,-13-3-12 0,4 0 10 0,4 0 13 15,1 0 9-15,-3 0-11 0,20-10 1 0,-27 9 32 16,-12 1-24-16,10 0 9 0,-1 0-14 16,-9 0-18-16,8 0-6 0,-8 0 1 0,7 0-8 15,-7 0 28-15,6 0-37 0,-6 0-4 0,8 0-6 16,-8 0-5-16,0 0 3 0,0 0-5 0,0 0-41 15,6 0 18-15,-6 0-35 0,0 0-8 16,0 0-18-16,0 0-40 0,0 0-4 16,0 0-29-16,0 0-32 0,12-5-4 0,-13 5 14 15,2 0-84-15,-3-1-60 0,-1-1-39 16,1-2 28-16,-4 2-300 0,-7-5 41 0,-3-2 41 16,-2-1 39-16,-2 1 32 0,-4-3 31 15,-4 6 46-15,-3 0 17 0,-1 6 21 0,16 0 16 16,-7 0 0-16</inkml:trace>
  <inkml:trace contextRef="#ctx0" brushRef="#br0" timeOffset="43663.183">24173 6942 325 0,'-1'-4'345'0,"-1"0"-57"0,0-1-28 16,0 1-16-16,0 1-25 0,1-2 10 15,0 3-17-15,-3-2-43 0,3 2-5 16,0 0-21-16,1-1 10 0,-2 2-19 0,1-2-11 16,0 1-32-16,1 2 16 0,0-1-12 15,0 1-30-15,-1 0 15 0,1 0 13 0,0 1-26 16,1 1-16-16,-1-1-10 0,1 2 16 0,3 2 6 15,0-1-31-15,3 11 7 0,-2 1 6 0,3 1-18 16,-2 1 7-16,3 6-41 0,-2-5 53 16,1 3-29-16,-3 3-13 0,4-1 22 0,-1 0-7 15,-3 3-1-15,2 3-3 0,0 0-9 0,1-1-9 16,-1 3 34-16,2 2-7 0,0-1-29 16,0 3 8-16,-4 2-13 0,1-2 20 15,0 1 0-15,0-1-18 0,-2-1 1 0,-1 1 0 16,1 0 34-16,-1-1-25 0,-1 1 5 15,-2-1-27-15,3 0 31 0,-3-16-29 0,0 6 24 16,0 7 5-16,0 1-2 0,0-1-1 0,0 0-1 16,-12 37 16-16,11-38-2 0,-2 2 2 15,2-1 11-15,0 1-5 0,-1 1-1 16,2-20-3-16,0 10-3 0,0 5-2 0,0 4-32 16,0-2 1-16,0-1 32 0,0 1-16 15,0 0 2-15,0 2-5 0,10 29 42 0,-8-31-34 16,6-4-4-16,-6 1 12 0,3 0-3 15,0 0-1-15,3-1-2 0,-3-1 0 0,2 0 5 16,2 1-1-16,-1 0-3 0,0 0-6 0,0-1-10 16,0-2 10-16,-1 4 2 0,2-1-5 15,2 0 17-15,-2 2-4 0,-1-2-41 0,0 1 2 16,-3 0 23-16,2 1 8 0,-2-2 7 16,0 2-11-16,-1-2 14 0,0 0-7 0,-3 6-3 15,3-1 3-15,-3-1 4 0,2 1-1 16,-2-5 5-16,4 4 2 0,-4 0-4 0,0 1-9 15,-1-1 33-15,0 3-9 0,1 1-7 16,0-4 19-16,0 0-22 0,0 2 10 0,-1-16-17 16,0 8 14-16,0 5-3 0,0 2-6 0,0 0 9 15,0 2-10-15,0-1 0 0,0 0 10 0,0 0-3 16,0 1 3-16,0-1-13 0,0 3 8 16,0 1-13-16,-7 35 8 0,4-37-11 0,1 3 18 15,0-1-17-15,-1 1 11 0,1-1-18 0,0-5 17 16,0 4-14-16,-2-1 15 0,1 1-14 0,1-1 5 15,-1 0-1-15,0 1-6 0,0 3 3 16,1-3 0-16,-1 1-2 0,1-1-6 0,0-3 6 16,2-16 0-16,0 8 14 0,0 4-19 0,0 0 9 15,0 1-2-15,16 26-3 0,-11-25-2 0,1-2 11 16,3-4-14-16,-2 2 1 0,-1-2 12 16,1-2-4-16,-3 5-5 0,6-3 3 0,-2-1 10 15,-1 2-11-15,0 0 13 0,2 0-9 16,-2 0 9-16,1 1 16 0,0-4-6 0,1 3 14 15,-2 1-17-15,1 0 16 0,-3-1-24 16,3 2 9-16,-3-1 13 0,2 0 1 0,-1 1-2 16,1-2-24-16,0-1 4 0,0 2 18 0,-2-2-16 15,2 3 7-15,-2 3-30 0,-2-9 33 16,3-1-23-16,0-3 0 0,-2-4 9 0,1 2 11 16,-2-5-33-16,-1-3 19 0,1-2-38 0,-1 0-3 15,-2-3-4-15,1 2-26 0,-1-5-36 16,-1-3 7-16,4-2-122 0,-2-3-50 0,-5-13-67 15,4 9 29-15,-9-33-292 0,6 9 74 16,0-4 22-16,-3-6 35 0,-8 3 3 0,-1-5 32 16,-6-5 58-16,-5 0 9 0,-7-3 31 15,-2 3 10-15</inkml:trace>
  <inkml:trace contextRef="#ctx0" brushRef="#br0" timeOffset="44922.6113">20748 10340 710 0,'-2'2'249'16,"-1"-1"-34"-16,0 1-18 0,1-1-34 0,2 2 11 16,0-2-24-16,1 0-13 0,3 2-9 0,0 0 10 15,1-1 15-15,10 11-26 0,2-5-13 16,9 0-13-16,-3-6-20 0,4 3 17 0,2 0-14 15,4-1 19-15,-2-1 10 0,1-1-29 0,5 1 4 16,1-2 0-16,0 1-39 0,5-2 1 16,-1 2 18-16,0-2-14 0,1 1-27 0,1-1 36 15,3 1-41-15,0 0 39 0,3 0-11 0,-26-1-7 16,15 0 21-16,5 0-4 0,4 0-7 16,0 0-4-16,2 0-6 0,0 0 4 0,-2 0-2 15,1 0-8-15,-1 0-10 0,1 0-10 0,1 0 1 16,1 0 20-16,1-8-26 0,2 8-12 15,52-7 35-15,-51 7 4 0,-4 0-38 0,0 0 28 16,-2-2-24-16,-4 2 15 0,-22 0-7 0,11 0 22 16,5 0-35-16,5 0 10 15,-1 0-8-15,3 0-17 0,-1 0 28 0,2 0-5 16,-1 0 5-16,3 0 20 0,-2 0-30 0,2 0 17 16,0 0-7-16,2 0-14 0,-1 0-17 15,-2 0 37-15,51-7 3 0,-48 6-5 0,0 1-20 16,0-2 18-16,1 1-16 0,-1 0 17 0,-1-1-24 15,1 0-2-15,0 2 30 0,-27 0-11 16,15 0-9-16,5 0 24 0,5 0-14 0,2 0-6 0,2 0-2 16,2 0-11-16,57-9 21 0,-57 9 1 15,0-3-5-15,-28 3 9 0,11 0 8 0,8 0-29 16,1 0 20-16,4 0 9 0,-3 0 9 16,2 0-9-16,0 0-8 0,0 0 17 0,53-8-20 15,-56 6 18-15,-1 0-15 0,1-1 0 0,-2 0 8 16,1-1-2-16,0 3-6 0,0-1 1 15,-2 1 11-15,2-2-15 0,2 1-10 0,-4 0 12 16,-1-1 4-16,0 3 2 0,-1-2-16 16,-22 2 5-16,12 0-9 0,4 0 14 0,4 0-13 15,41-13-8-15,-40 9 18 0,4 0 0 0,0-1-7 16,4 0 3-16,-2-2-13 0,0 0 3 0,0 1-3 16,-1-2-7-16,0-1-5 0,2 1 7 0,-2-4-6 15,2 5 5-15,2-4-16 0,-1 3 9 16,3-3-17-16,-2 3 8 0,0-1-2 0,0 0 0 15,1 1 14-15,-1 0-2 0,0 0-18 0,-1 1 11 16,0 0-3-16,-2 2-5 0,1-2-28 16,-2 2 19-16,0-1 31 0,-4 4-21 0,4-3 33 15,-4 3 5-15,1-2-26 0,-3 3 2 0,3-2 3 16,-2 1-18-16,-1 2 30 0,2-1 0 0,2-1-27 16,-2-2 15-16,-4 3 15 0,3 1 7 15,-1 0-7-15,2-2-23 0,-3 1 15 0,-1 1-12 16,0 0 38-16,0 0 9 0,-2 0-8 15,-18 0 0-15,9 0-1 0,7 0-1 0,2 0-9 16,1 0 15-16,4 0 1 0,-2 0 4 16,1 0-22-16,1 0 17 0,-1 0-16 0,0 0 16 15,41-14-19-15,-42 12 18 0,-1-2-2 0,0 0 2 16,-4 3-12-16,0-3 8 0,-2-4 14 16,-1 5 8-16,1-2-14 0,-5 1 9 0,-1-1-11 15,-5 0 12-15,-2 0-16 0,-1-1 11 0,-7 2-17 16,-2 0 10-16,-2-1-36 0,0 0-23 0,-2 2-16 15,-2-1 6-15,-2 2-118 0,-1 2-68 0,-12-15-45 16,-4 3 25-16,-5 3-284 0,-5 0 40 16,-4-1 37-16,-8-2 26 0,-8 1 21 0,-9-3 69 15,-9 3-26-15,-11-2 50 0,-7-2 20 16,-9-4-12-16</inkml:trace>
  <inkml:trace contextRef="#ctx0" brushRef="#br0" timeOffset="46294.2718">25707 10343 340 0,'0'0'270'0,"0"0"-33"0,0 0 9 0,0 0-34 15,0 0-33-15,0 0-17 0,0 0-9 0,0 0 12 16,0 0-39-16,0 0 0 0,0 0 3 0,0 0-16 16,0 0-16-16,0 0-1 0,0 0 7 15,0 0-16-15,0 0-9 0,0 0-8 0,0 0-5 16,0 0 19-16,0 0-14 0,0 0 14 15,0 0-20-15,0 0 1 0,0 0-3 0,0 0 4 16,0 0-28-16,0 0-11 0,0 0 25 0,0 0 12 16,0 0-7-16,0 0-41 0,22-9 18 0,-17 7-11 15,-1-1-3-15,0 0-1 0,1 1 17 16,6-6-7-16,1-1 12 0,3 2-3 0,-3-1-7 16,3-1-6-16,1 0 10 0,-1-2-3 0,4 4-5 15,-2-6-33-15,4 1 34 0,2-3-3 16,-4 2-43-16,2-2 17 0,1 1 5 0,3-4-9 15,-1 2-8-15,1-3 0 0,-2-1 3 0,4 1 2 16,2-3 29-16,-4 2-2 0,1-1-2 0,3-1-2 16,-2 1-2-16,0 2 8 0,1-4-3 15,1 2 7-15,-2-3 18 0,0 0-12 0,2-1-4 16,0 0 1-16,-3 2-12 0,4-1 18 16,-1-1-7-16,0-3 11 0,3 2-7 0,-3 0 20 15,2 0-45-15,3-1 19 0,-1 2 4 0,-1-3 4 16,3 1-3-16,-4 0 16 0,2-1-9 15,-1 0 10-15,2 0-14 0,-1 0-1 0,-1 2-5 16,1-2 22-16,-1 1-32 0,-1-1 28 16,0-3-4-16,-1 4-14 0,-1-4 2 0,0 3 8 15,1-3 7-15,-1-2-4 0,0 1-5 0,4 4 0 16,1-6-4-16,0 1 1 0,2 0-8 16,2-1 3-16,1 1-6 0,0 2-12 0,0-2 11 15,1-1-11-15,-3 1 8 0,0-1-4 16,-3 1 16-16,0 0-8 0,-5-1 11 0,4 1 11 15,-4 1-19-15,0 0 23 0,-1 0-1 0,-3-1-12 16,2-1-20-16,2 2 14 0,-3 0 10 16,2-4-22-16,1 1 13 0,-2-1-20 15,2-1-3-15,0 1 0 0,1 1 18 0,-2 0-21 16,0 2 20-16,-3 2-17 0,0 0 15 0,-2 5-2 16,-2-2 1-16,1 2-5 0,-4 4-10 15,1-1 9-15,-3 2-14 0,1 4 8 0,-2-2-3 16,-2 0-5-16,2-2 4 0,1 2 14 15,-3 3-11-15,0 0-6 0,-2 3 24 0,-2 1-8 16,1 0-14-16,-3 4-6 0,-1 0 15 16,-2 4-2-16,0-2-11 0,-1 2 11 0,-3 1-6 15,5-1-19-15,-2 3 12 0,-1-1-17 16,0 1 7-16,-1-2-17 0,0 2-3 0,-1-1-20 16,2 2-10-16,1-3-4 0,-3 2-28 0,2 0-24 15,-1 1 12-15,-1 0-45 0,0 0 4 16,0 0-31-16,14 11-19 0,-11-7-45 15,2 11-41-15,-1-5 29 0,-1 9 23 0,-3-12 22 16,0 7 19-16,-22 13-316 0,6-10 37 16,-8-8 32-16,-1 4 27 0,-7-2 25 0,-4-3 25 0,-4 6 78 15,-11-3 14-15</inkml:trace>
  <inkml:trace contextRef="#ctx0" brushRef="#br0" timeOffset="50928.5859">23632 10299 376 0,'0'0'143'16,"0"0"-20"-16,0 0-18 0,0 0-64 0,0 0 19 16,0 0-7-16,14 0 5 0,-14 0-4 15,0 0-49-15,0 0 4 0,0 0 33 0,0 0-5 16,0 0-5-16,0 0-5 0,23 7-1 0,-22-7-3 15,0 1 10-15,-1-1-4 0,1 0-3 16,0 1-2-16,0 0-38 0,0-1-1 0,0 0 37 16,-2 3-2-16,2-3-1 0,-1 1-13 15,1 0-16-15,0-1 3 0,0 1 40 0,1 0-9 16,0 0-3-16,0 1-42 0,1 0 20 0,-1-1 1 16,0 1 1-16,1-1 0 0,-1 0-1 15,2 1 27-15,-1-1 1 0,1 1 9 0,-1-1-19 16,1 1 0-16,-2 1-3 0,1-2 42 15,-1 0-36-15,2 0 1 0,0 1 0 0,-2-1-18 16,1 0 6-16,-1 0 17 0,0 0-5 0,0 2-45 16,0-3 46-16,0 1-4 0,1 0 2 15,-1 1-1-15,0 1-4 0,-1-2-34 0,1-1 35 16,1 2-1-16,1 0-15 0,-2-1-30 16,1 0 24-16,-1 1-6 0,-1-2-5 0,0 0 32 15,-1 2-43-15,1 0 17 0,0-2 3 16,-1 0 29-16,1 1-39 0,-1-1 43 0,0 0-7 15,0 0-13-15,0 0-2 0,0 0-7 16,0 0 1-16,-10 4 1 0,8-4-16 0,-2 0 6 16,2 0 11-16,0 0 2 0,0 0-34 15,-1 0 18-15,1-2 5 0,0 2 41 0,0 2-53 16,1-2 44-16,0 0-24 0,-1 0 9 16,1 0-15-16,0 0 26 0,1 1-5 0,-1-1 6 15,0 0 3-15,0 0-1 0,1 1-19 16,0-1 21-16,0-1-28 0,0 1 21 0,0 0-5 15,1 1 24-15,1 1-7 0,0-2 15 0,2 3 6 16,0-4 15-16,2 2-8 0,0-1 3 0,12 3-5 16,-8-3-9-16,3 0-1 0,2 0 19 15,14 6-20-15,-15-5-8 0,4 1 9 0,3-1 13 16,1 1-9-16,-11-2-25 0,7 0 25 0,0 0-9 16,20 8-12-16,-28-8 21 0,2 0-26 15,4 0-11-15,1 0 11 0,3 0 23 0,-1 0-12 16,2 0-12-16,-2 0-8 0,-1 0 18 15,1 0-20-15,0 0 16 0,0 0 1 0,1 0-28 16,-3 0 25-16,-1 0-5 0,-3 0-12 0,0 0 14 16,-5 0-15-16,-1 0-2 0,-7 0 22 0,8 0 16 15,-8 0-19-15,8 0 7 0,-8 0-16 16,0 0 3-16,5 0-2 0,-5 0 26 0,0 0-10 16,0 0 14-16,8-10-40 0,-11 9 13 0,-1-1-6 15,1 1-8-15,-3-1 29 0,-11-2-13 16,0 2-14-16,6 2-25 0,-4 0 33 0,-5 0-25 15,-1 0 15-15,0 0-23 0,-25-11 10 0,34 11 17 16,-7 0-9-16,-4 0-3 0,3 0 17 16,1 0-21-16,4 0 6 0,1 0-10 0,4 0 18 15,2 0 7-15,0 0-26 0,8 0 17 0,-7 0-27 16,7 0 23-16,-6 0 0 0,6 0-23 16,0 0 21-16,-9 4-8 0,13-3 3 15,-1 1-11-15,4 0 21 0,11 0 2 0,0 0 17 16,4 2 4-16,0-1-13 0,2-1-2 15,2-1 17-15,2 0-35 0,0 1 12 0,1 0 16 16,-1-1-6-16,-15-1-23 0,8 0 26 0,5 0-12 16,0 0-15-16,-1 0 10 0,-1 0 11 0,0 0-10 15,-1 0-18-15,-2 0 15 0,-4 0 23 0,-3 0-17 16,-3 0 20-16,-2 0-9 0,0 0-25 16,-9 0 11-16,8 0 4 0,-8 0 23 0,8 0-11 15,-8 0-5-15,0 0-17 0,5 0 20 16,-5 0 11-16,0 0-22 0,5-7-21 0,-9 4 44 15,-1 1-10-15,0 1 13 0,-13-4-30 16,2 3-16-16,-3-3-14 0,2 4 22 0,5-1 6 16,3 1-8-16,2-1 11 0,1 1-18 15,0 0-4-15,3 1-10 0,0 0 37 0,0-1-18 16,1 0-6-16,2 1-11 0,0 0 9 0,0 0 9 16,2 3 23-16,0-3-27 0,-1 1 33 0,3 0-33 15,0 0 28-15,-1-1-30 0,-1 1 7 16,4-1 7-16,-3 2-2 0,1-2-6 0,0 0 8 15,-2 1-39-15,3 0 11 0,-3 1-16 0,1-1-42 16,0-1-18-16,0 1-33 0,-3 1-37 16,4-2 17-16,-3 1-243 0,3 0-28 0,0 1 27 15,-1-1 25-15,1-1 22 0,1 2 14 16,9 2 0-16</inkml:trace>
  <inkml:trace contextRef="#ctx0" brushRef="#br0" timeOffset="51875.722">24446 10409 493 0,'-2'-2'282'0,"1"3"-37"15,0-2-23-15,-1 1 0 0,2-1-28 0,0 1-32 16,0 0-12-16,0 0-17 0,-3 0-26 16,6-1-32-16,-3 0-1 0,2 2 12 0,4-2-10 15,0 1-14-15,0 0-23 0,14 2 0 16,-11-2 12-16,8 0-12 0,4 0-16 0,0 0 24 16,1 0-16-16,1 0-3 0,-1 0 20 15,2 0-22-15,1 0-13 0,1 0 15 0,1 0 7 0,3 0-1 16,3 0-5-16,2 0-19 0,-1 0 1 15,2 0 11-15,0 0-20 0,-1 0 24 16,0 0-11-16,2 0 1 0,-1 0-13 0,-2 0 25 16,1 0-26-16,2 0 6 0,0 0 2 0,-2 0-2 15,-2 0 18-15,-1 0-7 0,-1 0 24 16,1 0-16-16,-1 0-21 0,-2 0 3 0,0 0-11 16,-4 0 34-16,-2 0 1 0,-1 0-6 15,-4 0-4-15,-5 0-16 0,-1 0 14 0,-1 0 3 16,-5 0 5-16,1 0-7 0,-7 0 20 15,7 0-25-15,-7 0 31 0,8 0 23 0,-8 0-34 16,0 0-14-16,8 0-5 0,-8 0 8 16,0 0-11-16,6-10-5 0,-7 9-11 0,-2 0-12 0,-1 0 2 15,-2 0 13-15,-2-1 1 0,1 2-4 16,-15-2-13-16,13 2-2 0,-7 0 16 0,-2 0 6 16,-2 0-16-16,0 0 10 0,-1 0-19 15,1 0 15-15,2 0-11 0,1 0 11 0,6 0-1 16,1 0-6-16,1 0-1 0,2 0-11 0,7 0 15 15,-8 0 13-15,8 0-25 0,0 0 27 16,-12 6-32-16,17-5 21 0,-1 1 1 0,1-2 4 16,2 2-11-16,13-2 13 0,-11 0-16 15,7 0-1-15,18 5 20 0,-13-5-14 0,0 0-4 16,0 0 16-16,-13 0 6 0,5 0-8 16,3 0-4-16,2 0 16 0,-2 0-1 0,-3 0 18 15,-1 0-6-15,-2 0 8 0,-1 0 13 0,1 0-30 16,-5 0 12-16,-5 0-3 0,8 0 18 0,-8 0-12 15,7 0-21-15,-7 0 33 0,9 0-33 0,-9 0 2 16,0 0-15-16,9 0-1 0,-9 0 20 16,5 0-23-16,-5 0 17 0,0 0-2 0,8 0-33 15,-8 0-4-15,0 0 24 0,0-7-19 16,6 7 18-16,-6 0-26 0,0 0-18 0,0 0 19 16,0 0-18-16,0 0-13 0,0 0-52 0,0 0-5 15,8 0-51-15,-8-7 15 0,5-2-215 0,-5 6-70 16,0-1 38-16,0 0 28 0,-1-1 23 15,-1 2 15-15,0-3 23 0,2 0-21 16</inkml:trace>
  <inkml:trace contextRef="#ctx0" brushRef="#br0" timeOffset="53272.0263">23685 10504 301 0,'0'0'76'0,"0"0"-37"16,0 0 19-16,0 0-26 0,0 0 18 15,0 0-22-15,0-12 48 0,0 12-17 0,0 0 5 16,4-16 4-16,-3 16-9 0,1-1 11 0,-2 0-8 16,2 1-9-16,-2-2-2 0,0 1 12 15,1-1-4-15,-1 2 20 0,2-2-46 0,-2 0 8 16,3 0-1-16,-3 1-1 0,0-2-19 15,-2 2 13-15,1 0-29 0,0 0-3 0,1-1 0 16,0 1-32-16,-2-1-72 0,1 0-54 0,-1 0-141 16,0 1-11-16,0-2 4 0</inkml:trace>
  <inkml:trace contextRef="#ctx0" brushRef="#br0" timeOffset="53957.0345">25426 10424 212 0,'0'2'199'15,"-2"-2"-37"-15,-1 0-16 0,2 0-9 0,1-1-3 16,-2 1-3-16,2 0-12 0,0 1-20 0,-1 1 2 16,-1-2-3-16,2 0-5 0,-1-2-10 0,2 2 4 15,-2-1-14-15,1 1 4 0,0 0-17 16,0 0 2-16,0 0-3 0,0 0-2 0,0 0-12 15,0 0-8-15,0 0 10 0,0 0 3 0,0 0-12 16,0 0-16-16,0 0 0 0,0 0 3 16,0 0-12-16,0 0-22 0,0 0 5 0,0 0-11 15,0 0-15-15,0 0-14 0,23-18-4 0,-21 17-37 16,-2 0 9-16,3-3-56 0,0-1-114 16,0 1-100-16,1 0 23 0,4-8 18 0,-2 1 14 15</inkml:trace>
  <inkml:trace contextRef="#ctx0" brushRef="#br0" timeOffset="57288.7883">20609 8157 413 0,'0'0'169'15,"0"0"-4"-15,0 0-33 0,0 0 11 16,0 0-15-16,0 0-18 0,0 0-9 0,0 0-20 16,0 0 18-16,0 0 2 0,-12 0-13 0,12 0-20 15,0 0 0-15,0 0-24 0,0 0 17 0,0 0-24 16,0 0 20-16,0 0 8 0,0 0-8 16,0 0-16-16,0 0 6 0,0 0-2 0,0 0-3 15,0 0-22-15,0 0 12 0,0 0-9 0,0 0 10 16,0 0-6-16,0 0-9 0,0 0 16 15,0 0-12-15,0 0-26 0,0 0 0 0,0 0-12 16,0 0-24-16,0 0-18 0,0 0-19 16,0 0 6-16,0 0-103 0,0 0-111 15,0 0-49-15,0 0 6 0,0 0 15 0,-3-25 11 16</inkml:trace>
  <inkml:trace contextRef="#ctx0" brushRef="#br0" timeOffset="59221.1157">20608 7972 634 0,'0'-3'161'0,"-1"2"27"0,1-1-25 15,0 2-28-15,0-1-6 0,-1 1-11 16,2-2-15-16,-2 2-22 0,1 0-2 0,0 0-16 16,0 0-12-16,1 0 26 0,-1 0-11 15,0 0 15-15,1 0-16 0,1 0 3 0,0 2-18 16,0-1 8-16,0 1-2 0,2 1 17 0,-1-2-10 16,1 2-14-16,-1 0 8 0,1-1-18 15,0 0 10-15,1 1-8 0,-1-2 1 0,2 3-1 16,-2-1-9-16,10 3-1 0,-4 0 19 0,-4-1-12 15,5 3-8-15,-2-2 1 0,3-1 2 16,-3 2 5-16,3 1-3 0,-1-3-14 16,1 2 16-16,2-2-25 0,-2 3 12 0,-2-3-9 15,0 0 5-15,0 4 9 0,-1-3-22 16,0-3 1-16,-1 1 16 0,-1 0-18 0,9 2 5 16,-8 1-8-16,1-1 14 0,-2-2-1 0,6 2-2 15,-4-2-27-15,-1 2 27 0,5 1-7 0,-4-1-2 16,6 3 4-16,-4-1-14 0,1 0 13 15,2 0-7-15,-3 1-4 0,3 1-3 0,-3-1-2 16,2-1 19-16,0 3-13 0,-1-3-9 0,1 2 6 16,3-1 2-16,0 1-4 0,-2 1 19 15,-2-2-8-15,-1 3 8 0,1-2-2 0,-1 0 1 16,-2-1-18-16,3 0 10 0,-3-2-6 0,-3-1-9 16,1 0 13-16,-2 0 14 0,3 3-29 15,0 0 9-15,-3-3 20 0,1-3-12 0,0 2-6 16,4 7 14-16,-2-5 1 0,-2 1-14 0,3 2-1 15,1-1 0-15,0-1 25 0,-1 3-18 16,1-2 5-16,-3-2 2 0,4 4-25 0,-1-1 15 16,-1 1-4-16,2-1 3 0,-2-2 11 15,1 3-11-15,-1-1 7 0,-2-2-18 0,2 3-5 16,2-1 16-16,-2 2 11 0,2-2-22 16,-1-1-4-16,1 2 19 0,0-3 9 0,-1 3-24 15,2 0 12-15,1-2-8 0,3 2 1 0,1-2 2 16,-3 1 1-16,2-2-1 0,-1 3-4 0,2-3 25 15,-3 0-5-15,4 1-1 0,-3 1-7 16,3-1-5-16,-3 1-1 0,2 0-6 0,2 0 9 16,-4-2 19-16,-5-3-9 0,3 3-22 0,1-2 15 15,2 2-7-15,-2-1 3 0,-1 0 4 16,3-1-1-16,1 2 27 0,-4-1-18 0,3 5 1 16,-2-2 2-16,5-5-1 0,-2 8 10 15,5-4-5-15,-1 2 2 0,-6-1 0 0,7 1-16 16,-2-2 7-16,1 2 22 0,-3-5-19 15,-1 6-31-15,2-2 43 0,-3 1-19 0,4 0-13 16,-4-2 10-16,1 0-17 0,-1 1 13 0,0 2-10 16,-1-2 9-16,-2 1 12 0,2-3-16 0,-2 2 0 15,0 1-1-15,1-2 14 0,-3 0-19 16,3 0 7-16,-1-1 9 0,2 3 3 16,-4-4-9-16,3 2 4 0,2-1 20 0,-4 0-24 15,3 1 4-15,0-3-18 0,1 3 7 0,-1-1 25 16,1 1-25-16,-2 0-7 0,0 1-2 0,0-1 22 15,0 1-5-15,-1-1-4 0,0-1 5 0,-2 3-14 16,0-2 26-16,1 0-23 0,-4-2 8 16,3 2 13-16,0-1-26 0,0 2 1 0,-2-1 15 15,0-1-8-15,1 1-7 0,-2-1 26 16,2 2-7-16,2-1-6 0,-3 0 9 0,3 1 14 16,1-1-14-16,-3 1 4 0,1-2-30 15,-1 2 24-15,-1-2-10 0,0 0 10 0,-2-1-21 16,-1-1 2-16,3 5 15 0,2-1 0 15,-1-2 3-15,1 3-1 0,-1-1-14 0,-3-2 14 16,4 2-6-16,-3-4 4 0,0-1-12 16,2 6 8-16,0-1-8 0,-2-1-4 0,-3-2 11 15,4 4-7-15,-3-3 9 0,0 0 14 16,0-1-17-16,-1-1 1 0,-3 0 22 0,2-1-9 16,7 5 6-16,-1 0-9 0,-3 1-12 0,2 1-6 15,0-2 2-15,1-1 13 0,-4 0 9 0,3 1-8 16,3 2-14-16,-6-4 14 0,2 2 1 15,1-3 7-15,2 3-15 0,-3-3 6 0,-3 0-28 16,1 0 7-16,4 2 14 0,-2-2 13 0,-1-1-16 16,-2 0-6-16,5 4 20 0,-3-2-16 0,-1-2 4 15,-1 0-9-15,-1-1 8 0,1 1-10 16,0-2 20-16,-2 1 2 0,7 5-10 16,-5-1-1-16,5 0 7 0,0 1 10 0,-5-2-30 15,1-1 14-15,6 3 2 0,-4-2-6 0,-2-1 6 16,4 4 24-16,-1-1-26 0,0-1 25 0,-3-1-33 15,4 2 13-15,0-1 21 0,-2-1-42 16,-2 1 25-16,4-1-11 0,0 1-2 0,1 1 14 16,-3-4-4-16,2 5-20 0,-3-5 16 15,0 1 10-15,0-2-19 0,-1-1 13 16,-1 1-24-16,-1-1 15 0,0 0-2 0,0-1 22 16,2 1-16-16,-2-1 7 0,9 6-12 0,-6-3 14 15,0-2-23-15,-2 1 19 0,-1-1 1 16,1-1 14-16,-1 1-23 0,1-1 14 0,0-1-25 15,-1 1 19-15,0 1-3 0,-1-1-19 0,1 0 3 16,7 7 25-16,-2-5-4 0,-1 1-1 0,-3-3-4 16,0 1 1-16,0 1-10 0,-1-2 8 15,1 1 19-15,-1-1-26 0,8 7 11 0,-3-3-9 16,1 3 14-16,-3-3-5 0,4 2 6 16,-5-2-13-16,1-1 6 0,1 5-13 0,-1-5 19 15,-2 0 5-15,1-1-7 0,-1 1-8 0,0-3-6 16,0 1 16-16,0 0-8 0,8 5-26 15,-6-1 15-15,-3-3 27 0,1 0-37 0,0-2 25 16,0 2-19-16,-1-1 26 0,-1-1-6 16,1 0 8-16,0-2-25 0,1 3-2 0,-3 1 11 15,1-2 8-15,1 0-21 0,-1 1 15 0,1-2-16 16,-1 1 23-16,1-2-11 0,-1 3 12 16,0-2-21-16,0-1 22 0,-1 3 12 0,2-2-19 15,-4 0-4-15,2 1 30 0,0-1-36 0,0 0-1 16,0 0 9-16,0 0 14 0,0 0-15 15,1 1 18-15,-1-2-26 0,0 1 17 0,-1 1-12 16,1-2 4-16,0 2 11 0,0 0-20 0,1 2 21 16,0-4 8-16,0 2-25 0,-1 0 3 0,-1-2-10 15,1 1 11-15,1 1-11 0,-1-1 21 16,0 1-6-16,0-1-3 0,-1 0 8 16,1-1-3-16,-1 1-21 0,1-1 34 0,-1 2-13 15,0-1 0-15,2-1-2 0,-1 0-10 0,-1-1-4 16,0 2 18-16,-1-2-24 0,0 0 38 15,0 0-11-15,0 0 6 0,0 0 1 0,0 0-18 16,0 0 2-16,0 0 18 0,0 0-30 0,0 0-14 16,0 0 7-16,0 0 35 0,0 0-11 0,0 6-8 15,0-6-8-15,0 0 5 0,0 0-30 16,0 0-21-16,5 9-30 0,-7-11-63 16,3 2 11-16,-5-1-335 0,-10-3 35 0,1-4 30 15,-2-1 25-15,-2-9 12 0,-1 3 30 0,-2-5 28 16,-1-5 12-16</inkml:trace>
  <inkml:trace contextRef="#ctx0" brushRef="#br0" timeOffset="61854.1207">24215 6793 377 0,'0'0'208'15,"0"0"-17"-15,0 0-4 0,0 0-29 0,0 0-16 16,0-12-15-16,0 12-24 0,0 0 8 15,0 0 0-15,0 0-18 0,0 0-25 0,0 0 5 16,0 0 4-16,0 0-11 0,0 0 3 0,0 0-8 16,0 0-13-16,0 0 6 0,0 0-18 15,0 0-11-15,0 0-3 0,0 0 9 0,0 0-4 16,0 0 6-16,0 0-17 0,0 0 12 16,0 0 4-16,0 0-3 0,0 0-21 0,0 0 0 15,0 0 9-15,0 0-16 0,0 0 9 0,0 0-2 16,0 0-3-16,0 0 13 0,0 0-27 15,0 0 9-15,0 0 1 0,0 0 6 0,0 0-10 16,4 3 3-16,-15 7 17 0,-1 2-26 0,-1 1 14 16,1 0-5-16,-1-1 4 0,1 3-1 15,-2-2 16-15,1 1-27 0,-2 1 14 0,-4 1 8 16,4 1-12-16,0-1 8 0,-1 0-16 16,0-3 4-16,2 0 11 0,1 1 2 0,2-3-5 15,-1 2 12-15,5-8-17 0,2 1 6 0,0 0 31 16,0-3-14-16,0 1 6 0,3-1 8 15,0-1 14-15,0 0-9 0,0 0 26 0,1 0-11 16,0 0 14-16,0-2 6 0,-2 0 0 16,3 0-17-16,1 0-24 0,1-3 21 0,-1 2-33 15,2-3 16-15,0-1-20 0,9-8 13 0,-1 0-24 16,5-2 17-16,-2-1-1 0,3-2 3 16,-5 2 0-16,4 0-14 0,-2-1-7 0,2 3 22 15,-3-1-9-15,0 2-23 0,-1-2 16 16,-1 3-7-16,-2 1 7 0,1 2-20 0,-3-2 16 15,-1 1 13-15,-2 3-5 0,2 3-16 16,-3 0 31-16,1 0-27 0,-2 0 21 0,1 1-13 16,-1 0-11-16,2 0 1 0,-2 1 12 0,0 1 5 15,-1-2-19-15,1 0 21 0,1 2-11 16,0-2-15-16,-1 1 1 0,-1 1-12 0,1-2 53 16,-1 2-39-16,1 0 15 0,-1 0-1 0,0-1-19 15,3 1-12-15,-2-1 44 0,2 0-35 16,-1 2 14-16,1 0 13 0,1 0-30 0,-1 0 29 15,-4 0-16-15,0 0 7 0,7 0 6 0,0 0-25 16,16 9 8-16,-12-4 16 0,3 1-15 16,-3 3-3-16,4 0-23 0,-3 0 41 15,1-2 1-15,-2 3-22 0,0 1-7 0,5-3 17 16,-5 3-3-16,0 0-16 0,-1 1 3 0,-3 0-12 16,3-2 35-16,-3 2-16 0,2 0 10 0,-2 0-11 15,-1-2 27-15,-3-5-47 0,-1 2 21 16,2-2-2-16,-1 1 2 0,-1-1 14 0,-1-2-4 15,1 0-4-15,0 1 22 0,0 0-36 0,0-1 19 16,-2 0-16-16,0-1-7 0,3 1 27 16,-2-1-3-16,0 2-10 0,0-1 17 0,0 0-39 15,1-1 11-15,-2 1-22 0,0 0-17 0,0-3 7 16,0 0-33-16,0 12-28 0,-13 15-30 16,9-11 13-16,-5 1-252 0,0 0 30 15,-3-5 27-15,0 2-86 0,3-4 32 0,1 8 38 0,-2 2 4 16,4-1 69-16,2 6-35 0</inkml:trace>
  <inkml:trace contextRef="#ctx0" brushRef="#br0" timeOffset="63239.9021">24655 11668 290 0,'-15'-15'253'15,"15"15"-70"-15,0 0 12 0,0 0-5 0,0-12-20 16,0 12-36-16,-17-20 5 0,15 18-31 16,2 0 4-16,0-1-7 0,0 1-26 0,0 2-7 15,-2-3-13-15,4 2-1 0,-2-1-2 16,0-1-11-16,0 3 17 0,0-2-11 0,-2 1 7 16,2 0-17-16,0-1 3 0,-1 1-6 15,0 0-4-15,2 0 18 0,-1 1-13 0,0 0 1 16,0 0 2-16,0 0-21 0,0 0 4 0,0 0 17 15,0 0-18-15,-3-4-3 0,2 3-7 0,1 1 23 16,1 0-15-16,-1 0-8 0,-2-2 9 16,2 2-2-16,0 0 7 0,2 0-18 0,-3 0-5 15,1 0 4-15,1 0 9 0,-2 2-7 16,2-4-8-16,-1 2 12 0,0 0-18 0,1 0 16 16,0 2 1-16,-1-4-2 0,-1 2-27 0,1 0 13 15,0 0-4-15,-1 0 4 0,1 0-13 0,1 2 19 16,0-2 8-16,0 3-13 0,2-2 7 15,-3 2-20-15,0-2 22 0,3 2-10 0,-2 0-13 16,0-1 15-16,0 1 20 0,2 1-4 16,-1-2-18-16,-1 2-9 0,1 0 2 0,0 0 10 15,0-1-6-15,1 2 9 0,-2 0-6 0,2-1-2 16,-3 2 11-16,2 0-7 0,5 10-3 0,-4-6 6 16,-1-1 12-16,0 0-13 0,-1 0 13 15,0-2-19-15,1-1 1 0,-2-1 9 16,1 1 9-16,-1-1-5 0,2-1-26 0,0 0 18 15,-2 0 8-15,2 0-17 0,-2-4-6 0,0 0 5 16,0 0 17-16,0 6-4 0,0-6 19 16,0 0 13-16,0 7 1 0,0-7 4 0,0 0-3 15,0 0 6-15,4 9-25 0,-2-11 16 0,0-1 5 16,0-2-1-16,10-7-26 0,-2-4-6 0,1 0 14 16,4-2-13-16,-2 0 13 0,1 1 46 0,-6 2-40 15,5-1-10-15,-2 2 13 0,-2 0 1 16,1 2-3-16,-4 2-3 0,-2 2 6 15,0 2-2-15,1 1-4 0,-3 1-8 0,-1-1 30 16,2 1-26-16,-1 0 10 0,1 0-4 0,0 2-2 16,-1-2 10-16,0 0-31 0,1 2-10 15,-1 0 15-15,-1 0-1 0,0-1 11 0,1 1 0 16,0 1-53-16,0-2-22 0,0 3-6 0,-1-1-25 16,-1 1-28-16,0 0-52 0,0 0 13 15,0 0-127-15,0 0-172 0,0 0 16 0,-9-13 68 16,-14 8-12-16,-2-4 44 0,-3 0 19 15,-2 0-54-15</inkml:trace>
  <inkml:trace contextRef="#ctx0" brushRef="#br0" timeOffset="64272.1631">20942 10238 299 0,'0'0'215'0,"0"0"-13"0,0 0-33 0,0 0-8 15,0 0-27-15,0 0-11 0,0 0 0 0,0 0-12 16,0 0-17-16,0 0-1 0,0 0-8 0,0 0-13 15,0 0 4-15,0 0-30 0,0-12 18 16,0 12-20-16,0 0-16 0,0 0 9 0,0 0-6 16,0 0 4-16,-16 11 6 0,1 1-19 15,-3 2 6-15,0 2-5 0,-2 0 3 0,2 1-8 16,-3-1 1-16,0-3 9 0,0 2-20 16,2-1 23-16,1-2-11 0,5 0 9 15,-1-1-3-15,6-5 11 0,-3 2-23 0,3-2 11 16,2-2-1-16,2-1-7 0,0 1 12 15,1-2-12-15,1 0 1 0,-2 1 6 0,3-2-17 16,-1 1 10-16,1-1 5 0,0 1-7 16,-1-2 19-16,0 1-26 0,0 0 5 0,1 1 13 15,-1-2-16-15,1 1-3 0,-1-1 1 0,2 1 15 16,0 0 7-16,-1 0-9 0,0-1-6 16,1 0-4-16,0 0 8 0,0 0-22 0,0 0 17 15,0 0 7-15,0 7-11 0,0-7-5 0,0 7 13 16,0-7-7-16,12 15 10 0,-5-2-19 15,1-4 11-15,1 2 21 0,2 2-18 16,1 2-9-16,1-1-6 0,0 1 19 0,0 2-20 16,2 1 2-16,1 2 7 0,0-1-9 0,0 1 14 15,-2-2-27-15,1 1 16 0,0 0-5 16,0 2 11-16,2-1-21 0,2-1 2 0,-1-2 17 16,0-2-26-16,-1-1 16 0,0 1-17 15,-1-2-9-15,-2 1-8 0,-3-6-5 0,6 3 10 16,-7-3-22-16,2 1-23 0,0-4-20 15,2 1 2-15,-1 1 7 0,-3-6-122 0,-2 1-145 16,-8-2-31-16,15 0 39 0,23-11 15 0,-12 2 50 16,2-3 16-16</inkml:trace>
  <inkml:trace contextRef="#ctx0" brushRef="#br0" timeOffset="65436.0513">28393 9799 391 0,'0'-14'179'0,"0"14"-6"15,-16 0-25-15,16 0 17 0,0-13-11 16,-22-3-51-16,21 13 26 0,0 0-12 0,-2 0-22 15,1 0 1-15,0 2 3 0,1-2-26 0,-1 1-8 16,2 1 3-16,-2-1-8 0,1 0 8 0,0 1-10 16,1 1-30-16,0 0-4 0,0 1 10 15,0 1-3-15,2 1-27 0,2 1 36 16,5 7-5-16,0 1-11 0,2-1 7 0,2 4 0 16,1 1-16-16,2 1 8 0,0-1-1 0,3 2 15 15,-4-1-19-15,2 1-4 0,-1-2 7 0,1 1-3 16,-1 4-15-16,1-3 10 0,2 1-20 15,-5 1 29-15,0-2 4 0,1 3-23 0,-3-3 5 16,1 2-11-16,-4-2 25 0,0 0-18 16,3-1 2-16,-7-2 7 0,-1 0-12 0,-2-3-10 15,5 2 14-15,-7-7-3 0,0 1-3 0,0 0 14 16,0 0-15-16,0 2 18 0,-13 10-16 16,4-8 29-16,-5-1-20 0,-1-3 13 0,-6 1 2 15,1-1-19-15,-2 0 28 0,-3 1-29 0,-3-1 9 16,5-1-20-16,-1-1 9 0,3 0-6 15,-3 1 10-15,1-1 15 0,-1-3 0 0,2 4-13 16,-2-1 1-16,2-2-14 0,3 1 2 0,0 0-3 16,3-3 27-16,-3 6-27 0,5-4 1 15,5-1 3-15,2 1 0 0,-1-2-5 0,5 1 13 16,-2 0 2-16,1 0-22 0,-1-2 8 16,2 1 13-16,2 1-19 0,-1-2 15 0,-2 0 12 15,4 2-14-15,-2-1 9 0,2-1-12 0,-2-1-7 16,0 0 20-16,2 5 15 0,-4-5-24 0,2 2-4 15,2-1 1-15,0 0-3 0,-2 0 8 16,2-1 9-16,0 0-15 0,0 0-25 16,0 0-12-16,0 0-36 0,0 0-27 0,18 5 10 15,-11-5-239-15,15-3 23 0,-13 3-90 0,22-12 24 16,-7 4 43-16,-2-4-3 0,-1 3-1 16</inkml:trace>
  <inkml:trace contextRef="#ctx0" brushRef="#br0" timeOffset="315166.2605">26796 2260 217 0,'0'0'154'15,"-13"0"4"-15,13 0-17 0,0 0-9 0,0 0-10 16,0 0-30-16,0 0 12 0,0 0-6 0,0 0-13 16,0 0-7-16,-14 0 2 0,14 0 5 15,0 0-7-15,0 0-3 0,0 0-9 0,-18-6-2 16,18 4 4-16,0 1-8 0,0-1 0 0,2-1-7 16,-2 2 4-16,0-2-18 0,0 0-8 15,2 2 2-15,-1-4-4 0,1 3-11 0,-2-1 6 16,0 3 9-16,6-5-25 0,-4 2 15 0,1-1-6 15,1 1 3-15,0 0-32 0,0 0 5 16,2 1 15-16,0-1-2 0,1 1 4 0,9-2 1 16,2 3-12-16,-2-4 15 0,-1 3-6 0,1 2-1 15,-3-2-1-15,-1 2-1 0,-12 0-4 16,13 0-2-16,19 10-6 0,-16-5 10 0,-5 1-9 16,2 1 3-16,-4 0 2 0,0 3 11 15,0 0-4-15,-3 0-5 0,-2-1-4 0,2 2 13 16,-4 1 5-16,-2 0-14 0,0-12 11 15,0 12-3-15,-14 19-7 0,3-17-2 0,-2 1 6 16,-3 1 0-16,-1-1 8 0,-2 0 5 16,-1 0-7-16,0-1-9 0,-3-1 11 0,1 1-13 15,-3-4 5-15,1 0-1 0,1 0 8 16,3-1-9-16,2 0 5 0,-2-2-18 0,4-1 7 16,5-1 5-16,0-2 0 0,6 3 2 15,-4-6-1-15,4 2-19 0,1 0 24 0,0-1 2 16,1 0-15-16,1 1-10 0,0-1 11 0,-3 0 12 15,3 0-13-15,-1 0-19 0,3 0-16 16,0-1-50-16,0 0-9 0,3-2 9 0,2-1-163 16,-1 0-136-16,9-2 25 0,1-4-32 15,-1 2 32-15</inkml:trace>
  <inkml:trace contextRef="#ctx0" brushRef="#br0" timeOffset="315744.9566">27227 2271 348 0,'2'-4'188'0,"0"0"-20"16,0-1-6-16,0 4-17 0,-1-4-26 0,1 4-22 16,3-2 10-16,-5 0-30 0,2 0-3 15,-2 2-3-15,2-1-20 0,-1 1-17 0,-1-2 5 16,2 2 2-16,-4 0-2 0,-1 1-22 16,1 0 7-16,-5 3 5 0,2-1 4 0,-12 6-28 15,0 0 3-15,4 1 0 0,-5-1 9 0,3 3-10 16,-4-2 26-16,-1 1-14 0,7-1 5 15,-3 0-34-15,5-1 32 0,0 2-20 0,-1-1 7 16,1 2-8-16,1-1 20 0,0 0-24 16,3 1 4-16,-1-1 2 0,1 3 9 0,2-3 2 15,5-2-5-15,-2 2-16 0,2-3 16 0,0 1-12 16,0-8-7-16,0 10 26 0,18 14 9 16,-3-12 9-16,-1-1-15 0,-1-2 8 0,4-1 18 15,0-2-6-15,5-1 19 0,-1 0-24 0,-1-3 5 16,-2 0 28-16,-5-1-14 0,1 2-1 0,-5-3 12 15,-3 0-8-15,2 0 7 0,-2 0-2 16,-3 1 16-16,-3-1-20 0,0 0-5 0,0 0 4 16,8 0-11-16,-8 0-4 0,0 0-3 0,7 0 7 15,-7 0-27-15,0 0 17 0,7 0-20 16,-7 0 14-16,0 0-20 0,7 0-17 0,-7 0-29 16,0 0-20-16,0 0-13 0,0 0-19 15,0 0-19-15,6 3 8 0,-8-2-2 0,0 0 9 16,0-2-122-16,-2 1 17 0,1 0-240 15,3-1 28-15,-2-2 17 0,4-1 37 0,1 1 3 16</inkml:trace>
  <inkml:trace contextRef="#ctx0" brushRef="#br0" timeOffset="316212.7049">27467 2429 246 0,'3'-2'266'0,"-1"0"-43"16,2 1-32-16,-1 0-22 0,0-1-25 16,-2 1-9-16,4 0-30 0,-3 1 8 0,0-2-15 15,-1 1-17-15,1 1-7 0,-1 0-25 0,0 0 12 16,1 0-7-16,0 3-13 0,-2-3 1 16,2 2-13-16,-2 0 8 0,0 2-15 0,2-1 11 15,0 1-14-15,-2 0 8 0,0 2-18 16,0-1 6-16,1 2-3 0,-1 0-3 0,0 1 2 15,0 3 0-15,0 1-6 0,0-1 8 0,0 5-8 16,0 1-3-16,0 2 9 0,-11 20 3 16,8-19-13-16,-1 2 6 0,-3-2 9 0,3 3 6 15,-3-1-34-15,3 3 16 0,-3-2-6 0,0-3 25 16,2 3-4-16,-1-4-18 0,-1-3 12 16,1 1-7-16,0 0 8 0,0-3-22 15,1-2 17-15,1-3-5 0,2 0 7 0,0-3-11 16,0 0-3-16,-1-2 2 0,3 1 7 0,-2-1-10 15,2-2 5-15,0 2 9 0,-2-3 3 0,2 2-8 16,-3-1-6-16,3-2 4 0,0 2 5 16,-2-2-5-16,2 2-3 0,0 0-2 0,0-1-4 15,0-1 10-15,0 0-6 0,0 0-17 0,-5-1-22 16,5-3-23-16,-2 2-30 0,0-3 9 0,0 0-205 16,2-2-80-16,-1-12 24 0,0 0-26 15,1 9-29-15</inkml:trace>
  <inkml:trace contextRef="#ctx0" brushRef="#br0" timeOffset="316878.9738">27715 2515 483 0,'2'-2'223'16,"-2"1"-23"-16,2-1-33 0,0 0-22 0,-2 1-16 16,2 0-31-16,-2-1-1 0,4 1-5 0,-4 0-8 15,1 1 1-15,0-1-39 0,0 0 6 0,-1 1 4 16,0 0-9-16,-1 1-13 0,-1-1 6 0,1 1-11 16,-2-1 9-16,-1 2-9 0,1 0-8 15,-3-1-2-15,-8 5-10 0,-1 0 11 16,-1-2-1-16,3 1 6 0,-3 2-34 0,0-2 26 15,0 1-18-15,-1 0 13 0,5-2-7 0,-3 3-4 16,-2-1 10-16,7-4-6 0,-4 4-16 0,3-3 6 16,4 0 20-16,3 0-12 0,1-1-23 15,-1-1 19-15,2 1-1 0,-1 1 7 16,0-3 8-16,1 2-19 0,1 0 2 0,0-1 0 16,1 2 15-16,-2-1 7 0,2 1-14 15,0-3 23-15,0 0-16 0,0 0 7 0,14 22 1 16,-7-13 7-16,3 1-1 0,2 1-9 15,1-4 5-15,-4 0-1 0,1 4-3 0,3 1 1 16,0-4 11-16,3 5-5 0,2-1-1 0,-6 3-13 16,1-2-1-16,3-1-3 0,-3 1 1 15,3-3-3-15,-3 2 13 0,1 1-13 0,-5-2 2 16,1 1 2-16,0-1 10 0,1-1-5 16,-2-1-12-16,-3-2 13 0,-1-1-2 15,0-1 9-15,0 1-12 0,-2-4 10 0,0 3-1 16,-1-4-6-16,0 2 7 0,0 0 0 0,-1-1 8 15,1 0 14-15,1-1-7 0,1 0 0 16,-2 1 4-16,-1-1 14 0,2 1-16 0,-2-1 8 16,0-1-13-16,0 0 19 0,-1 1-34 15,0-1 5-15,2 2 11 0,-2-2-16 0,2 0 17 16,-2 0-32-16,0 2 16 0,2-1-12 0,-1-1-3 16,-1 0 9-16,0 0-9 0,0 0-17 15,0 0-19-15,0 0-39 0,3 0-61 0,-3-5 13 16,-1 3-326-16,0-4 31 0,-1-11 27 15,-5-2 24-15,-3-1 26 0,0-3 16 0,3 0 6 16</inkml:trace>
  <inkml:trace contextRef="#ctx0" brushRef="#br0" timeOffset="355957.8828">4163 7210 380 0,'0'0'191'0,"0"-11"-8"0,0 11-22 16,0 0-14-16,13-27-3 0,-13 24-10 16,0 0-5-16,-1 0-23 0,1-1-4 0,0 1-2 15,0 1-22-15,-1-1-21 0,1 1 2 0,0 2 3 16,0 0-9-16,0 0-6 0,0 0-14 15,0 0-2-15,0 0 1 0,0 0-29 0,0-9 24 16,0 10-5-16,0 1-3 0,-2 1-4 16,2 1 5-16,-1 0 10 0,0-2-22 0,1 5 6 15,-2-3-7-15,1 3 15 0,1 3-8 0,0-3-3 0,-6 19 6 16,3-11-6-16,1 6 18 0,-1-4 8 16,0 1-13-16,1 2-8 0,0-1 2 0,-3 1-15 15,2 1 22-15,-1 2-3 0,2 1-12 16,-1 2 7-16,3-14 1 0,0 9 19 0,0 4-9 15,0 1-1-15,0 5-18 0,-9 29 5 16,7-29 3-16,0 1 8 0,-2-4 12 0,-2 1-3 16,4 1-18-16,-5 0 0 0,4 2 5 0,-1-2 4 15,1 3 3-15,-1 0-19 0,-3-1 1 16,3 0-2-16,0 2 16 0,0-3-8 16,-2 1-6-16,-1 0 12 0,1 0-1 0,1 1-11 15,2 0 5-15,-3-1-5 0,1 0 7 0,0 2 4 16,-2-3-14-16,1 0 13 0,1 0-9 15,1-1 6-15,0-2 0 0,-2 1 5 0,1-1 8 16,1 0 3-16,-1 1-10 0,1 0-4 0,-1 1-4 16,1 1 8-16,4-4-14 0,-6 2 11 0,4 0-11 15,-3 0 0-15,3 1-15 0,-2-1 17 16,1 1 13-16,0 2-14 0,1 0-3 0,-1 3-6 16,0 2 12-16,-1-1-5 0,1 2 12 15,-1-1-10-15,1 2-3 0,-1 0 6 0,0 3-14 16,1-4 6-16,-1 7 13 0,-1 0-11 15,2-1 11-15,0 2 5 0,-2-2-25 16,0 3 32-16,1-1-30 0,1 3 19 0,-3-3 14 16,1 1-30-16,1 0 4 0,0 1-6 0,-1-2-3 15,-1 2 6-15,2-1 3 0,-1 1 6 0,1 0-21 16,-1-3 7-16,2 0 9 0,-1-2 9 16,0-3-17-16,3 2-4 0,-3-2 7 0,1 0 14 15,-2 1 5-15,3-1-2 0,-2-1-22 0,1 1-10 16,3 0 23-16,-2-2-14 0,-1 2 15 15,3-1-2-15,0-19-14 0,0 7-10 0,0 6 29 16,0 2 9-16,0 1-27 0,0-1-11 0,0 0 7 16,0-1 2-16,0 0 34 0,13 30-24 0,-11-32 4 15,-2-2 0-15,4-1-22 0,-2 1 18 16,-1 1-3-16,2-1 7 0,-2 3-18 0,0-2 1 16,2 3-3-16,-3-18 12 0,0 7 1 15,0 4 24-15,0 3-39 0,0 3 30 0,0 1 2 16,0-1-14-16,0 0-17 0,0-2 12 0,0 2 7 15,0-1-2-15,0 0-10 0,0-1 18 16,0-1-30-16,0 0 17 0,0 0-9 0,0-2 22 16,0 1-6-16,0 0-17 0,0 0 13 0,0 0-17 15,0 1 7-15,0-1 29 0,0 0-7 0,0 2 2 16,0-1-26-16,-9 34 13 0,9-49 10 16,0 9-22-16,0 4 31 0,0 1-21 15,0 2 12-15,0 1-22 0,-12 30 14 0,12-46 18 16,0 9-15-16,0 3 10 0,0 1-2 0,-12 35 0 15,10-30 1-15,-1-1 2 0,-1-1 4 0,0-3-7 16,2 4-11-16,-2-1-17 0,2 1 27 16,-1 0-1-16,-1-1 31 0,2 1-5 0,-3-2-5 15,3 2-3-15,-1 0-30 0,0-1 3 16,-1-3-6-16,3 5 0 0,-2-4 27 0,1 0-3 16,-3-2-28-16,3-3 4 0,-2-1 0 15,3-3 13-15,-1-3 5 0,2-1-3 0,-2-4-16 16,1-3-1-16,0-2 12 0,1-1 0 15,0-1-9-15,-2-2 14 0,1-1-1 0,1 1 0 16,0-2-10-16,0 0 0 0,0 0 1 16,-1 0 1-16,1 1 0 0,0-3-37 0,0 0-24 0,0 0-26 15,0 0-46-15,-2 6-55 0,0-9 14 16,-2-10-225-16,3-3 32 0,1 3 29 0,0-8-97 16,0-8 30-16,0-1-13 0,0-5 18 15,0-2 20-15,0-1 71 0</inkml:trace>
  <inkml:trace contextRef="#ctx0" brushRef="#br0" timeOffset="357198.5752">2039 12395 560 0,'-2'-2'236'0,"0"-1"-34"0,0 0-36 0,1 0-8 0,-2 2-2 15,3 0-13-15,-1 0-4 0,0 0-41 16,1-2 1-16,1 1-8 0,0 1-9 0,3-1-8 15,1 2-9-15,-1-1-9 0,4 0 3 0,11-3-9 16,2 2-15-16,-2 2-15 0,4-2 22 16,3 1-11-16,-1 0-2 0,2 0-2 0,-1 1-10 15,9 0 7-15,-1-1-5 0,1 1-2 16,-17 0-1-16,8 0-6 0,7 0-2 0,6 0 8 16,3 0-5-16,3 0-1 0,1 0 9 15,4 0 11-15,2 0 1 0,1 0-10 0,3 0-6 16,2 0-11-16,2 0 12 0,63-11 12 0,-60 11-21 15,2-1-1-15,4 0 23 0,-1 1-8 0,2 0 1 16,-4 0-2-16,-32 0 8 0,15 0-7 16,10 0-17-16,2 0 9 0,2 0 0 0,0 0-4 15,2 0 2-15,-1 0 1 0,1 0 19 16,-1 0 1-16,66 11-9 0,-67-10-18 0,1 0-1 16,-1-1 10-16,1 0-4 0,-31 0 21 15,15 0 0-15,7 0-2 0,63-11-15 0,-56 9 9 16,1-2 16-16,1 3-31 0,-2-4 0 0,0 2 19 15,-1-1-6-15,-2 0 4 0,-1 0-18 16,0 0 11-16,-3 2-13 0,-1-1 13 0,-2 0 23 16,2 1-16-16,-1-2 6 0,0 2 8 0,-1-1-18 15,3-1-16-15,1 1-1 0,1-1 23 0,1 1-19 16,0-2 0-16,1 3 14 0,-2-2 0 16,1 0-3-16,1 1 2 0,-1 0-13 0,1 0-8 15,1 2 2-15,-1-4-4 0,-1 4 10 16,1-1 1-16,-2-1 5 0,-6 2 6 0,5-1-5 15,1-1 2-15,3 3-16 0,-1-1 7 0,-1-2-14 16,0 3 43-16,-3-3-35 0,0 1-8 16,-3 0 34-16,4 0 10 0,-1-1-39 0,2 0 1 0,0-1 0 15,3 1 20-15,2 0-6 0,1-1-13 16,0 2 24-16,0-1-1 0,5-1-3 0,-1 0-3 16,2 0-1-16,-3 0-3 0,0 1 1 15,0-3-31-15,-2 3 1 0,6-3 54 0,-2 2-5 16,2-3-29-16,0 1 0 0,2 0 1 15,0 0 19-15,0-1-3 0,2 0-23 0,-1-1-16 16,1 0 1-16,-1 0 2 0,4-3 32 16,2 7-4-16,2-5-2 0,1-1 21 0,1 1-12 15,1-1-2-15,-2-2-2 0,3 1-3 16,0 1-18-16,-1 2-20 0,-2-2 4 16,0-1 1-16,-1 2 1 0,-2-1 43 0,2 0-4 15,-2-1-14-15,0 1-15 0,-2 3 0 0,1-2 2 16,2-2 14-16,-2 1 0 0,3 0 10 0,-1-2 4 15,0 3-4-15,0 0-4 0,1 0-15 0,0 2 0 16,-2-4 17-16,-3 3-5 0,-3-1 11 0,-2 2 13 16,-1-1-7-16,-3 3-24 0,-4-1 25 15,-2-1 6-15,-4-1-2 0,-1 1-7 0,-5 1 3 16,-2-1 8-16,-1 2-14 0,-1 0 16 0,-3 0-11 16,-3 1 5-16,0-1-25 0,-1 0 27 15,-1 2-15-15,-5-1-8 0,1 3 9 0,-4-2-13 16,1 0 4-16,1 3-17 0,-18 0 14 15,6 0 2-15,2 0-1 0,-1 0-2 0,-4 0 11 16,0 0-5-16,-3 0-43 0,-2 0-26 0,-3 0 6 16,-3 0-69-16,-7 0-8 0,12-1-39 0,-20-1-53 15,-15-4 19-15,-9 1-309 0,-5-3 39 16,-3-4-20-16,-8-7 42 0,-7-6 30 0,-10-3 24 16,-10-5 31-16,-8 3 13 0,-10-9 0 0</inkml:trace>
  <inkml:trace contextRef="#ctx0" brushRef="#br0" timeOffset="358040.163">5761 10732 272 0,'-2'6'186'0,"-4"9"-41"0,3-3-40 0,1-1 0 15,-4 4 3-15,5-3-48 0,1-3 25 0,0-9-19 16,0 9 20-16,0-2-22 0,0 1 6 0,13 3-14 15,-3-2 6-15,-1-3-27 0,1-2 29 0,-1-1-1 16,-1-3 14-16,-8 0-2 0,7 0-9 16,0 0 9-16,11-14-13 0,-6 1 17 0,-3-1-1 15,-1 0-13-15,-4-3-8 0,4 1 21 16,-5 3 2-16,-3-1-14 0,0 4 18 0,0 10-2 16,0-9-27-16,0 0-12 0,0 2 13 15,0 7-14-15,0-8-16 0,0 8 15 0,-14-15-8 16,11 12-9-16,-1 2 11 0,-1 0-8 0,-1 2-17 15,1 1 13-15,-1 1-14 0,1 0 17 16,-6 7-18-16,1-1 5 0,5-3-12 0,-1 1 5 16,3-2 9-16,0 1 2 0,3-2-12 15,-1-1-2-15,1-3 11 0,0 0-10 0,0 0-11 16,0 0 11-16,0 0 1 0,13 9-6 0,-11-10 10 16,1 0 10-16,0 0-1 0,-1-2 8 0,0 1-17 15,0 0 5-15,-2-1-2 0,0 0 13 0,0-2-14 16,-1 1 5-16,-1-1-15 0,-4-6-12 15,0 2-21-15,-1 3-20 0,-2-4-26 0,-4 2-25 16,2 1 9-16,-1-3-141 0,-3 1-198 16,2-1 29-16,3-1-2 0,-3-1 25 0,2-2 16 15,0-1 3-15</inkml:trace>
  <inkml:trace contextRef="#ctx0" brushRef="#br0" timeOffset="358539.5032">5138 9755 277 0,'-3'-4'188'0,"2"4"-39"16,-1-1-9-16,0 0-15 0,-2 1-12 15,3 0-26-15,-2 0 0 0,2 1-13 16,-1-1 2-16,0 1-31 0,1 4 18 0,-2-4-8 16,3 2 11-16,0 0-18 0,0-1-27 0,1 1 29 15,1-2-4-15,1 0-20 0,1 0 26 0,2-1-10 16,-2-3-11-16,1 0 23 0,6-5-5 15,1 0 3-15,-4-4-8 0,-2-3 1 0,0 2 1 16,-2-1-9-16,-2 0 14 0,-1 1-12 0,-1 13 1 16,0-12 6-16,0-3-10 0,-16-14 3 15,12 18 10-15,-7 0-10 0,6 3 5 16,-7 0-13-16,5 1-6 0,-1 1 3 0,3 2-12 16,-1 0 2-16,0 1 6 0,3 2-8 15,-1-3-19-15,1 3 7 0,-1 0 1 0,1 1 9 16,1 0-18-16,2 0 1 0,0 0 6 0,0 0-9 15,0 0-7-15,0 0-22 0,-11 13 2 0,11-9-56 16,0 3 2-16,-2 11 7 0,2-10-111 16,0 6-188-16,-9 23 23 0,3-13 26 0,0 4 14 15,-3-3-50-15</inkml:trace>
  <inkml:trace contextRef="#ctx0" brushRef="#br0" timeOffset="359056.2728">4673 10906 385 0,'1'1'141'0,"0"3"-10"0,0-1-4 0,-1-2-4 16,1 0-15-16,0 1-31 0,1-1 11 15,0 1-23-15,0-2 23 0,-1 1-14 0,-1-1-12 16,2-1-10-16,-2-1 8 0,0-2-25 0,1-1 38 16,1-2-20-16,0-7 10 0,0 1 2 0,0 2-12 15,-2 2 19-15,2 2-21 0,-2 0 10 16,0 7 6-16,0 0-34 0,0-7 17 0,0 7-6 15,0 0-17-15,-11-9 8 0,7 9-11 16,-1 3-4-16,-8 7 13 0,0 2-18 16,0 1 2-16,-1 2 4 0,5-1-10 0,-1 0 3 15,2 0-5-15,1-3-6 0,3 0 20 0,2-3-18 16,2-2 6-16,-1 1-12 0,1-3 13 0,0-4 1 16,0 0 1-16,0 0-1 0,0 0 13 15,12 8-7-15,-6-10-1 0,0-2 0 0,5-4 8 16,-2-1 0-16,2 0 3 0,-3-3 0 0,-2 4-2 15,-1 0-8-15,0 1 15 0,3-3-6 16,-4 1 1-16,-2 3-22 0,0 0-14 16,1 0-19-16,-1 2-28 0,-1 0-46 0,0-1-10 15,1-1 11-15,0 2-308 0,9-8 29 0,1 1 22 16,4-6 17-16,3 2 16 0,5-3 9 16</inkml:trace>
  <inkml:trace contextRef="#ctx0" brushRef="#br0" timeOffset="359672.0034">7850 11016 446 0,'1'2'265'0,"-1"-1"-71"0,0 0 3 16,0 0-13-16,0 0-28 0,-1 1-18 0,-2-2-11 16,3 0-13-16,-2 2-1 0,1 0-30 0,0-2 4 15,0 2-18-15,0 0-4 0,0 0-12 16,1 0-5-16,0 1-6 0,0-2 3 0,1 2 0 16,-1 0-7-16,2-1 2 0,2-1-21 15,1 1 8-15,0-2-8 0,1 2 11 16,2-2 4-16,8-2-30 0,-16 2 34 0,10 0-15 15,-1 0 0-15,-3 0 6 0,-6 0 21 16,15-8 6-16,-13 6-3 0,2 1 10 0,-4 0-18 16,1-1 3-16,-2 2-20 0,0 0-4 15,-3 0-1-15,2 0-15 0,-1 0 19 0,-1 2-26 16,-1-2 12-16,2 1-8 0,0 0 0 0,0 1 18 16,0 1-16-16,-1-2-6 0,2 2 16 15,-1-2-24-15,1 2 14 0,0 0-7 0,1 1 10 16,0-1-5-16,0-2 5 0,1 2-20 15,0-1-7-15,0 1-25 0,0 0-40 0,0-1-15 16,2-2-45-16,-1-2 14 0,0 1 11 0,2-2 12 16,7-7-310-16,-2-4 38 0,2-4 24 15,1-6-12-15,0 0 16 0,1-5 1 0</inkml:trace>
  <inkml:trace contextRef="#ctx0" brushRef="#br0" timeOffset="360188.774">8379 9974 320 0,'4'7'107'0,"-1"0"-37"16,-1-1-7-16,-1-1-10 0,1 0-6 0,1-2-5 16,-1 2 43-16,-1-2-14 0,1 0 33 15,0 0-2-15,-1 0-1 0,0-1 15 16,0 0 7-16,0 1 16 0,1-2-27 0,-1 1-2 15,1-2-14-15,0 1 7 0,-1 0-14 0,1-2-19 16,1-1 4-16,0 1 1 0,2-2-6 0,-3 0 4 16,1-1 4-16,0 0-4 0,-1-2-12 15,-1 1 1-15,0-1-3 0,1 2 7 0,-1-1 1 16,-2 0-7-16,1 5-21 0,0 0 9 0,0-7-12 16,0 7-10-16,0-8 17 0,0 8-4 15,0-7-22-15,0 7 4 0,0-7-4 0,0 7-4 16,0 0-17-16,0 0 15 0,0-7-8 15,0 7 6-15,0 0-9 0,0 0 16 0,0 0-10 16,0 0-6-16,-11-8-9 0,11 8 3 0,0 3-21 16,0-2-16-16,0 1-36 0,1-1-60 15,-1 0 13-15,-1 2-209 0,0-1-78 0,1-2 23 16,0 0 26-16,-2-2 23 0,-3-1 13 16,1-1-33-16</inkml:trace>
  <inkml:trace contextRef="#ctx0" brushRef="#br0" timeOffset="361159.2176">5737 6850 411 0,'0'0'170'0,"0"-14"-58"0,0 14 16 0,0 0-4 16,0 0-7-16,0 0-25 0,0 0-1 16,0 0-9-16,0 0-17 0,0 0 4 0,0 0-14 0,0 0-5 15,0 0-9-15,-10 6-5 0,9-1-7 16,1-2 6-16,-1 1-37 0,1 1 35 0,0-3-13 16,0 3-7-16,0-2 10 0,0-3 5 0,0 0-18 15,0 0 7-15,0 0 16 0,0 0-32 16,11 10 23-16,-7-11-18 0,1-2 38 0,0 0 14 15,6-5-5-15,-2-4-4 0,2-2-2 0,-1 1 27 16,-4-3-19-16,0 1 12 0,0 0 10 16,-4 3-7-16,-1 2 16 0,-1 1-23 0,0 9-4 15,0-7 3-15,0 0-9 0,0 7 13 0,0-7-25 16,-13-6-1-16,9 10-13 0,0-1 17 16,-1 1-14-16,1 0-9 0,1 1-7 15,-3 1-9-15,3 0 2 0,-2 1 6 0,1 1 13 16,4-1-9-16,0 0 0 0,-7 0-30 0,-12 19-14 15,10-7-10-15,1 3-11 0,-2 4-27 16,1 3-25-16,4 2 10 0,-1-2-181 16,-1 1-132-16,0 1 20 0,0 1 12 0,2 1 23 15,1 1 14-15,0 5 3 0</inkml:trace>
  <inkml:trace contextRef="#ctx0" brushRef="#br0" timeOffset="361654.8648">5440 7965 272 0,'-8'-4'298'0,"2"3"-41"0,-1-2-23 0,1 3-50 16,0 0-26-16,-2 0-19 0,1 0-11 15,7 0-9-15,-7 0-12 0,-6 0-6 0,2 0-9 16,-8 12-19-16,11-9-25 0,3-3-4 16,0 2 1-16,1-1-8 0,1 0 3 0,0 1 0 15,-1-1-20-15,1 0 12 0,1-1-8 0,1 0-12 16,0 0-5-16,2-1 11 0,0-3-5 0,1 1 14 15,1-3 3-15,5-6 4 0,-1-4-8 16,-1 0 13-16,1-1 16 0,-3 0 2 0,-1 4-9 16,-2 3 23-16,-1 1-18 0,0 2-15 0,0 7 0 15,0-6 18-15,0 6-32 0,-12-15 7 16,7 12-13-16,-8-3 7 0,1 3-6 0,2 3-19 16,1-2-2-16,9 2 15 0,-11 0 2 0,-1 0-9 15,-16 14-6-15,17-10-13 0,2 0-10 0,0 6 7 16,4-1-36-16,-1 5-29 0,5-3-19 15,1 2-38-15,0-4 12 0,14 14-261 16,-3-5 28-16,5-1-32 0,0-2 25 0,3 0 21 16,2 1 6-16</inkml:trace>
  <inkml:trace contextRef="#ctx0" brushRef="#br0" timeOffset="362138.5918">6999 8264 451 0,'-7'0'248'0,"1"0"-41"0,1 2-24 16,1 0-16-16,-1-2-33 0,2 1-9 16,-1 1-17-16,2-2-17 0,0 1-9 0,1 2 11 15,1-2-25-15,2 2-12 0,1-1-2 16,1-1-10-16,4-1-4 0,0 0-8 0,-1 0 10 16,12-4-6-16,2 0 7 0,0-4-12 15,-1 1 13-15,-5-2-20 0,2-1 14 0,-6-1-5 16,1 0-7-16,-3-3 1 0,-3 0 28 0,0 0-14 15,-4 4 8-15,0 0 17 0,-2 10-16 16,0-7 10-16,0 7 20 0,0-10-43 16,-14-3 7-16,9 11 10 0,2-2 14 0,-3 2-28 15,-1-1-4-15,2 1-6 0,-1 0-3 0,0 1-3 16,0 1 0-16,1 0-27 0,1 0 12 16,-1 0-1-16,5 0 4 0,0 0 5 0,0 0-19 15,-7 0-18-15,-2 9-4 0,9-4-19 0,0-1-34 16,2 0-6-16,8 9-55 0,2-1 13 15,2-1-145-15,5-3 21 0,3-1-181 16,3 3 47-16,3 0 20 0,1-3 16 0,-3 1 37 16</inkml:trace>
  <inkml:trace contextRef="#ctx0" brushRef="#br0" timeOffset="362687.8348">9725 9126 462 0,'3'0'266'0,"0"0"-43"16,1 3-52-16,-1-4-2 0,0 2-35 0,0-2-9 15,-1 2-5-15,2 1-30 0,-1 0 11 16,0 1-22-16,0-1-1 0,0 2-14 0,1-1 3 16,0 2-12-16,8 7-10 0,-5-6-22 15,-1 0-7-15,0-2 8 0,1 0-3 0,-3-1 3 16,2-1-33-16,0-2 25 0,-1 0-5 15,-5 0-6-15,0 0-11 0,9 0 33 0,-1 0 4 16,16-11 24-16,-15 9-2 0,-2-3 1 0,-3 2 26 16,-1 0 7-16,0 1-18 0,-1 1 10 15,2-2-2-15,-3 2 29 0,0 0-8 0,3 0-37 16,-2 1-11-16,-1-3-8 0,-1 3 23 0,1-1-28 16,0 1 10-16,1-1-16 0,-2 1-11 0,1 0 11 15,0 0-11-15,1-3-11 0,-2 3 17 16,2 0-6-16,-1 0-1 0,-1-2-26 0,0 2 23 15,0 0-11-15,0 0 1 0,0 0-20 16,3 1-24-16,-2 0 5 0,-1-1-30 0,0-2-17 16,0 1-42-16,-1-4 11 0,-2 1-225 0,-4-12 28 15,-1-3 23-15,-3-6 21 0,2 1 23 16,0-5-88-16,-3-4 1 0,1-4 32 0,-1-10-18 16</inkml:trace>
  <inkml:trace contextRef="#ctx0" brushRef="#br0" timeOffset="363289.4847">8756 6629 282 0,'-2'-1'265'0,"-1"1"-44"0,2 0-46 0,-1 0-10 15,0 0-28-15,1 0-12 0,0 1-18 0,0 1-2 16,1-1-8-16,0 1-25 0,0 0 9 0,2 1-28 16,0-1 12-16,1-1-6 0,1 1-2 15,1 0-21-15,0-2-18 0,2-2 19 0,9 0-5 16,0-5 2-16,1 3 16 0,0-8-16 0,-1 2 16 15,0-1 3-15,-4-2-8 0,-1 1 2 16,-4 0 18-16,-2 4 1 0,1 1 1 0,-4 1-1 16,0 0-5-16,-1 3 3 0,-1 3-8 0,0 0-27 15,0 0 2-15,0-8 2 0,0 8-4 16,0-7 12-16,-11-2-21 0,8 9-11 0,-1-1 5 16,0 2 6-16,1-1-12 0,-1 2-5 15,-1-2 2-15,2 1 2 0,-1 0-6 0,1 2-9 16,1-1 14-16,0-1-7 0,0 1 7 0,0 2-6 15,0-4-19-15,1 2-9 0,-2-1-36 0,2 1 8 16,-2-2-32-16,1 2-22 0,2-1 9 16,-1 0-110-16,1-1-136 0,0 0-40 0,0 0 33 15,-15-22 28-15,6 7-11 0,-5-4 32 0</inkml:trace>
  <inkml:trace contextRef="#ctx0" brushRef="#br0" timeOffset="363755.9706">7896 5925 362 0,'-4'-3'240'15,"0"3"-36"-15,0-1-37 0,0 1-20 0,-1 1-27 16,0 0-23-16,-2 3 13 0,-6 5-14 0,3 2-25 16,0 2 3-16,2-1-2 0,1 2-9 15,3 2-33-15,1-5 19 0,0 1-1 0,2-2-18 16,1-10-8-16,0 7 12 0,0-1 1 0,0 0-20 16,12 5 3-16,-8-8 11 0,0 0-2 15,3-1-11-15,1-2-13 0,0 0 29 0,-2-1-9 16,2 1 38-16,15-11-14 0,-9 3 5 15,-1-2-3-15,-2 1 27 0,-4-3-17 0,3 0-17 16,-7 2 9-16,-1 2-9 0,-2 2 5 0,0 6-1 16,0-7-13-16,-12-11 8 0,2 10-13 15,1 1-16-15,-2-1 6 0,-4 0 12 0,1 3-14 16,1 1-13-16,2 1 7 0,1 2-1 0,0 0 12 16,2 1-28-16,2-2-17 0,6 2 1 15,0 0-3-15,-9 0 7 0,-1 13-24 0,6 2-3 16,3 4-31-16,1-8-28 0,15 27 10 0,-1-16-158 15,1 3-117-15,6 3 24 0,5 0 23 16,3 6 23-16,3 1 10 0,3 3-14 0</inkml:trace>
  <inkml:trace contextRef="#ctx0" brushRef="#br0" timeOffset="364336.4033">10018 7800 325 0,'4'0'191'16,"0"0"-9"-16,-1 3-22 0,-2-6-41 16,1 3-22-16,0 0-2 0,1 0-17 0,0 0 16 15,-1 3-32-15,1-3 2 0,0 1-3 0,-1 1-19 16,2-1-20-16,-2 3 18 0,0-2-19 15,2 1 5-15,1-1-14 0,7 5 9 0,1 0 11 16,-1-1-16-16,2 1 8 0,1-2-3 0,1 0-6 16,-5-2 18-16,7 5-23 0,0-5 33 15,-1 2-42-15,1-2 38 0,1 1-35 0,-3 0 21 16,1-1-1-16,-2 1-4 0,-2 3-23 16,-3-3 38-16,-3-1-21 0,1-2-5 0,-2 3 0 15,-1-2 18-15,0 1-3 0,-1-1 3 16,-1 1 9-16,0 0-4 0,1 1-1 0,0 0 18 15,-1 0 5-15,1-1-33 0,-1 1 14 0,0 0 1 16,0 1-13-16,6 6 6 0,-2-4-25 0,-1 1 8 16,-1-1 23-16,4 2-16 0,3 1-9 15,-2-1-16-15,0 0-14 0,2 4-1 0,-1-1-50 16,4-2-27-16,-2 1 8 0,2-3-243 0,2 4-46 16,2-1 42-16,-1 3 20 0,1-3 11 15,-1 3 6-15</inkml:trace>
  <inkml:trace contextRef="#ctx0" brushRef="#br0" timeOffset="364918.5158">11353 9814 334 0,'-2'-1'401'0,"-2"0"-74"0,1 1-80 0,2-1-17 16,-1 0-31-16,0 1-8 0,2 0-30 16,-1 0-24-16,0 0-15 0,0 0-1 0,-1 2-42 15,0-1 6-15,-1 1-5 0,1 1 0 0,-1 0-7 16,2 0-19-16,-1-1-10 0,0 3-38 16,-1-2-5-16,1 1 7 0,2-1-18 0,-1 0 10 15,0 0 8-15,1 0-19 0,2-3 4 16,0 1 10-16,3-1 10 0,-3-2-27 0,1 0 19 15,1-1-3-15,-2 0-2 0,2 0 27 0,-3 0 18 16,1 0-13-16,-1-1 10 0,0 1-12 0,-1 2 21 16,-1-2-13-16,0 0 4 0,-1 0-5 15,1 1 1-15,-3 0 25 0,1 1 5 0,-2-1 6 16,2 1-27-16,-2 1 14 0,1 0-9 0,-1 0-6 16,2 0-3-16,-1 0 24 0,1 1-19 15,0 1-8-15,-1 0-21 0,4-2 30 0,0 0-38 16,-15 6 1-16,11-2-3 0,0 0-19 15,-13 5-51-15,3-1-31 0,1 3-45 0,0 0-68 16,-5-1 20-16,1 2-278 16,-1 0 34-16,0 0-22 0,-1 5 28 0,-2-2 115 0,-4 5-35 15,-2 1 13-15,-2 7-44 0</inkml:trace>
  <inkml:trace contextRef="#ctx0" brushRef="#br0" timeOffset="365423.1195">10022 11369 427 0,'-2'0'308'0,"0"1"-48"0,1-1-31 0,0-1-53 15,-1 2-11-15,1 0-28 0,-1-1-7 16,1 0-10-16,0 1-28 0,0-1-10 0,0 0-22 16,1 1 0-16,-1-1-1 0,0 0-17 0,0 0-6 15,1 0-14-15,1 2 19 0,-2-4-1 16,1 1 6-16,0 0-22 0,1-1 1 15,-1 1-10-15,0-3 13 0,2 0-5 0,7-6 18 16,-8 2-13-16,1 0 34 0,0 0 16 0,-1 3-9 16,3 1 12-16,-2-1-9 0,-2 5 24 15,0 0 0-15,0 0-10 0,0-6 17 0,0 6-16 16,0 0-17-16,0-8-7 0,0 8-7 0,0 0 11 16,0-5-7-16,0 5-6 0,0 0-7 0,0 0 26 15,0-7-10-15,0 7-42 0,0 0-2 16,0 0-3-16,0-8 8 0,0 8-65 15,0 0-11-15,0-6-61 0,0 6-69 0,0-8 17 16,0-3-224-16,-12-16-74 0,-2 10 33 0,-2-2 30 16,-2-2 31-16,-5-3 62 0,-9-6-26 15,-5-4 8-15,-7-8 27 0</inkml:trace>
  <inkml:trace contextRef="#ctx0" brushRef="#br0" timeOffset="368436.2412">3821 12222 328 0,'0'0'243'0,"0"0"-59"0,0 0-16 16,0 0-27-16,0 0 13 0,0 0-43 0,0 0-15 15,0 0-13-15,0 0-1 0,0 0 8 0,0 0-20 16,0 0-18-16,0 0 19 0,0 0-8 15,0 0 2-15,0 0-11 0,0 0-6 0,0 0-22 16,0 0 23-16,4-8-4 0,6-3-9 0,-3 5 0 16,3-4-5-16,0-2 4 0,0 1 15 15,1 0-12-15,0-3-12 0,2 2-3 0,-1 1 6 16,1-2 11-16,-2 4 5 0,0-1-24 0,2 1 13 16,-2-1-23-16,-2 2 9 0,2-3-9 0,-4 2 2 15,-1 3-13-15,4-5 11 0,2 2 0 16,-5 3 16-16,6-4-3 0,-1 1-9 0,-1-1-12 15,6-1-7-15,-6-1 14 0,3 0 12 16,-3 1-26-16,1-1 8 0,2 1 8 0,0-3 11 16,0-1 6-16,1 1-20 0,1-2 18 0,0 1-10 15,-2 1-9-15,1-1 18 0,1 4-23 16,-1-4 2-16,1 3-7 0,0-3 25 0,0 3-12 16,-2-1-6-16,0-1 23 0,-1 3-1 15,2-1-14-15,-1-1 15 0,0-1-10 0,1 0 16 16,0 3-17-16,-2-4-8 0,1 1 0 0,0 1 7 15,0-1 11-15,0 1-20 0,-1-2 19 0,2 3-13 16,0-1-3-16,1 1-17 0,-2-1 25 16,1 3-12-16,0-5-6 0,-1 3-7 15,1-1 30-15,0 1 1 0,-2 1-24 0,2-1-1 16,-2-3-2-16,3 3 19 0,-3 0-20 0,0-2-2 16,-1 2 4-16,1-2-4 0,1 0 7 0,-2 5 0 15,-2-1 22-15,4-1-18 0,-5 5-8 16,-2-1 30-16,7-2-23 0,-5-2 17 0,1 0 7 15,1 0-31-15,0 1 14 0,-5 2-7 16,7-2 3-16,1-1 6 0,0-1-26 0,-3 1 7 16,2 0-2-16,1-3 7 0,-3 4 2 0,3-4 7 15,-2 3-3-15,1-1 4 0,0 0-16 16,-1 2 16-16,-1-1-5 0,-3 2-10 0,4-2 27 16,-2 1-26-16,-1-1 17 0,1 3-1 15,2-2 16-15,-1-1-41 0,1 1 32 0,-2-1-25 16,2 0 18-16,2-1-11 0,0-3 21 0,2 1-27 15,1-2 4-15,-2-1-1 0,2 1 9 0,1 2 4 16,-1-4-6-16,3 1-7 0,-3 0 14 16,3 1 3-16,-3-1-9 0,0 2-21 15,0-1 41-15,0 1-28 0,1-1 7 0,0 1-11 16,1-1-6-16,1 1 15 0,-3-2 9 0,2 1-16 16,-3 1 2-16,3 1 24 0,-3-3-27 15,2 2 0-15,0-2 11 0,2 3-15 0,-1-3 19 16,-2 2-1-16,2-2-4 0,-1 2-5 0,-2-2 4 15,2 0-3-15,-1 0 3 0,1 1-7 16,-1 1 13-16,-3-1-17 0,2 1-6 0,-1-1 9 16,2 1-2-16,0 0 11 0,0 1 8 0,0-1 0 15,1 0-5-15,0 0-6 0,2-1-1 16,-5-2-12-16,4 3 19 0,2 0 1 0,-4-1 8 16,2-1 9-16,1 2-11 0,1 0-20 15,0-1-4-15,0 0 8 0,-2 1 11 0,3-2-22 16,-2 3 1-16,-1-2 22 0,0 2-12 15,0-2 22-15,3 1-11 0,-2 1-9 0,-2 1-7 16,-2-3 10-16,1 4-1 0,1-2 6 0,-5-3-10 16,6-1 19-16,0 3-9 0,0 0 7 15,-2-2-25-15,-1 1 27 0,1 0-2 0,4-1-17 16,0-2 11-16,-1 4 20 0,5-3-26 0,-3-1-5 16,3 1 1-16,-1-1-9 0,0 1 8 15,1 1 34-15,-2 2-45 0,0-2 11 0,2 1 13 16,-2-1-1-16,0 0 0 0,2 2-9 15,0-2-5-15,2-1 30 0,0 2-20 0,0-1-9 16,3-1 4-16,0 0 5 0,0-1 13 0,0 0 0 16,0 0-36-16,0 0 3 0,1-1 5 15,-3 2-7-15,0-1 34 0,-2-1-21 0,0 1-7 16,2 1 7-16,-1 0 2 0,-1-2-7 16,1 3 12-16,-1-3-5 0,3 2-12 0,-4-2 9 15,5 1 4-15,-1-3-3 0,2-3 32 0,-1 5-35 16,3 1 15-16,2-6-15 0,-1 1 17 15,2 0-18-15,-3 2 14 0,4 0-6 0,-1 1 5 16,0 1-6-16,-3-2 1 0,-1 4-1 0,-2 1-15 16,1-1 3-16,-3 2 19 0,-2-2-23 15,0 4 6-15,0-1 34 0,0 0 7 0,-3 1-37 16,2 0-6-16,2-3 19 0,-2 0-1 0,3-2 8 16,1 0-6-16,1-1-14 0,3-4 26 15,-2 2-22-15,3 0 16 0,2-4-7 0,-3 3-27 16,3 1 24-16,1-1 1 0,-4 4-17 0,-2-2 4 15,2 1 14-15,-1 0 1 0,-2 2-22 16,0 1 5-16,-2-2-4 0,1-2 3 0,1 5 17 16,0-5 14-16,-1 3-2 0,0-4-3 15,2 1-16-15,-3-1 19 0,0 1-18 0,3-4 1 16,0 1 8-16,0 1-13 0,0 1 8 16,1-1 8-16,-2 1-18 0,1 1 4 0,0 0 8 15,-2 0 29-15,-3 3-13 0,0 0-34 0,-4 0 15 16,5 2-6-16,-3 0 40 0,1-2-39 15,0 0 22-15,0 1-12 0,0 1 7 0,-1-2 19 16,-1 1-32-16,2-2 0 0,-2-1 0 16,2-2 17-16,1 3-36 0,-1 0 31 0,2-1-24 15,0 0 0-15,-2 2 1 0,-3-1 15 16,1 1-18-16,1 1 33 0,-4 2-3 16,0 0-3-16,-1-1-8 0,-1 2 2 0,3-2-4 15,-4 1 2-15,0-1 36 0,1 0 5 16,0 2-23-16,-1-1-2 0,1 0 3 0,-1 1-14 15,1-1 22-15,-3 1-10 0,4 1-11 0,1-4-1 16,-2 0-2-16,2 2-1 0,-2 0-1 16,-1-2-1-16,2 2 1 0,0-1-3 15,1 0 1-15,1 2-2 0,-2 0 0 0,-1-3 1 16,-1 3 4-16,0-1-15 0,1-1 18 0,-1 0 9 16,1 1-3-16,-3-1-18 0,2-3 9 0,2 4 9 15,-2 2 0-15,1-5-3 0,2 0-2 0,-3 1 0 16,2 1-2-16,-1-1-37 0,0 0 4 15,-1 1 11-15,-1 1 3 0,-2 1 0 0,1-1 9 16,0 3-1-16,-1-1 0 0,-3 2-13 0,2 1 19 16,-2-2-12-16,-2 1 12 0,3 1-1 15,-4 2 0-15,-1 2-1 0,-1 0 0 0,0 2-2 16,4-8 1-16,-2 6 0 0,2-3 0 0,-2 2-28 16,-3 2 2-16,-1 1 29 0,1 0 0 15,0 0-3-15,-3 1 2 0,2-1 0 0,-2 1-8 16,1 0-2-16,0 2 1 0,1 0 2 0,-2-3 1 15,-1 3-1-15,1 0 5 0,0-1-6 16,0 1 0-16,0 0-36 0,-1-1-65 16,1 2-12-16,-2-1-26 0,0 1-38 0,-3-1-57 0,-1 2 21 15,-3 0-268-15,-9 5 34 0,-8-4 33 16,-5 3 27-16,-4 2 24 0,-7 4 25 0,-4 0-10 16,-9 5 2-16</inkml:trace>
  <inkml:trace contextRef="#ctx0" brushRef="#br0" timeOffset="370969.4106">3243 10571 237 0,'0'0'146'0,"0"0"27"16,0 0-27-16,0 0-22 0,0 0-13 0,0 0-22 15,0 0-1-15,0 0 13 0,0 0-42 0,0 0 14 16,0 0 11-16,0 0-34 0,0 0 36 0,0 0-3 16,0 0-5-16,0 0 6 0,0 0 0 0,0 0 13 15,0 0-24-15,0 0-4 0,0 0 19 16,0 0-24-16,1 4-5 0,12-11 14 0,-3 2-20 16,5-1-16-16,-2-2 3 0,1 0-2 0,1 0 9 15,0 3 6-15,-1-1-21 0,-1-2 5 16,2 1-10-16,0-1-14 0,1-2 11 0,2 0-5 15,0 0 3-15,-2 0-7 0,1 0 33 16,2-1-1-16,-1 2-27 0,-1-5 24 0,2 2-2 16,1-1-22-16,0-2-4 0,0 1 1 0,-1-1-2 15,-1-1 18-15,-1 1-4 0,2 0-10 0,1 2-5 16,0-2 13-16,0 0-7 0,-4 3 2 16,1-1 11-16,-3 5-34 0,2-4 22 0,-2 6 2 15,1-3-19-15,-3-1 2 0,0 3-3 16,2-1-3-16,0-1-7 0,-1 2 6 0,-2-2-5 15,6 0 2-15,-4 0 10 0,1-1 3 0,0 3 0 16,3-4 2-16,1 3-11 0,-1-4-2 16,0 3 20-16,0-3-8 0,2 2 3 0,-2-1-2 0,4 2-13 15,-8-2 6-15,4 1 8 0,-4 2 2 16,4-1-10-16,-2 1-15 0,-1-1 24 0,-1 1 20 16,1-2-41-16,2 2 1 0,-1-2 19 15,-1-3-5-15,1 5 29 0,0-3-42 0,2 0 27 16,0 0-19-16,3-2 32 0,-2-2-19 15,2 2-2-15,-1 1-10 0,2 2 30 0,2-5-35 16,-6 4 3-16,3-3 22 0,1 0-25 0,-3-1 28 16,1 2-25-16,0-1 7 0,-2 3-19 0,0-3 14 15,-2 1 8-15,2 0-22 0,0 3 23 0,-2-2-10 16,2 0 2-16,0 1 1 16,-3-1 5-16,4 1 19 0,-2-3-27 0,1 2 4 15,1-1 13-15,-2 1-4 0,1-2-9 0,-1 0-3 16,2 1 5-16,0-1-4 0,0 0-7 15,1 2 4-15,-4 0-3 0,-1 0 26 0,5 2-19 16,-5-2-2-16,-2 1 21 0,0 0-18 0,0 0-20 16,0 3 19-16,-1-2 10 0,-1 3-26 15,1-4 27-15,-3 4-19 0,4-3 19 0,-2-2-23 16,3-1 7-16,-1-2 1 0,2 0 8 16,2 2-10-16,-1-2-16 0,3 0 45 0,-1-1-35 15,-1 3 0-15,-4-2-10 0,5 1 27 0,-2-2-11 16,4 3-2-16,-5 1-11 0,-3 2 7 15,0 0 5-15,2 1 5 0,-3-3 6 0,0 1-25 16,1 2 27-16,0-2-4 0,-1-3 2 0,2 3-11 16,-1-3 9-16,5 0-6 0,-1-3 5 15,2 0 1-15,0-1-8 0,3 0-5 0,-2 5 11 16,1-1-4-16,2 2-5 0,1-3-15 16,-2-1 2-16,0 3 34 0,-1-2-21 0,2 0 17 15,-1 3-10-15,-1-1-9 0,1 0 28 0,-6-2-33 16,4 6-9-16,1-4 20 0,-2 1 11 0,3 4 5 15,1-4-33-15,-2-1 18 0,0-1-19 16,0 1 24-16,3-2-8 0,1 1 17 0,1-1-35 16,1 0 14-16,1 1 14 0,-1-1 1 0,1-1-5 15,-2 1 7-15,-3 3-2 0,3-4-23 0,-3 1 19 16,2 1 20-16,-3 0-23 0,2 3-17 16,-1-3 21-16,-1 0-13 0,1-1 2 0,-1 3 11 15,-1-3 0-15,2 1-8 0,2-4 2 16,0 2 5-16,2-3-1 0,-1 0 5 0,2 0-20 15,1 1-9-15,1-1 26 0,1-2 6 16,1 2-30-16,-2 0 28 0,2 1-6 0,0 0-5 16,-1-1 19-16,-1 2-30 0,-2-2 15 0,2 2-19 15,-3 0-5-15,0-1 16 0,1-1 2 16,2 1-9-16,-2 0 26 0,3-2-1 0,0 1-4 16,1-3-11-16,1-2 20 0,1 2-3 15,-1 0-14-15,1-1-16 0,-1 0 9 0,-1-1 19 16,1 1-44-16,-1 2 19 0,-3-1 9 0,0 4 18 15,-2-1-21-15,1 3-5 0,-3-5 6 0,0 6-6 16,-3-2-6-16,1 1 7 0,-3 0 14 16,4-1 20-16,-2 1-21 0,1-2-16 0,0 4-15 15,1-8 18-15,2 4 12 0,3 0-27 0,0-2 20 16,2-1-7-16,2-1-3 0,-1 1 4 16,1 0 9-16,0-3-9 0,-1 4-10 0,0-1 23 15,0 1-3-15,-3 0-22 0,-1 1 7 0,-1 3 28 16,-1-2-17-16,-1 2-12 0,-1-3 4 15,0 3 31-15,-2-2-20 0,1 2 12 0,-1 0-6 16,3-1-3-16,-3 2-14 0,1-2 3 0,1-1 20 16,1-2-19-16,-1 1-5 0,-1 0 12 15,4-2-4-15,-1 0 12 0,0-1 1 0,-1 2-11 16,2 1 2-16,0-2 1 0,-1 0-2 0,-3 4 4 16,-2-2 11-16,3 3 3 0,-4-1 15 15,1-1-28-15,0 0 8 0,-1 0 21 16,0-1-35-16,0 0 0 0,2 3 23 0,-5-7-7 15,5 5 24-15,-1 2-4 0,1-2-6 0,3-3-23 16,-2 0-1-16,-1 2-3 0,2 0-11 16,3 0 20-16,-3-1 2 0,-1 3 3 0,2 1 8 15,-4 1-15-15,-2 1 39 0,1-1-13 0,-1 0-25 16,2 1 4-16,-2-1-8 0,0 3 9 16,1-1 13-16,0 0-23 0,1-1 16 15,0 0 8-15,0-1-8 0,0 1 3 0,-1-1-14 0,3-1 0 16,0 1-10-16,-2 2 1 0,2-1 0 15,2-1-8-15,-2 1 2 0,2-1 17 0,-1 1-6 16,2 1-8-16,-2 0 20 0,2 0-11 16,-2 1-9-16,0-1 29 0,1 0-14 15,-1-2-2-15,-1 2 36 0,-1 0-13 0,1 1-2 0,-1-1-2 16,0 2-1-16,1-2-5 0,0 0 0 16,-2 0-3-16,2-1 8 0,0 2 17 0,0-1-26 15,-2-1 3-15,4 2-5 0,-2-1-2 0,2 0 0 16,-2 0 2-16,0 3 4 0,-3-1-25 15,0-3 22-15,2 2-8 0,-2 4 0 0,-3 1 0 16,1-2-13-16,-3 1 17 0,0 2-8 0,-2 1 5 16,-2 2 1-16,0-2-25 0,-2 1 36 15,4-5-18-15,0 3 15 0,-2 3-40 0,-2-1 25 16,0 2 5-16,0-2-9 0,-2 1-1 0,5-6 21 16,-1 5-28-16,0 2 23 0,-2-2 4 15,-1-1-11-15,-1 2 18 0,-3 2-3 0,0 0 0 16,-2 1-7-16,0 0 14 0,0 0-16 0,0 0 6 15,0 0-14-15,8 0 15 0,-8 0-16 16,0 0 10-16,0 0-3 0,6 0-22 16,-6 0-29-16,0 0 6 0,0 0-39 0,7-6-45 15,-9 7-18-15,-4 1-32 0,-9 11-44 16,-8 2-35-16,-4 3 22 0,-5 4 20 0,-10 7 18 16,-3 3 18-16,-9 5 14 0,-4 8-270 0,-1-1 5 15,0 6 26-15,-3 10 25 0,1 5 35 0,0 6 15 16,-3 4 1-16</inkml:trace>
  <inkml:trace contextRef="#ctx0" brushRef="#br0" timeOffset="373070.6342">5147 12656 403 0,'0'0'239'0,"0"-15"-63"0,0 15 22 16,0 0-16-16,0 0-33 0,0 0 4 15,-2-27-24-15,11 18-3 0,-1 1-2 16,0 2 1-16,-1 4-36 0,7-7-1 0,-6 1-19 16,-2 2 7-16,5-2-18 0,-3 2 1 0,3-3 2 15,0 0-6-15,2 1 0 0,-1-2-17 0,3 1 32 16,-6-1-26-16,6 0 4 0,-1 0-4 15,0-2-2-15,0 1 3 0,2-2-21 0,-1 1-7 16,2-1 9-16,-3 2-10 0,-1-4 16 0,2 2 6 16,0-3-1-16,2 1-8 0,-1 0 4 15,1 2 16-15,-1-2-18 0,1 1-22 0,-1-2 32 16,-2 3-25-16,2 0 19 0,-1 1-9 16,0-1-16-16,-1-1 20 0,0 0-11 0,0 3-5 15,2-3-11-15,1-2 9 0,2 3 13 0,-1-3-15 16,3 0 24-16,-6-1-17 0,2 1-8 15,-1-1-10-15,5 2 8 0,-2-2 21 0,0 1-18 16,3-3-23-16,-5 2 22 0,5 1-10 0,-2-1 13 16,0 1-24-16,0-2 18 0,2 1 16 15,-3 0-4-15,1 2-31 0,0-2 37 0,0 1-20 16,0-1 10-16,-1 2-7 0,1-3 12 0,1 1-10 16,0-2-10-16,-2-1 2 0,3 0 11 15,1-1-15-15,-2-1 4 0,2 0-7 0,1 0 15 16,-2 2 15-16,4-2-19 0,-3-1 0 15,1 2 6-15,-2 3-13 0,-1-3 7 0,0 3-15 16,0 0-4-16,-1 3 8 0,3-3-11 0,-3 1 12 16,-1 0 21-16,1 1-18 0,0-2 7 0,0 2 7 15,-1-3-11-15,5 1-17 0,-4 0 10 16,5 0 3-16,1-1 5 0,2-2 4 0,1 0 5 16,3-3-13-16,0 1-2 0,2-1 26 15,1 2-26-15,-1-1 1 0,-1 3 3 0,-2-1-7 16,-1 2 17-16,-2-1-4 0,-1 2-9 0,-1 1-10 15,-1-1-1-15,1-1 14 0,-4 2 19 16,2 1-26-16,-1-2 15 0,0-1-12 0,0 0 15 16,1 1-17-16,1-3 18 0,1-1-15 0,3 2-8 15,0-2 5-15,0 0 16 0,-1 0-8 0,4 0-17 16,3-2 21-16,-2 0-1 0,2 3-8 16,0-1-13-16,-2 1-1 0,-1 0 28 0,4 0-15 15,-6 0-9-15,0 3 21 0,0-1-8 0,-3-1 15 16,5 0-9-16,-2 1-10 0,0-1 4 15,2-1-2-15,1 2 13 0,-2-3-21 0,2 0 22 16,1 1-9-16,3-1 0 0,-3-2-14 0,-3 1 38 16,6 1-23-16,-3-2 10 0,4 2-5 15,-3 0-15-15,1 2 26 0,-2-3-33 16,0 3-8-16,0 1 34 0,-2 0 6 0,1-2-22 16,0 0-8-16,0 2-2 0,-2 0 28 0,2 2-24 15,1-3-8-15,-1 0 29 0,2-3 4 0,-2 4-12 16,-1-2-19-16,1-3 0 0,2 0 1 0,-3 3 22 15,0-3-7-15,1 2-5 0,1 0 28 16,-2-2-28-16,0 2 10 0,-1 1 11 0,-2 0-19 16,1 2 12-16,0-2 14 0,-1 2-40 0,-2 0 16 15,1 0-4-15,-1-1 3 0,0 1-2 16,-2-1 9-16,0 1-9 0,3-2 33 0,1 0-5 16,-2-1-21-16,2 1 25 0,2 0-35 15,0-1 1-15,3-6 0 0,-3 4 9 0,2 0 20 16,0 1-20-16,-1-1-2 0,4 1 2 0,-6 1-13 15,1-1 2-15,-1 2 21 0,-2 1 9 0,0 2-27 16,0-2 8-16,-2 3-24 0,-1 1 45 0,0-2-4 16,0 0-8-16,0 2-13 0,1-1 21 15,-1 0-22-15,1 1 14 0,1 0-23 16,-2 0-3-16,2 1 54 0,2-2-25 0,0 0-5 16,1 1 2-16,0-1-12 0,-1 2 12 15,0 1 2-15,-2-2-31 0,1 4 4 0,-2-2 17 16,-1 1 12-16,-3 0-18 0,2-1 31 0,-1 1-31 15,5 1 13-15,-6-1 6 0,3 1-26 0,-2 1 14 16,3-3 1-16,-3 1 9 0,2-2-21 16,4 1 12-16,-2 1 6 0,1-4-2 0,2 3-2 15,0-1-28-15,2 1 31 0,0-1 2 0,-1 0-24 16,0 1 20-16,-1-4 0 0,0 4 2 0,-2 1-2 16,-3 1-17-16,-2 0-14 15,1 0 33-15,-1 2 3 0,0-3-2 0,-2-2 8 0,2 2-1 16,-1 1-23-16,-2 1 5 0,1-3-7 15,2 1 7-15,-1-1 0 0,0 2-18 0,-2-1 2 16,1 1 45-16,1-5-4 0,-2 2-26 16,4 3 0-16,2 1-1 0,-6-3-13 15,-1 0 18-15,6 1-33 0,-4 2 21 0,-1-1 9 16,-3 4 5-16,0-5-17 0,-2 4 2 0,-1 1 36 16,-2 3-6-16,1-4 9 0,-4 3 12 0,5-3-9 15,-7 3-9-15,-1 0-25 0,1 2 7 16,-1 1-8-16,2 0 0 0,-2-2-1 0,-1 1 16 15,1 2 4-15,-2-1-16 0,2 0 30 0,0 0-12 16,-4 1-2-16,1-1-1 0,1 0-3 0,0 2-55 16,0-2-46-16,-2 1-32 0,2-2-73 15,-4 0 18-15,0 4-340 0,-14-15 49 0,-2 5 35 16,-8-2 30-16,-1-4 14 0,-5-2 25 16,-3-1 24-16,-4-6 33 0,-3 0 9 0</inkml:trace>
  <inkml:trace contextRef="#ctx0" brushRef="#br0" timeOffset="374034.1633">10735 6604 507 0,'0'0'180'0,"0"0"-6"0,0 0-15 0,0 0-16 16,0 0-10-16,0 0-2 0,0 0-29 15,0 0-14-15,0 0-12 0,0 0 20 0,0 0-25 16,0 0-6-16,0 0 14 0,0 0-18 0,0 0-11 15,0 0 0-15,0 0-18 0,0 0 9 0,0 0-7 16,0 0 11-16,0 0-20 0,0 0-8 0,0 0 11 16,0 0-10-16,0 0 7 0,0 0-5 15,0 0-6-15,0 0-10 0,0 0 2 0,0 0 0 16,0 0 5-16,0 0 19 0,0 0-26 16,0 0 5-16,0 0 17 0,0 0-20 0,0 0-4 15,7 12 4-15,-3-11 2 0,-1 1 11 0,1-1-23 16,-1 3 11-16,1-3 4 0,1 2-3 15,-2-2-18-15,1 2 13 0,0 0 18 16,1-2-15-16,-1 2-17 0,-1-1 18 0,0-1-8 16,1 3 9-16,-1-2-8 0,-1-1-1 0,0 1 10 15,1 0-11-15,-1-1-10 0,-1 1 25 16,0-1-3-16,1 1 12 0,0-1-28 0,0-1 22 16,0 0-12-16,-1 1 4 0,0-1 14 0,0 0-10 15,1 0-9-15,0 2-8 0,-2-1 7 16,3-1-1-16,-2 0-15 0,-1 0-8 0,0 0-37 15,0 0-20-15,0 0 9 0,10-10-174 16,4 2-120-16,-1-3-4 0,-2-1 26 0,-1-2 17 16,0-4-24-16</inkml:trace>
  <inkml:trace contextRef="#ctx0" brushRef="#br0" timeOffset="375850.5884">11273 6042 232 0,'0'0'321'15,"0"0"-78"-15,0 0-21 0,0 0-42 0,0 0 5 16,13 0-22-16,-13 0-26 0,0 0-20 0,0 0-5 16,0 0-3-16,0 0-37 0,0 0 0 15,0 0-17-15,0 0 8 0,0 0-7 0,0 0 1 16,0 13-18-16,0-13 10 0,0 0 3 0,14 0-14 16,2 27-3-16,-11-23 8 0,3 8-5 15,1 1-17-15,3 1 12 0,-6-5-4 0,3 6 19 16,0-3-8-16,1 2-13 0,0-1-4 0,-1 2-1 15,1-4 7-15,-2 1-13 0,0 0-2 16,-3-2 3-16,4 2 8 0,1-3-10 0,-2 1 12 16,1 1-30-16,-1-5 6 0,-4 1 7 0,3-3 15 15,-2 0 4-15,0 2 3 0,1-4 2 16,-3 1 4-16,1 0-5 0,0-3 20 0,-1 2 12 16,2-1-2-16,0-1 13 0,-2 0-3 0,-3 0-8 15,0 0-7-15,22-12-5 0,-13 3 25 16,2-4 1-16,-2-2-1 0,0 0 9 0,0 1-16 15,-2-2-19-15,2 1 30 0,-2-1-15 0,-2 7 3 16,-1-1 8-16,-2 1-7 0,0 1 4 16,0 2 5-16,0 2-24 0,-1-1-5 0,1 0-3 15,0 1 3-15,0 2-14 0,-2-3-4 0,0 4-18 16,1-2 1-16,-1 0-8 0,1 2 1 16,0 0 12-16,0 1-34 0,-1 0 9 0,0 0 16 15,0 0 0-15,0 0-9 0,14 14-5 0,-5-5 4 16,-3 0-5-16,6 1 3 0,-5 0 0 15,2 3-20-15,1-3 12 0,1-1 8 0,0 0-18 16,1-1 26-16,3-2-36 0,-1 1 28 0,1-3 0 16,1 1-11-16,-3-5 13 0,-13 0 1 0,15 0-16 15,15-9 22-15,-14 2 1 0,-3-1 10 16,3-1-9-16,-5-2 17 0,1-1 1 0,-4 2 1 16,-4-1 0-16,-1 3 12 0,3-6-6 15,-5 2 1-15,2-4-1 0,-1 6 4 0,-2 10-11 16,0-11 13-16,0-3-7 0,-10-14-8 15,4 12-9-15,1 4 11 0,-4-1-17 0,2 4-12 16,2 0-1-16,1 3-6 0,-6-4-17 0,1 3-11 16,5 0-6-16,0 2-20 0,-2 0-9 0,1 1 7 15,1 0-78-15,-1 1-58 0,1-1-27 16,1 0-52-16,1-2 28 0,-7-2-189 0,9-3-35 16,-2 0 36-16,-1 1 33 0,3 0 14 0,0 1 43 15,0-7 24-15,18-22 22 0,-6 15-17 0,-1 2 52 16</inkml:trace>
  <inkml:trace contextRef="#ctx0" brushRef="#br0" timeOffset="376116.1088">11978 5557 593 0,'3'-4'342'0,"5"-9"-39"15,4 4-55-15,0-3-20 0,5-1-31 0,-1-1-23 16,2 1-25-16,2 1 12 0,2 0-21 16,1 0-22-16,0-1-21 0,-3 2-5 0,5 2 7 15,-2 0-10-15,-2-1-30 0,-1 3 4 0,1 1-21 16,-5 0-15-16,-2 0-25 0,-6 1-11 0,0 3-34 16,1-1-31-16,-7 0-69 0,2 3 13 15,-6 0-213-15,-1 0-60 0,-2 0 32 0,-1 1 1 16,-9 4 46-16,0-3 35 0,0 4 7 15</inkml:trace>
  <inkml:trace contextRef="#ctx0" brushRef="#br0" timeOffset="376381.6919">12158 5445 354 0,'-1'3'284'0,"-1"-2"-31"0,1 1-38 0,1 0-12 15,0-1-36-15,0 1-9 0,-2 2-19 0,2-1 0 16,2-1 4-16,-1 4-15 0,0-3-9 0,1 2-4 15,7 8 10-15,0-1-44 0,-1 1 7 16,2-1-7-16,-3 1-14 0,2 2 15 0,0-1-26 16,0 1 3-16,-2 0-8 0,2-2 3 15,0 3-7-15,-2-1-26 0,-1 0 6 0,0-6 4 16,4 7 1-16,-6-3-8 0,1 0 5 0,-1-2-4 16,-2-2-8-16,1 1-8 0,-1-4 8 15,1 1-15-15,-1 0-11 0,-2-1-27 0,2-1-30 16,0 1-45-16,-1-2-10 0,5 10 11 0,0-6-157 15,-6-3-144-15,3-1 15 0,3-3 26 16,-3 0 24-16,-2-1 18 0,1 0-9 0</inkml:trace>
  <inkml:trace contextRef="#ctx0" brushRef="#br0" timeOffset="376736.1309">12500 5734 522 0,'2'-6'406'0,"9"-5"-51"16,-7 0-80-16,-1 2-33 0,0 1-8 15,-1 3-12-15,2-1-31 0,0 1-24 0,5-5-21 0,3 0 11 16,1 4-31-16,3-2-5 16,-1 0-44-16,6 4 17 0,-3 0-12 0,-4 4-26 15,-4 0-12-15,4 0-1 0,1 0-6 16,21 13-10-16,-21-4-7 0,-1 0 31 0,1 0-25 15,-4 4 6-15,-3-1 13 0,2-2-44 0,-6 8 4 16,1-2 12-16,-5-7-12 0,0 3-15 0,0 3 17 16,0 3 2-16,-14 18-12 0,7-19-15 15,-2 0 6-15,-2-1-4 0,-1 0-3 0,4 0-23 16,-6-3-5-16,3-2-2 0,3-3-24 16,-1 1-3-16,-3-6-4 0,-1 4-21 0,3-5-21 15,10-2-30-15,-7 0 13 0,7 0-110 16,-14-14-114-16,11 7 26 0,5 0-55 0,-2-13 25 15,0 8 58-15,9-22 10 0</inkml:trace>
  <inkml:trace contextRef="#ctx0" brushRef="#br0" timeOffset="377031.9373">12770 5588 664 0,'0'-3'289'0,"0"-1"-31"0,2 2-30 0,0 0-20 15,-2 0-12-15,2-1-30 0,-4 1-40 16,2 2 5-16,-2-1-35 0,2 4-11 0,0-2 1 15,-2 3-20-15,-1 0 11 0,-2 11-24 0,-3-2-1 16,5 4 6-16,-3-1-17 0,4 3 11 16,1-5-19-16,0 3 15 0,1-9-9 0,0 3 5 15,0 3 0-15,0-1 7 0,13 19-1 0,-9-17-4 16,5-2 9-16,-4 0-9 0,6 0 15 16,-1-2-23-16,4-1-8 0,0-1 12 0,2-2 15 15,-1-2-41-15,-3-3-12 0,7 0-11 0,-2-2-17 16,-8 0-18-16,5 0-6 0,1 0-35 15,20-17-48-15,-14 3 13 0,2-1-136 0,1-3-111 16,0 1-60-16,4-8 29 0,-1-1 17 16,-2-1 22-16,2 0 64 0,0 2-6 0</inkml:trace>
  <inkml:trace contextRef="#ctx0" brushRef="#br0" timeOffset="377246.7631">13283 5478 404 0,'5'-4'311'0,"9"-3"-31"0,-1 1-35 0,1-2-7 16,3 1-32-16,-1 0-25 0,0 0-20 15,0 3-11-15,-1-3-17 0,3 0-2 0,-3 2-16 16,2-1-22-16,-6 4-23 0,1-2-31 0,-4 1-21 16,-1 0-20-16,2 0-21 0,-4 1-40 15,-1 0-12-15,0-2 7 0,-3 2-122 0,-1-3-21 16,0 5-71-16,0 0-81 0,-11-10 9 0,-1 4 16 15,1 0 9-15</inkml:trace>
  <inkml:trace contextRef="#ctx0" brushRef="#br0" timeOffset="377484.9867">13385 5321 397 0,'-5'-1'287'15,"0"1"-50"-15,1-2-30 0,0 1-38 0,1 1 6 16,-1 0-47-16,2 0-23 0,0 2 17 0,0 1-20 16,2-1 13-16,0 2-15 0,2-1-17 0,-2 2 9 15,2 0 4-15,5 8-5 0,-1 1 10 0,1 3-23 16,4-1-1-16,-2-1 0 0,0-2-5 15,1 5-13-15,0-2 11 0,-1 1-24 0,3 0 4 16,-5-1-1-16,3 3-23 0,0-1 12 16,-3-1-4-16,1 1-1 0,-1 1 7 0,2-3-18 15,-2 0 1-15,-1 1-8 0,-1-1-10 16,1-1 5-16,-3-4-21 0,0-2-21 0,-1 0-29 16,0-3-32-16,0-1-28 0,0-2-29 15,0 0 14-15,-2-3-174 0,0 0-92 0,0 0 25 0,0 0 24 16,5-11 10-16,-3 3 16 15,0-9-23-15</inkml:trace>
  <inkml:trace contextRef="#ctx0" brushRef="#br0" timeOffset="378085.7063">13775 5141 290 0,'5'-3'330'0,"2"1"-61"0,2 2-28 16,-5 2-26-16,3-1-30 0,9 8-31 0,-3 0 15 15,1 3-31-15,-1-3-11 0,1 6-18 0,-3 1-1 16,2 4-19-16,1-1 1 0,-5 2-17 0,2-1 5 16,-4 2-2-16,2 1-13 0,-3-4-14 15,-1 1-2-15,2 1-5 0,-2-1 0 0,-3-2-8 16,0-4 4-16,2 1-14 0,-2-3 15 15,0 0-20-15,0-5 0 0,-2-7 17 0,0 0-7 16,0 8 11-16,0-8 14 0,0 6 9 0,0-6-2 16,0 7 39-16,0-7-19 0,0 0-30 0,-6 8 8 15,4-12-6-15,0 3 40 0,0-4-24 16,-3-9-1-16,3-3 10 0,-1-2-21 0,3 0-15 16,0 8-2-16,0-4 28 0,14-21-40 15,-7 16 19-15,5 1-10 0,-2 1 6 0,1 2-23 16,3 1-2-16,1 1 20 0,0 3-12 0,-3 1-16 15,5 7 28-15,-2-4-33 0,-1 5 7 16,-6 2-19-16,3 0 24 0,5 0-11 0,16 15 4 16,-17-5-22-16,0 2 20 0,0 1 1 15,-3 1-2-15,-2 0-11 0,-3 5-10 16,-1-2 16-16,-3 0 6 0,-3-11-2 0,0 7 0 16,0 2-4-16,-18 23 5 0,6-20-6 15,-3-6 0-15,-1 6-5 0,1-3 14 0,-4 2-13 16,0 0-9-16,0-6 21 0,-1 0-27 15,0-3 12-15,0 1-1 0,2-4 0 0,2 3 1 16,-2-3-31-16,3-3 5 0,6 0 19 0,-3 1-35 16,5-3-11-16,7 0-4 0,-8 0-50 0,3 0-30 15,-15-11-47-15,11 5 17 0,-1-2-182 16,-1-3-84-16,3 5-5 0,-2 3 29 0,2 0 27 0,1-1 25 16,-14 3 19-16,2 1 10 0,7 0-29 15</inkml:trace>
  <inkml:trace contextRef="#ctx0" brushRef="#br0" timeOffset="379023.1209">11910 6668 408 0,'3'-4'264'0,"5"-7"-24"16,-4-1-25-16,6 2-17 0,2-3-17 0,-1-1 3 15,1 0-42-15,1 2 11 0,3 3-33 16,-3-1-2-16,4-3 6 0,-2 1-22 0,3 3-4 15,-3 0-23-15,6-4-8 0,-4 2-3 0,4 1 6 16,-2 1-26-16,0-1 28 0,1 3-16 0,-1 1-2 16,0-1-17-16,2 3 13 0,0 1-3 15,0 2-5-15,6-2-21 0,-6-5 3 0,0 5 20 16,0 2-28-16,2 0 29 0,0-1-28 16,-12 2-3-16,9 0 28 0,-1 0-6 15,2 0-15-15,2 0-4 0,23-8 7 0,-23 3 12 0,2 1-11 16,0-2-23-16,1 0-8 0,-1 0 13 15,0-3 10-15,4 2-1 0,-2-2-5 0,-2-1-9 16,-1-1-13-16,1 1 13 0,0-3-10 0,0 0 16 16,2-1 9-16,0 1-1 0,-1-1 15 15,-1 2 0-15,-2 0-20 0,1 1-7 0,-1-2 3 16,-3 3 15-16,0 0-2 0,-4 1-16 16,2 0 11-16,-3 1-23 0,-1 0 22 0,1 1 8 15,-3 2-30-15,-1 0 16 0,1 0 4 16,5-1-29-16,-8 2 32 0,7 1-16 0,-5-2 34 15,7-1-19-15,-7 4-5 0,4-4-7 16,2-2 20-16,-1 2-4 0,-1-1-21 0,6 0 10 16,-1-2 13-16,2-1-1 0,1 1-15 15,4-3-3-15,-7 2 13 0,4-2-22 0,1 2 47 16,-2-1-44-16,2 0-13 0,-1-3 18 16,1 2-9-16,-3 0 24 0,1 0-18 0,-1 1 12 0,-1 0 13 15,-3-1-3-15,-1 4-3 0,-3 0 3 16,-1-1-2-16,-1 1 20 0,-3-2-1 0,4 1 9 15,-4 2 1-15,-2 0 9 0,-1 3-8 0,-3-1 5 16,3 1 9-16,-3 0-4 0,-1 1-10 16,1 1-6-16,1-3-8 0,-2 2 7 0,1 0 6 15,-1 0-24-15,0 0-5 0,0 1-11 0,0 0 6 16,1 0-8-16,-1 1 17 0,0 0 1 16,-2-4-10-16,2 4-7 0,0 0 1 0,-2-1-14 15,3-1-23-15,-3 3 3 0,3 0-30 0,-3-1-15 16,1 0-51-16,0 0-33 0,-1 1-22 15,0-1-41-15,0 1 19 0,0 0-204 0,0 0-71 16,0 0 49-16,0 0 30 0,0 0 26 0,0 0 1 16,0 0 79-16,0 0 15 0,0 0 12 0</inkml:trace>
  <inkml:trace contextRef="#ctx0" brushRef="#br0" timeOffset="390357.4663">11220 10204 563 0,'0'0'187'0,"0"0"-25"15,0 0-8-15,0 0-21 0,0-13 2 0,0 13-33 16,0 0-1-16,0 0-9 0,0 0 9 15,0 0-21-15,0 0-8 0,0 0 5 0,0 0-10 16,0 0 4-16,0 0 6 0,0 0-10 0,0 0 0 16,0 0-8-16,0 0 21 0,0 0-2 0,4 12-25 15,9-3 3-15,0 3 11 0,1-2-8 16,2 3 0-16,4-2-17 0,-1 5 9 0,0-3 4 16,0 3-20-16,0-3-14 0,2 2 0 0,1 1-1 15,-2-1-4-15,1-1 20 0,-3-1-31 16,1 2 5-16,0-4 15 0,-3 0-10 0,-3 0-5 15,1 1-2-15,-1-4 11 0,-2 3-3 0,3-3-20 16,-9-3 22-16,1 1-2 0,-1-5-6 16,-2 2-11-16,0 0-2 0,-1 0-3 0,-1-1 9 15,0 0-4-15,1 0 2 0,1-1 10 0,-3 1-15 16,2-1-7-16,-1-1-9 0,-1 0-16 16,0 0-39-16,0 0-10 0,0-1 8 0,0-2-139 15,-2 0-66-15,2-3 24 0,-1-1 21 0,0 1-133 16,1-1 26-16,0-4 20 0,0-5 23 0,0-1 21 15</inkml:trace>
  <inkml:trace contextRef="#ctx0" brushRef="#br0" timeOffset="390656.9222">11662 10254 283 0,'1'-4'342'0,"0"1"-62"0,-1-1-48 0,1 3-11 15,0-1-34-15,1 0-41 0,-2 1 8 0,0 2-19 16,0 1-18-16,0 1-10 0,0 3 6 0,-2-1 3 15,-1 13-24-15,3-8-3 0,-9 17-8 16,4-7-8-16,2 0 0 0,-1 0 1 0,-1 1-5 16,1 1 10-16,0-2-35 0,-3 1 8 0,1 0 15 15,0-1-37-15,-2-2 0 0,0 2 0 16,1 1 7-16,1 0 1 0,1-3-32 0,-3-2 14 16,-1 2-7-16,2-1-7 0,1 0 8 0,-2-2-16 15,2-2-14-15,0-2 10 0,2-3-21 16,0 0-25-16,0-2-14 0,0-2-12 15,2 1-41-15,0-3-17 0,1 2 11 0,-2-3-185 16,3-1 23-16,0 0-129 0,3-5 25 16,-1 1 27-16,1 0-2 0,3-8-1 0</inkml:trace>
  <inkml:trace contextRef="#ctx0" brushRef="#br0" timeOffset="390926.018">11815 10474 679 0,'2'-2'344'0,"-1"1"-46"16,1-1-23-16,0 1-43 0,2 1-42 0,-2 1-11 15,1 1-19-15,-3 1 10 0,2 1-54 16,6 10-7-16,-2-1 10 0,-3-1-10 0,3 3-9 16,-3 3-14-16,2 0 6 0,-3 1-32 15,0-1 6-15,-2 1 2 0,2 3-28 0,2-4 2 16,0 0-7-16,-4-1 24 0,2 0-11 0,0-1-42 15,-2-2-16-15,0-14-39 0,0 10-27 16,0 3-30-16,-12 11-52 0,8-17 13 16,-4 7-305-16,-1-4 33 0,-5-2 26 0,0 3 26 15,-4-5 25-15,3 1 58 0,-7 1-29 0</inkml:trace>
  <inkml:trace contextRef="#ctx0" brushRef="#br0" timeOffset="391406.5953">10221 11176 609 0,'0'0'267'0,"2"0"-26"0,-1 0 9 0,2 2-44 16,0 1 12-16,2-1-49 0,1 2 17 0,9 5-29 16,-2 1 7-16,2-1-29 0,-1 4-15 15,1-1-9-15,0-1-22 0,1 2 6 0,-2-5-30 16,-2 5-7-16,1 0 28 0,4 1-36 0,-6 0 13 16,1-4-26-16,0 4 10 0,-2-2-6 15,-1 4 4-15,0-5-38 0,-1 1-10 0,-1 1-9 16,-1-1 0-16,-1-1-32 0,-4-2-17 15,-1-2-28-15,2-1-39 0,-1 0 11 0,0-3-126 16,-1-3-92-16,0 0 26 0,0 0-92 16,-1 2 24-16,1-4 45 0,1-4 19 0,1 0 6 15</inkml:trace>
  <inkml:trace contextRef="#ctx0" brushRef="#br0" timeOffset="391696.0222">10623 11243 592 0,'1'-3'337'0,"2"2"-28"0,-2-1-57 0,0 1-42 16,1-1-10-16,-1 2-6 0,-1-1-27 16,0 2-10-16,1 2-1 0,0 0-29 0,0 2-7 15,-2 0-21-15,-2 10-1 0,0 2 16 16,3-9-23-16,-5 20-14 0,-1-9 11 0,-2 1-21 16,1 1-7-16,0-4-8 0,-1 3 10 0,-1 1-28 15,2 1 7-15,-1-4-28 0,-3 3 3 0,0 0 2 16,0-2 15-16,1 2-13 0,-2-5-24 0,2 1 1 15,-1-4-4-15,1 2-33 0,-1-4-12 16,4-2-12-16,0-1 0 0,2-4-29 16,1 2-9-16,0-4-27 0,2 1-31 15,-1-3 14-15,3 0-207 0,0 0 26 0,0-6 25 16,3 1-69-16,5-7 29 0,4-6 7 0,2 0 35 16,4-1 0-16</inkml:trace>
  <inkml:trace contextRef="#ctx0" brushRef="#br0" timeOffset="391989.789">10721 11381 356 0,'19'-11'329'0,"-1"0"-52"0,1 2-13 0,1 2-19 16,1 0-15-16,-1-1-21 0,0 2-11 0,-2 2 5 15,4-2-66-15,-6 6 4 0,-6 0-17 16,1 0-16-16,5 0 11 0,14 11-15 0,-19-6 5 16,-4 2 0-16,2 4-33 0,-3 0 11 0,-4 0-6 15,-2-1-20-15,0 1-8 0,-15 20-3 16,7-9-19-16,-4-2-8 0,-4 1 10 0,2-3-25 15,0 1 10-15,-1-2-5 0,0-1-20 0,2-1 9 16,-1 0-12-16,5-4-7 0,-3-4-4 16,4 0-5-16,4-1 1 0,1-3-12 0,1-1 5 15,2 1 5-15,0-3-1 0,3-1 6 0,1-1-9 16,2 1 17-16,9-9-16 0,1 0 9 16,2-4-4-16,4 1 21 0,-5 0-44 0,5-2-24 15,-1-2-44-15,-3 3 10 0,-2-2-267 0,-2-4-34 16,-2 5 7-16,-6-3 44 0,-4 1 25 15,-2 9 16-15,-17-18 13 0</inkml:trace>
  <inkml:trace contextRef="#ctx0" brushRef="#br0" timeOffset="392590.7508">7892 11269 766 0,'-1'-2'280'0,"1"-1"-21"0,0 1-27 16,1 0-19-16,2 0-26 0,-1 0-33 0,4 1-9 16,0 1-17-16,1 1-8 0,11 1-6 15,-9-2-5-15,19 12-19 0,-9-7-20 0,3 1 8 16,-2 2 3-16,-2 0-18 0,-1 3-15 15,-1-1 3-15,2 0-16 0,0 1-13 0,-4-3 8 16,2 4 0-16,-4-3-22 0,-2-1-5 0,3 1-25 16,-6-1-2-16,0-4-33 0,-2 0-4 15,2 1-19-15,-5-2-40 0,3-2 13 0,-3 1 9 16,0 0 8-16,-1-2-137 0,-1 0-40 0,0 0-84 16,0 0 23-16,6-11 24 0,-5 5 3 0,1 0-18 15</inkml:trace>
  <inkml:trace contextRef="#ctx0" brushRef="#br0" timeOffset="392768.8868">8273 11245 581 0,'1'-5'232'0,"0"2"-43"0,0 2-36 16,0 2 19-16,-1-1-9 0,0 0 17 0,0 3-11 15,-1 3-23-15,0 1-12 0,-2 11 7 0,-5 1-21 16,0 0-25-16,-1 5-3 0,1-1-4 16,-4 0-14-16,2 1-17 0,1 1 18 0,-3 2-22 15,1-4 3-15,1-1-24 0,-2 0-17 16,1 0-19-16,-3-2-11 0,1 1-38 0,-3 0-32 15,3-2-44-15,2-1 13 0,-2-4-203 0,4-3-85 16,6-3 30-16,0-5 15 0,2-3 30 16,5-1 8-16</inkml:trace>
  <inkml:trace contextRef="#ctx0" brushRef="#br0" timeOffset="393192.4571">8391 11319 360 0,'10'-11'378'0,"-1"0"-42"0,3 3-58 0,-1-1-5 16,-3 1-48-16,-1 4-16 16,-2-2-25-16,7-2-34 0,2 2 1 0,-3 5-38 0,-1-3-10 15,-2 3-11-15,1-1 5 0,-9 2-18 16,6 0-8-16,1 0-21 0,-7 0-14 0,7 0 15 16,6 11-23-16,-10-6-22 0,1-1 20 0,-2 1-7 15,-1 1-15-15,0-1 16 0,-1 1 2 16,0-1-21-16,0-5 6 0,0 0-8 0,0 8 5 15,0-2-15-15,0-6 9 0,0 9 17 0,0-2-23 16,0-2 1-16,12 15 4 0,-6-12 3 16,0-1 10-16,4 2-1 0,0 0-4 15,4-2-10-15,-5 0-4 0,3 1 16 0,-1 0-4 16,-2-1-9-16,1-4 6 0,-4 2-6 0,-1 0 25 16,-1-2-27-16,-1 2-4 0,1-1 4 0,-2-1 13 15,1 1 13-15,-2 1-9 0,0-1 16 0,-1 2-7 16,0-1 27-16,0 2-18 0,0 2-9 15,-18 12 3-15,8-8-9 0,-3-2-12 0,1 0-23 16,-4-3-6-16,-2-1-18 0,6 3-11 16,1-6-26-16,-5 0-21 0,4-2 8 15,-1-1-109-15,13-1-123 0,-10 0 27 0,-10-16 22 16,8 4-84-16,5-4 23 0,1-6 20 0,3 5 15 16,1-6 2-16</inkml:trace>
  <inkml:trace contextRef="#ctx0" brushRef="#br0" timeOffset="398314.7641">5151 6422 320 0,'0'-13'219'0,"0"13"-42"0,0 0-36 16,0 0 9-16,0 0-25 0,0 0-4 0,0 0-26 16,0 0-3-16,0 0-39 0,0 0 31 15,0 0-11-15,0 0-15 0,0 0-2 0,0 0-16 16,0 0 1-16,0 0 19 0,7-14-8 16,0 17 0-16,-2 0 2 0,0 0-15 0,11 4 9 15,-4 3-18-15,1-2 3 0,1 2 9 0,-3-1-10 16,4 2 5-16,-4-4-1 0,2-1-9 0,-3-1 5 15,1 4-24-15,-2-3 15 0,0 0-3 0,-2-2 10 16,-1 1 0-16,-2-2-9 0,2-2-19 16,-1 2-4-16,-2-1-42 0,-1 0 14 0,2 1-32 15,-2-2 21-15,1 2-48 0,0-2 8 16,-1 1-37-16,-2-2-86 0,0 0-128 0,0 0-4 16,1-6 18-16,-3 5-46 0</inkml:trace>
  <inkml:trace contextRef="#ctx0" brushRef="#br0" timeOffset="398636.9767">5363 6357 296 0,'0'-4'254'15,"0"0"-42"-15,0 0-37 0,1 1-22 0,0 1-26 16,-1-2-11-16,0 3-18 0,-1 0 0 16,0-2-13-16,1 1-14 0,0 2 11 0,0 2-19 15,1 1-9-15,0-2 1 0,-1 3 12 0,0 1-13 16,0 4-19-16,0-2 15 0,-1 0-3 0,1 4-2 15,0 5 3-15,0 6-6 0,-10 21 9 16,7-21-17-16,-1 0 12 0,-1 1-15 0,2 1 6 16,0-2-7-16,-1 0-3 0,-1 0-14 15,2-2 19-15,0 1-9 0,-2-3-3 0,-3-2-10 16,5 2 11-16,1-7-5 0,-2 5 8 0,1-5-27 16,0-2 8-16,2-4-7 0,-2 2 5 0,2-2 14 15,0 0-26-15,0-2-35 0,0 0 28 16,1-1-13-16,-2 0-13 0,-1 1-66 0,2-3 22 15,-1 0 9-15,2 0-201 0,0 0-71 16,-2-12-8-16,2 6 8 0,2 0 15 0,2-11-7 16</inkml:trace>
  <inkml:trace contextRef="#ctx0" brushRef="#br0" timeOffset="399055.8718">5478 6491 340 0,'2'-2'228'0,"0"1"-52"0,0 1 4 16,0-2-21-16,0 2-13 0,1 2-14 0,-1 0-14 15,1 0-7-15,-1 1-7 0,1 1-13 0,-2 0 6 16,1 2-21-16,6 7 8 0,-5 3-23 16,-1-3-10-16,0-3-1 0,0 8 4 0,1-7-24 15,-3-1 27-15,2-1-29 0,-1-1-4 16,2-1 5-16,-2 1 3 0,1-4-12 0,0 2 2 15,1 0 1-15,-1-1-9 0,2-2 9 16,1 1 3-16,-1-3 7 0,1 2 3 0,3-1 16 16,0-2-22-16,13 0 3 0,-14 0 14 15,2 0-12-15,5 0-6 0,-1 0-1 0,-1 0 29 16,-2 0-17-16,6-10-9 0,-11 10 20 0,1-1-11 16,-2-1 10-16,-4 2-20 0,0 0 18 15,0 0-6-15,7 0-7 0,-7 0-6 0,0 0 8 16,7 0-16-16,-7 0 5 0,0 0-24 0,0 0 3 15,6 0-20-15,-6 0 3 0,0 0-23 16,0 0-36-16,0 0-9 0,0 0-5 0,7 0-36 16,-7 0-8-16,7 0 10 0,-6 1-253 0,0-1 26 15,0 0-74-15,2-1 32 0,1-2 24 16,10-5 5-16</inkml:trace>
  <inkml:trace contextRef="#ctx0" brushRef="#br0" timeOffset="402117.9544">9664 7643 301 0,'0'0'160'0,"0"0"-14"0,0 0 2 0,0 0-27 16,0 0-5-16,0 0-8 0,0 0-10 16,0 0 4-16,0 0-30 0,-14 0-2 15,14 0 16-15,0 0-15 0,0 0-11 0,0 0-3 16,0 0-6-16,-28-19-14 0,26 20-8 0,0 0-17 15,0-1 11-15,0 2 4 0,1-1 14 16,0 0-28-16,0 0 6 0,0-1-13 0,0 1 13 16,1 0-8-16,0 0 1 0,0-1 2 15,0 0-4-15,2 0 10 0,-1 0 9 0,1 0-7 16,1-1 10-16,0 0-5 0,-1 0 26 0,1 0 15 16,-1-1-15-16,1 0-5 0,-1 0 8 15,0 0-2-15,0 0 13 0,0 1-14 0,-1 0 3 16,1-1-21-16,-2 1 5 0,1-1-23 0,0 2 21 15,-1 0-21-15,-2 0-3 0,0 0-5 16,-2 0 0-16,1 3 3 0,-1-1 8 0,-1 0 2 16,0 2-2-16,1-2-14 0,0 1-10 0,-1 0 14 15,1 1 0-15,0-2-9 0,1 1-7 0,-1 0 12 16,1 0 3-16,0-1-15 0,1-1 22 16,1 2-16-16,0-1 13 0,1 0-10 15,0 1-7-15,1 0 6 0,-1-3-5 0,0 0 13 16,13 4-12-16,-9-3 6 0,0-1-6 0,1-1 5 15,0 1-4-15,-1 0 9 0,1 0-10 16,0-1 2-16,-2 2 0 0,0-2 11 0,-3 1 1 16,0 0 4-16,0 0 6 0,0 0-13 15,7 0 7-15,-7 0-8 0,0 0 12 0,0 0-8 16,7-2 1-16,-10 4 3 0,0-2-16 0,0 2-2 16,-1 1-1-16,-1-2 0 0,-1 1-10 0,2 2 8 15,-1-1 3-15,1-2-1 0,-1 3 12 16,1-2-13-16,1 1 15 0,0-1-23 0,-1 1 11 15,0-2 18-15,0 1-32 0,2-1 33 0,0 2-9 16,0-3-7-16,1 0-3 0,1 0-1 16,0 0 2-16,2 0 1 0,1-2 9 0,1 1-4 15,0 0 20-15,-1-2-5 0,2 1 3 0,-1 0 1 16,-1-1 10-16,0 2-9 0,0-1 22 0,0 0-29 16,-1 0-3-16,1 2 9 0,-2-3-9 15,1 2 8-15,0 1 10 0,-1-3-14 0,2 2-17 16,-4 1 1-16,-1 0 7 0,1 0-15 15,-2 0-1-15,2 0 15 0,-3 0-3 0,1 0-15 16,0 1 10-16,0-1 6 0,1 0-2 0,-1 0 2 16,1 2-16-16,-1-2 10 0,-1-2-8 15,3 2 4-15,-2 0 26 0,1 2-37 16,1-2-19-16,-1 0 1 0,1 0-46 0,0-2-46 16,0 1-40-16,1-2 15 0,1-1 13 0,1 0 14 15,-1-2 11-15,0-1 9 0,-3 0 9 16,2-4-328-16,-11-16 5 0,-1 8 44 0,0-3 21 15,-1 0 10-15</inkml:trace>
  <inkml:trace contextRef="#ctx0" brushRef="#br0" timeOffset="403324.7274">7886 6130 353 0,'0'2'188'16,"2"-2"-19"-16,-2 0-1 0,0 0-49 0,0 0 3 16,0 0-18-16,0 0 7 0,0 0-27 15,0 0 20-15,0 0-13 0,0 0-6 0,0 0-12 16,0 0 9-16,0 0-18 0,0 0-2 15,0 0-13-15,0 0-11 0,0 0-5 0,0 0-3 0,0 0 6 16,0 0-20-16,0 0-6 0,0 0 5 16,0 0-19-16,0 0 13 0,0 0 12 0,0 0-13 15,0 0-14-15,0 0 9 0,0 0 5 16,0 0 6-16,0 0 6 0,0 0-20 0,0 0-15 16,0 0 1-16,0 0 24 0,0 0 3 0,0 0 7 15,0 0-4-15,0 0 5 0,0 0 0 0,0 0 10 16,0 0-6-16,0 0-11 0,0 0-2 15,0 0 8-15,0-13 3 0,0 13-11 0,21-19 11 16,-19 16 6-16,2-1 1 0,-1 2-19 16,1-3 6-16,-1 3-1 0,0 0-2 0,0-1-19 15,-1 2 18-15,0-1-8 0,0 1-3 0,-1 0-8 16,0-1 7-16,0 2-5 0,0-1 5 16,-1 1 0-16,0 0-1 0,-6 1 9 0,0 2-16 15,-9 1 8-15,-3 3 5 0,1-1 5 16,-2 1-8-16,-1-2 16 0,3 2-20 15,0-2 8-15,3 0-16 0,-1 2 1 0,6-6 8 16,1 1-6-16,3 1 8 0,0-3-10 0,1 1 8 16,-1 0-7-16,3-1 16 0,0 0 8 15,0 0-6-15,2 0 9 0,1-1-6 0,-1-2-13 16,2 1 17-16,2 0-12 0,2 0-5 16,-3-2-12-16,10-2 24 0,1-1-16 0,-2-2 6 15,-2 4-6-15,-2 2 13 0,-1 1-5 0,-2 0 6 16,0-2-13-16,-2 2-4 0,1 1 25 15,-1-1-18-15,-1 1-13 0,2 1 5 0,-2-2 24 16,1 1-6-16,-1 0-15 0,-1 0 2 0,1 1 16 16,-1 0-22-16,1-1 10 0,-1 1 9 15,0 0-15-15,1-1 5 0,-2-1-14 0,2 2 13 16,-1 0-2-16,1-1 3 0,-2 0 11 16,0 1-12-16,0 0 16 0,0 0-10 0,0 0 6 15,1-1-4-15,0 1 14 0,-1-1 1 16,2 1-2-16,-2-2 5 0,0 2-28 0,1 0 8 15,1 0 1-15,-1-2 11 0,0 2 0 16,-2 0-18-16,1 0 4 0,1 0-21 0,-1 0-2 16,0 0 0-16,0 0-19 0,0 0 2 0,1 0-37 15,1 0 8-15,-2-1-12 0,3 0-16 0,0 1 8 16,0 0-78-16,1-5-49 0,1 4-122 16,2-1-39-16,-1 1 25 0,0-1 4 0,2 1 1 15</inkml:trace>
  <inkml:trace contextRef="#ctx0" brushRef="#br0" timeOffset="412113.9759">7163 8193 259 0,'0'0'212'0,"0"0"-25"0,-14 0-3 16,14 0-49-16,0 0 7 0,0 0-25 15,0-12-6-15,0 12 8 0,0 0-36 0,0 0 11 16,0 0-26-16,0 0-8 0,0 0-17 16,0 0-5-16,0 0 6 0,-14 0-4 0,14 0-21 15,0 0 11-15,0 0 1 0,-40-7-4 0,31 14-9 16,-1 2 24-16,1-2-8 0,1 0-19 15,-3 2 2-15,2-3 16 0,3-1-28 0,2 0 0 16,2-2 23-16,-1 0-18 0,1 0-19 0,0-1 9 16,1-1 15-16,0 1-5 0,-1 0 25 15,2-2-1-15,0 0-3 0,3 0-9 0,-1-2 0 16,3 0-5-16,0-1 19 0,9-5-9 0,-2 0 27 16,0 1-12-16,-1-2 14 0,-5 0-6 15,1 3-14-15,5-4 7 0,-4 3-5 0,-2 2 16 16,-2 0-15-16,-1 2 2 0,0 1 2 15,0-3-18-15,-1 4-12 0,0-3 17 0,0 4-13 16,-2 0 4-16,0 0 5 0,0 0-22 0,-9-2 2 16,3 4 2-16,-7 3-6 0,-1 4 5 0,2 2-4 15,-1-3-1-15,-2 3 15 0,3 0-9 16,1-2-9-16,1 4-2 0,3-5 19 0,1 1-9 16,3-3 8-16,0-1-16 0,1 1 5 0,-1-3-6 15,3-3-9-15,0 0 17 0,0 0-4 0,13 11 13 16,3-9-18-16,0 0 11 0,-7-2-12 15,7 0 9-15,24-10 11 0,-17 3-19 0,-2-1-1 16,-1-1 20-16,-4-1 6 0,3 2-33 16,-2 0-3-16,-6 0 13 0,0-1 7 0,-2 4-8 15,-2 0-11-15,-3 0 18 0,0 1-8 0,-3 1 10 16,0 0-1-16,-1 1-6 0,0-1-14 16,0 3 7-16,0 0-9 0,-4-2 17 0,-2 2-9 15,1 2 16-15,-10 3 0 0,3 0-8 0,-3 2-6 16,2-1-8-16,-3 1-12 0,4-1 11 0,0 0-12 15,3 1 4-15,1-1 15 0,1-2-31 16,2 1 19-16,0-2-9 0,2 0 26 0,1 0-15 16,2-1-1-16,-1 1 10 0,1-3 14 15,0 0-12-15,0 0-8 0,10 1 7 0,-5-2 10 16,1-1-9-16,9-2-2 0,0-2 10 0,-3-2 17 16,1-1-2-16,-5 2-15 0,-2 1 16 15,-2 3-15-15,0-1 17 0,-2 1 2 0,1-1-24 16,-3 1 14-16,1-1-9 0,-1 4 7 15,0 0-18-15,0 0-1 0,0 0 7 0,-12-6 9 16,6 7-2-16,-1 0-9 0,-8 5 11 16,-2 1 8-16,-2 1-13 0,2-1 9 0,3 1 2 15,2 0-23-15,-1-2-3 0,4 2-4 0,3-3 4 16,1 0 1-16,2 0 9 0,0-3 0 0,1 1 9 16,2-3 3-16,0 0-15 0,0 0 16 15,0 0-18-15,17 6 2 0,-10-8 3 0,9 1 15 16,4-7-24-16,-5 4 24 0,2 0-20 15,0-2 12-15,-5 3 13 0,-2-1-7 0,-3 0 4 16,0 0-8-16,-2 2 17 0,1 0-7 16,-2-1 11-16,0-1 7 0,-1 2-20 0,0 0-1 15,0 2 24-15,0-2-28 0,-1 0 7 0,0 1-5 16,0 0 7-16,0 1-15 0,1-1-12 16,-2 0-13-16,1-1-32 0,-1 0-38 0,0 2 8 15,-1-2-206-15,0 2-135 0,-3 0 33 0,-2 2 21 16,-1-2 33-16,-12-2 17 0,6 2-55 15</inkml:trace>
  <inkml:trace contextRef="#ctx0" brushRef="#br0" timeOffset="413695.6781">3364 10535 310 0,'0'0'103'0,"0"0"-14"0,0 0-14 0,0 0-6 16,0 0 55-16,0 0-18 0,0 0 6 0,15 0-3 15,-15 12-28-15,0-12-14 0,0 0-21 16,25 18-19-16,-22-15 28 0,0-2 0 0,2 2-11 16,-1 0 12-16,0 0-7 0,1-1 12 15,-1 0-29-15,2 3 5 0,-3-2-20 0,10 8 12 16,-3 0-16-16,3-1-9 0,-2 0 9 16,-1 0 15-16,-1-1 14 0,0 2-8 0,2-1-8 15,-1 0-25-15,0 3 26 0,1-2-8 0,-2-1 4 16,-1 2-3-16,-1-3-2 0,3 1 13 15,-2 0-15-15,-1 4 16 0,-4-4-32 0,5 2 24 16,-1-4-14-16,-4 2 1 0,3 4 16 0,-1 0-8 16,-1-4-3-16,0 5 4 0,2-5 7 15,-3 1-10-15,0-2-1 0,1 6 4 0,1-2-2 16,0 2 5-16,-1-1-10 0,3-1 5 16,-3-1 6-16,1 2-3 0,0 2-12 0,0-6 13 15,1 6-7-15,-1-5 12 0,1 1-18 0,-1-2 12 16,-1-1-7-16,-1-1 5 0,4 4 3 0,1 1 7 15,-2-4-21-15,-1-3 2 0,1 9-5 0,0-1 14 16,2-3-12-16,-3-1 0 0,3 5-3 16,-2-2 7-16,2 2 0 0,-1-2-4 15,0-1-2-15,-1 1-2 0,4 2 15 0,-1-5-20 16,-2 5 22-16,1-2-2 0,0 3-19 16,0-2 2-16,0 0-8 0,-2 0 21 0,3 0 8 0,0 0-6 15,-1-3-17-15,-2 3-1 0,-2-5 8 0,6 2-3 16,-4 5 2-16,1-2 4 0,-1-2-8 15,0 2-6-15,0-4-1 0,1 4 7 0,2-3 18 16,-1 3 0-16,-1-3-6 0,0 4 1 16,-1-5-6-16,-2 1-4 0,6 1-1 0,-6-1-2 15,1-2 20-15,4 3-24 0,-4-1 2 0,2 3 9 16,-2-3 7-16,3 2-12 0,-5-3-1 16,4 1 19-16,-1 3-17 0,-1-5 16 0,0-1-15 15,1 0 9-15,-5-2-9 0,7 5-1 0,0 1 14 16,2 0-14-16,-5-2 6 0,0-2 8 0,3 3 7 15,-2-1-8-15,0-3-8 0,-1 1-15 16,-2-2 25-16,3 0-14 0,2 6 5 0,-1-7-12 16,-3 2 14-16,2-2 10 0,-2 1 2 15,0 0-20-15,1-2 14 0,-1-1-26 0,-1 1 4 16,1 1 31-16,-2-1-13 0,0 0 6 0,1 0-23 16,1-1 1-16,-1 1 19 0,0-1-22 0,-1-2 7 15,2 4-2-15,-2-2 2 0,-1-1 8 0,1-1 1 16,0 0-9-16,0 1 7 0,0-1 27 15,-1 1-14-15,0-1-5 0,0-1 1 0,0 0-2 16,0 0 10-16,-1 0-26 0,0 0-32 16,-1-4-34-16,0 1-30 0,-2 0-71 0,-5-12 15 15,-3 1-283-15,0-1 25 0,-4-4 27 0,-3 2 24 16,-1-3 24-16,-3-1 11 0,-3-1 12 16</inkml:trace>
  <inkml:trace contextRef="#ctx0" brushRef="#br0" timeOffset="414407.0601">3287 10599 343 0,'-2'0'118'0,"2"0"34"16,-1 0-29-16,1 0 6 0,-2 0-31 0,1-2-3 16,1 2 12-16,-2 0-30 0,4 0 6 15,-4 0-18-15,4-1 1 0,-2 1-32 0,0 0 9 16,1 0 11-16,0 0-8 0,2-1 12 0,0-1-12 15,2 0-6-15,10-2 16 0,-3 1 0 16,5-3-1-16,0 0-27 0,2 2 14 0,-3-2 16 16,-2 2-6-16,2-1-11 0,-5 2 10 15,7 0-14-15,-6 0 3 0,-1-1 11 0,-3 2-13 16,-2 1-6-16,0-1 1 0,-1-1-9 0,-1 3 7 16,0-1 4-16,-1 0-17 0,0-1 10 15,0 2-7-15,-1-2 9 0,2 1-10 0,-2 1-2 16,0-1-16-16,-1-1-16 0,2 2 1 0,-1 0-7 15,-1-1-22-15,0 1-24 0,-1 0 13 16,0 3-39-16,0-1 7 0,-1 0-118 0,0 1-137 16,-1 2 22-16,-1-2-73 0,0 2 20 0,1-2-5 15</inkml:trace>
  <inkml:trace contextRef="#ctx0" brushRef="#br0" timeOffset="415203.1971">3054 11101 288 0,'0'-1'225'0,"0"-2"-31"0,-2 1-16 0,2 1-5 16,-2 0-13-16,2-1-26 0,-1 1-8 16,1 0 1-16,-1-1-18 0,0 0-21 0,0 1-7 15,-1-1-2-15,3 1-14 0,-4-1-6 16,1 1-2-16,0-1-5 0,-3 2-13 16,3-1-6-16,-3 1-1 0,1 1 2 0,0-1-7 15,-2 2-5-15,1 0 4 0,-11 5-2 16,3 2 3-16,0-2-17 0,-1-1 10 0,1 4-2 15,2-3 4-15,0 3-16 0,-1 0-1 16,1 1 13-16,0 0-3 0,3-1-8 0,0 1 4 16,2-3-1-16,1 2-22 0,0 4 31 15,-2-1-10-15,2 0-5 0,1 2-7 16,1-5 20-16,2 3-8 0,0 3-5 0,-1-1 18 0,2-6-7 16,0 5-9-16,0 3 7 0,0 2-5 0,16 21 7 15,-9-20-11-15,2-2 9 0,-2 1 3 16,3 2-3-16,3-5 2 0,-2 1 11 15,5 0-3-15,2-2 10 0,-3-2 8 0,2-1-19 16,4-3-1-16,-2 0 4 0,-1-2-3 16,1-1-1-16,0-3 15 0,0-2-9 0,2-1-4 15,-11 0-7-15,6 0-9 0,0 0 2 0,21-10 21 16,-19 7-7-16,-2-1 12 0,-1 0 22 0,-3 0-26 16,-1 2 4-16,-3-2-10 0,-1 1 16 15,-1 0-10-15,-1 0-11 0,-2 0-3 0,2-1 3 16,0 3-7-16,-3-1 24 0,2-2-11 0,1 1-4 15,-1 0-13-15,1-2-5 0,-4 3 10 16,3-2-21-16,-1 0 20 0,0 0-25 0,0 0-11 16,-1 0-17-16,0-1 15 0,1 1-14 15,-1 0-31-15,0-2-13 0,0 2-49 0,-2-3-26 16,0 7 13-16,0-8-159 0,-12-9 24 0,7 11-140 16,-1 1 26-16,0 2 4 0,0-1 33 15,-7-1 2-15</inkml:trace>
  <inkml:trace contextRef="#ctx0" brushRef="#br0" timeOffset="415491.7385">3028 11460 251 0,'-2'0'282'0,"-1"-1"-61"0,0 1-35 15,0 0-10-15,1 0 1 0,2 0-21 16,-1-1-26-16,3 1-16 0,-1-4 2 0,2 3-18 16,2-3-18-16,9-1-4 0,3-2 4 15,-1 0-19-15,0-1 1 0,2 0-19 0,-1 0 4 16,0 1 14-16,-1 2-22 0,0 0-8 16,-1-2-3-16,2 1-4 0,-4 0-2 0,-1 2-14 15,-3 0-23-15,-1 0-20 0,1 2-43 0,5-4 8 16,-7-1-180-16,3 1-133 0,-1 2 26 15,3-3 23-15,-2 2 5 0,-4 1 32 0</inkml:trace>
  <inkml:trace contextRef="#ctx0" brushRef="#br0" timeOffset="416777.7375">4343 11903 317 0,'-14'0'84'0,"14"0"-11"0,0 0 71 15,0-13-20-15,-15 13-17 0,-2-14-13 16,13 13-10-16,1 0-42 0,1-1-3 0,-2 1-6 16,1 1-2-16,1 0 13 0,-3 0 29 0,2 0 1 15,1 0-4-15,-1 0 13 0,3 0-18 0,0 0-25 16,0 0 23-16,0 0-13 0,0 0 2 16,0 0 3-16,-7 0-22 0,7 0-4 0,0 0 6 15,0 0-3-15,-7 0 4 0,7 0-16 16,0 0 12-16,0 0 7 0,0 0 4 0,0 0-11 15,0 0 0-15,0 0-2 0,0 0-14 0,-9-3-11 16,10 1 21-16,-2 4-12 0,2-2-2 16,-1 0-3-16,1 1-2 0,1 0-3 0,0 0-1 15,0 0 2-15,2 2 7 0,-2-2 8 0,2 1-20 16,-1 1 11-16,2 0-9 0,7 6-6 16,-2-4-8-16,3 2 5 0,-1 0-1 0,3 0 2 15,-2 2 16-15,-1-3-18 0,3 4 21 16,0-3-28-16,-1 4 29 0,0-2-19 0,2 3 24 15,-2 0-22-15,0-1 13 0,-3-1-5 0,5 0-4 16,0 4 11-16,1-3-6 0,-2 0 15 0,2 1-17 16,-3 1 11-16,1-1-7 0,-1 1-1 15,-1 1-5-15,-1-1-7 0,6 1 12 0,-5-1-6 16,5 0 5-16,-5 1-9 0,0-1 0 0,-1-1 9 16,-1 0-10-16,-3-1 8 0,4 1-3 15,-1 1-9-15,-3-2 5 0,3 1 7 16,-3-1-9-16,1-1-2 0,-2-1 7 0,3 3 20 15,1-2-10-15,1 1-12 0,-5-2-6 0,4-1 24 16,-2 5-10-16,2-4-16 0,-2 2 10 0,-2-3-2 16,-1-2 24-16,6 5-19 0,-4-4 3 15,4 0 7-15,0 2 5 0,1 0-16 0,0-2-11 16,-1 3 36-16,2-3-20 0,-2 1-6 16,1 0 11-16,4 0-9 0,-2-1 5 0,-2 0 13 15,1-1-14-15,-1-2-7 0,0 5 13 16,1-2-13-16,0-2 4 0,-5 1 0 0,6 0 14 15,1 1-11-15,-1-2-7 0,-3-2 3 0,-2 1 7 16,5 2-12-16,-3-2 2 0,-3-1-3 16,-1-1 5-16,0 2-18 0,-1-1 18 0,-4 0-1 15,3-1 1-15,-2 2 16 0,1-4-16 16,-1 1 12-16,-1 0-7 0,2 1-15 0,-2 1 16 16,0-3-30-16,-1 1 32 0,0 0-10 15,0 1 6-15,1-1 9 0,-2 0 9 0,1-1-30 16,-2 0 4-16,0 1-6 0,0-2 1 0,-2-1-17 15,-3 1-18-15,1-1-50 0,-1 1 8 0,-10-6-155 16,-2 0-122-16,-1 1 23 0,-2 1-33 0,1-2 18 16,-3 1 40-16</inkml:trace>
  <inkml:trace contextRef="#ctx0" brushRef="#br0" timeOffset="417594.9665">4155 12525 403 0,'0'-2'215'0,"-2"1"-24"0,2 0-18 16,-2-1-18-16,1 1-39 0,1-1 3 0,-1 2-24 16,0 0 0-16,-1-2 6 0,1 2-36 15,0 0 14-15,1 0-21 0,-3 0-8 0,2 0 20 16,-2 0-27-16,-1 1 0 0,1 0 1 15,0 1-13-15,0-1 9 0,-1 2-17 0,-1 0-6 16,0 0 10-16,-5 6-6 0,1-2 16 0,2 0-20 16,-3 2 10-16,1 3-1 0,-1-3-1 15,0 1-7-15,2 2-6 0,0 0 19 0,1-5-20 16,-1 6-1-16,4-2 14 0,-4 1-13 16,0 1 3-16,1 0 11 0,3 1-7 0,1-1 3 15,-1 1-4-15,4-2-21 0,-3-2 14 16,1 7-11-16,1-5 12 0,1-12 2 0,0 9 10 15,0 3 3-15,12 13-24 0,-8-13 18 16,1-3-16-16,0-2-13 0,3 4 16 0,2 0-6 16,-2-5 6-16,0-1-8 0,10 3 21 0,-1-2-20 15,-7-3 3-15,8 3 13 0,3-3-14 16,-1-3 3-16,-9 0-2 0,3 0 3 16,5 0 4-16,-3 0-9 0,2 0-2 0,17-10-1 15,-16 8 7-15,-4-2 6 0,2 0-7 0,-7 1 5 16,-2 0-7-16,1-2 16 0,-1 4 4 15,-4 1 2-15,2-2-20 0,-2 1-5 0,-1-1 17 16,1 2 9-16,-1-1-14 0,2-2-1 0,-4 1 0 16,2 0-3-16,-1 0-12 0,1-1 16 15,-3 2-8-15,4-1-8 0,-3-1 0 0,1 0-20 16,-1 0-6-16,0 0-14 0,-1 0-16 16,0 1-21-16,3-3 6 0,-2 1-160 0,-1-1-124 15,1 0 24-15,-1 5-41 0,0 0 23 0,0-6 2 16,-14-11-5-16</inkml:trace>
  <inkml:trace contextRef="#ctx0" brushRef="#br0" timeOffset="418010.8084">4091 12807 386 0,'15'-9'185'0,"0"0"-24"15,0-1-9-15,1 1-58 0,-5 1 34 0,4 0-14 16,1 0-20-16,-2 1-1 0,-1 1 0 16,-1-1-9-16,-2 2 8 0,-3 0-2 0,-1 4 3 15,0-2-28-15,0 1 13 0,-4 0-8 0,1 2 17 16,-1-2-8-16,0 1-33 0,1 0 1 16,0-1 18-16,-1 2-26 0,-1-2 4 0,2 2-17 15,-1-1 4-15,-1 1-14 0,-1-2 2 0,2 2-3 16,-1-1-29-16,-1-1-54 0,2 1-33 15,-1-1 8-15,-1 1-212 0,1 0-56 16,0-1 2-16,-1-1 20 0,0 2 12 0,0-1-2 16</inkml:trace>
  <inkml:trace contextRef="#ctx0" brushRef="#br0" timeOffset="425451.3255">7013 8249 244 0,'0'0'160'0,"13"0"-25"0,-13 0-16 16,0 0-15-16,0 0-14 0,0 0 1 15,0 0 1-15,0 0-25 0,0 0 13 0,0 0-24 16,0 0-4-16,0 0-5 0,0 0-5 16,0 0-18-16,0 0-5 0,0 0-1 0,0 0 27 15,0 0-18-15,0 0-5 0,0 0-21 0,0 0 31 16,0 0-17-16,0 0 7 0,0 0-10 0,0 0-10 15,0 0-5-15,0 0 1 0,0 0-21 16,0 0 3-16,0 0 34 0,13 0 1 0,-13 0 3 16,0 0 11-16,0 0-17 0,0 0-24 0,0 0 28 15,0 0-11-15,0 0 22 0,0 0-31 16,0 0 50-16,0 0-20 0,0 0-7 0,0 0-2 16,0 0 7-16,0 0-11 0,0 0 14 15,0 0-11-15,0 0 7 0,0 0-32 0,0 0 38 16,0 0-22-16,0 0 3 0,0 0-5 0,0 0 1 15,0 0-26-15,0 0 18 0,0 0-8 16,0 0 29-16,0 0 9 0,0 0-28 0,0 0 13 16,0 0-3-16,0 0-25 0,0 0 0 0,0 0 37 15,0 0-12-15,0 0-6 0,0 0-3 16,0 0-8-16,0 0 5 0,0 0-2 0,0 0 10 16,0 0-16-16,0 0 16 0,0 0-7 0,0 0 6 15,0 0-3-15,0 0 8 0,0 0-2 16,0 0 3-16,0 0-12 0,0 0-18 15,0 0 37-15,0 0-12 0,0 0-2 0,0 0-21 16,0 0 22-16,0 0-17 0,0 0 30 0,0 0-36 16,0 0 17-16,0 0-3 0,0 0 9 15,0 0-20-15,0 0 13 0,0 0 2 0,0 0-19 16,0 0 44-16,0 0-24 0,0 0-18 0,0 0 21 16,0 0 1-16,0 0 1 0,0 0-1 15,0 0 11-15,0 0-9 0,0 0-3 0,0 0 2 16,0 0-16-16,0 0 15 0,0 0 0 15,0 0-8-15,0 0 16 0,0 0-31 0,0 0-1 16,0 0 27-16,0 0 4 0,0 0-34 0,0 0 18 16,0 0 0-16,0 0-6 0,0 0 12 15,0 0-14-15,0 0-8 0,0 0-6 0,0 0-6 16,0 0 2-16,0 0-106 0,0 0-52 16,0 0-151-16,0 0 18 0,0 0 10 0</inkml:trace>
  <inkml:trace contextRef="#ctx0" brushRef="#br0" timeOffset="426453.0017">7036 8262 282 0,'0'0'78'0,"0"0"-13"0,0 0 23 15,0 0 1-15,0 0-48 0,0 0-26 0,0 0 23 16,0 0 33-16,0 0-57 0,0 0 18 15,0 0-19-15,0 0 46 0,0 0-34 0,0 0-34 16,0 0-1-16,0 0 33 0,0 0 26 16,0 0-17-16,0 0-24 0,0 0-28 0,0 0 29 15,0 0-4-15,0 0-29 0,0 0 39 0,0 0-1 16,0 0-19-16,0 0 0 0,0 0-14 16,0 0-1-16,0 0-35 0,0 0-29 0,0 0-42 15,0 0-82-15</inkml:trace>
  <inkml:trace contextRef="#ctx0" brushRef="#br0" timeOffset="427220.9647">7064 8262 320 0,'0'0'105'0,"0"0"-44"0,14 0 16 16,-14 0-9-16,0 0-8 0,0 0 7 15,0 0-30-15,0 0-9 0,0 0 20 0,0 0 7 16,0 0-13-16,0 0-24 0,0 0 19 0,0 0-25 16,0 0-21-16,0 0 36 0,0 0 4 15,0 0 2-15,0 0-3 0,0 0-2 0,0 0-5 16,0 0-3-16,0 0 0 0,0 0-5 15,0 0-2-15,0 0-1 0,0 0 3 0,0 0-7 16,0 0 4-16,0 0-18 0,0 0-4 0,0 0 20 16,0 0-3-16,0 0 0 0,0 0 3 0,0 0-2 15,0 0 20-15,0 0-2 0,0 0-45 16,0 0 3-16,0 0 10 0,0 0-14 0,0 0-6 16,0 0 3-16,0 0 5 0,0 0-50 0,0 0-10 15,0 0 7-15,0 0-37 0,0 0-35 16,0 0-52-16,0 0-47 0</inkml:trace>
  <inkml:trace contextRef="#ctx0" brushRef="#br0" timeOffset="431267.0219">7443 8688 386 0,'0'0'182'0,"0"0"-10"0,0 0-18 0,-14 0-38 16,14 0 11-16,0-12-8 0,0 12-9 15,0 0-13-15,0 0-23 0,0 0-11 0,0 0 14 16,0 0-40-16,0 0 12 0,0 0-42 0,0 0-34 15,0 0 20-15,0 0-1 0,0 0-28 0,0 0-48 16,0 0-69-16,0 0-131 0,0 0 15 16,0 0 14-16,0 0-58 0</inkml:trace>
  <inkml:trace contextRef="#ctx0" brushRef="#br0" timeOffset="431463.5882">7914 9479 2056 0,'0'0'-16'0,"0"0"-61"0,0 0-21 15,0 0-41-15,0 0-77 0,0 0-99 0,0 0-16 16,0 0 8-16</inkml:trace>
  <inkml:trace contextRef="#ctx0" brushRef="#br0" timeOffset="436876.0204">7778 9954 436 0,'0'0'174'0,"-14"0"-42"16,14 0-23-16,0 0 18 0,0 0-68 15,0 0 47-15,0 0-49 0,0 0 29 0,0 0-28 16,0 0-23-16,0 0 17 0,0 0 13 0,0 0-30 16,0 0-40-16,0 0 27 0,0 0 3 0,0 0-11 15,0 0 13-15,-13 0-32 0,13 0 29 16,0 0-2-16,0 0-13 0,-21 9 0 0,20-7 7 15,0 1-32-15,0-3 25 0,1 3-20 16,-1-2 28-16,0 1 10 0,1-2-18 0,-1 1 19 16,0-1-14-16,1 1-23 0,-1-1 15 0,1 3 11 15,-1-3-4-15,1 0-4 0,0 0 4 16,0 0-14-16,1 0-11 0,0 0 32 0,1-3-3 16,-2 2-5-16,2 0-4 0,-1-2 26 0,0 0 3 15,0 0-10-15,-1 1 25 0,0-2-8 16,-2 2-15-16,2-2 0 0,0 0 9 0,1 1 1 15,-1 0-4-15,1 0-3 0,-1 1-6 0,0 0-9 16,0-1 0-16,0 2 4 0,-2 0-10 0,2 0 0 16,0 1-1-16,0 0-1 0,0 0 1 15,0 0-7-15,0 0-6 0,-11-2 6 16,8 4 10-16,0-1-13 0,2 0 2 0,-2 1 5 16,2 1-14-16,-1-2 18 0,0 1-15 0,1 1-8 15,1-2 8-15,-1 1 5 0,0 1-3 0,2-3 9 16,0 1 1-16,0 0-5 0,0-1-13 15,1 0 4-15,0 0 14 0,0 0-19 0,0 0 27 16,0-1-16-16,1 0 10 0,-1 1 17 16,1-3-13-16,-1 1 23 0,-2 0-6 15,2 0-8-15,0 0 2 0,-1 0 5 0,0-1-1 16,0 1 3-16,-2 0-1 0,1-1 2 16,-1 1-20-16,0 0 6 0,-1-1-12 0,-2 2 14 15,0-1 8-15,-1 0-12 0,0 1 2 0,0 0-6 16,0-1-8-16,0 1 6 0,-1 2-6 0,-1-1 2 15,7 0-5-15,0 0 16 0,-8 0-15 0,1 0 11 16,7 0-20-16,-9 0 6 0,-3 11 8 16,8-10-19-16,1 2 7 0,0-2 15 0,0 2-20 15,-1-1 15-15,2-1-19 0,1 1 3 0,-1 0 12 16,0-1-14-16,3 1-14 0,0 0 20 16,2-1 0-16,-1-1-2 0,0 1-11 0,0-1 9 15,0 0 8-15,0 1 12 0,0-1-15 16,0 0-3-16,0 0-2 0,-1 0 6 0,0 0-2 15,1 0 19-15,-2 0-19 0,1 2 3 0,1-2 20 16,-2 0-21-16,2 0 7 0,-2 0 10 0,0 0 10 16,1 0-13-16,-2 0-10 0,1 0-4 15,-2 1 12-15,2-1-8 0,-2 0 11 16,1 2-14-16,-1-2 1 0,1 1-10 0,-1 0 21 16,-1 2-10-16,0 0 10 0,1-1-14 15,1 1 10-15,-1 0-11 0,0 1 13 0,1 1-30 16,1-3 16-16,-1 3-6 0,0-2 14 0,1 1-5 15,0-2-12-15,0-2 5 0,0 0 3 0,0 0 8 16,0 0-10-16,0 7 2 0,11 0 15 16,-8-5-10-16,1-2-6 0,0 1 7 0,0-2 2 15,2 1 13-15,-2-2-18 0,0-1 4 0,0 2 5 16,1 0-7-16,-2-2 8 0,1 1 0 0,0 0-2 16,0-1 13-16,-1 1 1 0,-1-3-7 15,-1 3-8-15,0-2 13 0,-1 0 6 0,-1 1 2 16,1 1-16-16,-1-1 3 0,0 1-3 0,-1-1-3 15,0 2-4-15,-2 0 17 0,0 0-3 16,2-1-10-16,0 1-9 0,-3-1 7 0,3 2-6 16,-3 0 0-16,2 0 16 0,0 0-17 15,1 0-7-15,-1 3 20 0,2-3-17 0,1 2 6 16,-1-2-8-16,1 1 8 0,1-1-12 0,2 2 8 16,-1-1 0-16,1 0-2 0,1 0 6 15,0-1-12-15,1-1 11 0,0 0 5 0,1 1-13 16,0-1-2-16,-2 1 15 0,1-2-1 15,-1 2-3-15,-4 0-7 0,0 0-1 0,0 0 4 16,7 0 8-16,-7 0 3 0,7 0 3 16,-7 0-8-16,0 0 12 0,0 0-15 0,7 0 13 15,-7 0-9-15,0 0 7 0,0 0-14 16,0 0 14-16,0 0-14 0,0 0 0 0,11-8-16 16,-13 8 1-16,1-2-3 0,0 2-32 0,0 0-39 15,0-1 14-15,1 1 8 0,-1 0-180 16,1-3-104-16,1 3 24 0,3-3 22 0,0 1 22 15,9-7 8-15</inkml:trace>
  <inkml:trace contextRef="#ctx0" brushRef="#br0" timeOffset="437799.6166">9391 8857 431 0,'0'0'150'16,"-2"-1"-7"-16,2-1-1 0,-1 1-79 0,0 1 5 15,1 0 20-15,-1 0-14 0,1 0-18 16,-2 0 3-16,2 1-6 0,-2 1 7 0,1-1-6 16,0 2-11-16,-2 0-5 0,3 0 1 0,-2-1-11 15,2 1 4-15,-1 0-7 0,1-1-4 0,-2-2-12 16,2 3 16-16,0-2-33 0,-1 0 18 16,0 0-29-16,1 2 20 0,0-3 19 0,0 1 9 15,0 0-7-15,0 0 20 0,-1-1-3 0,2 0-6 16,-1 0-2-16,0 0 8 0,1-1 10 15,-1 1-8-15,1-2 13 0,-1 2-4 0,0-3 14 16,1 2-1-16,-1-1-14 0,0 1-22 0,1-2 32 16,-1 2-27-16,0-1 18 0,0 0-19 15,-1 1 3-15,1 0-3 0,0 1-12 0,1-2-1 16,-1 0 7-16,-1 1 3 0,0 1-28 16,0-1 17-16,-1 1-9 0,1 0 13 15,0 0-21-15,0 0-6 0,1 0 5 0,-1 1-7 16,1-1 8-16,0 0-8 0,0 0 5 0,0 0 10 15,0 0-14-15,1 0 1 0,-2 0 2 16,2-1 0-16,2 1-9 0,-1 0 13 0,1 0-4 16,-2 0 0-16,3-1 11 0,-2 0-20 0,1 1 6 15,-1 0 28-15,-1 0-20 0,1 0 15 16,0-1-7-16,0 0 8 0,0 1 1 0,-1-1 1 16,0 1 14-16,0-1-21 0,0 2 23 15,0-1-17-15,0-1 1 0,0 0 9 16,0 0-5-16,-1 1-17 0,-1 0-7 0,1 0 5 15,0-1 4-15,-1 1-32 0,0-2 15 0,0 2-14 16,-1 0-4-16,0 0-30 0,0 0-2 0,0 2-52 16,0-1 9-16,0-1-84 0,-1 0-87 15,2 1 21-15,1 0 19 0,0-1 19 0,0 0 17 16,1 0-113-16,2-3 12 0</inkml:trace>
  <inkml:trace contextRef="#ctx0" brushRef="#br0" timeOffset="438467.5926">10269 8331 459 0,'0'-2'99'16,"-1"1"-14"-16,1-1 3 0,-1 2 7 0,0 0-16 15,-1 0-14-15,2 0 2 0,-2 0-2 16,1 2 15-16,-1-2-44 0,0 1-4 0,1 0 4 16,0 0-2-16,0 1 18 0,1-2-29 0,0 0-3 15,0 0-1-15,0 0 8 0,0 0-2 16,0 0 7-16,0 0-37 0,0 0 7 16,0 0 1-16,0 0 0 0,0 0 25 0,0 0 15 15,0 0 3-15,0 0 10 0,0 0-4 0,0 0 15 16,0 0 13-16,0 0-9 0,20 2 12 0,-20-4-8 15,2 0-4-15,-2 0-11 0,0-1-4 16,0 1-14-16,0 0-13 0,0-1 26 0,-1 2-23 16,0-2 8-16,-1 1-17 0,0 0-2 15,1-2-2-15,0 3 12 0,-1-1-36 0,1-1 12 16,-1 2-6-16,1 0-28 0,-1-1-27 16,0-1-36-16,1 2 6 0,-1 1-112 15,0-2-157-15,0 0 14 0,-1 0-2 0,-1 0 16 16,1-2 7-16</inkml:trace>
  <inkml:trace contextRef="#ctx0" brushRef="#br0" timeOffset="439483.2969">8541 7434 310 0,'0'0'96'0,"0"0"18"0,0 0-16 16,0 0-14-16,0 0-16 0,0 0-8 15,0 0-8-15,0 0-5 0,0 0 29 0,-14 0-4 16,-3 20-22-16,16-17-2 0,-1 1-32 0,0-1-4 15,0 0 1-15,0 1 16 0,0-1-4 0,1-1-2 16,0 1-2-16,1-1-32 0,-1 0 3 16,1 0 40-16,0-2 2 0,0 0-3 0,0 0-4 15,0 0-3-15,0 0-4 0,0 0 8 16,10 9-12-16,-8-9 34 0,1 0-28 0,0 0 36 16,1 0-25-16,-2 0-6 0,-1-1 19 15,1 0-5-15,0 1-8 0,-2 0 5 0,2 0 12 16,0 0-15-16,-1 0-11 0,0-1 6 0,-1 1-17 15,0 0 14-15,1-1-16 0,0 1 4 0,0 1-17 16,0 0 21-16,-1 0-19 0,-1 1 6 16,0 0-5-16,0 0 10 0,0 0 1 15,1 1-22-15,-2-1 26 0,0-1 0 0,2 0-1 16,0 2-7-16,0-3-5 0,1 2 8 0,-1-2-19 16,1 2 7-16,-1-2-7 0,1 1 12 15,0 0 5-15,1-1-8 0,0 0-9 0,1 2 20 16,-1-4 7-16,-1 2-3 0,3-1 8 0,-1 0 14 15,0-1-12-15,0 2-28 0,-2-3 15 16,3 1 7-16,-2 1-12 0,0-1 18 0,-1 1 2 16,1 0-10-16,-2-1-2 0,1 1 0 0,0 0 0 15,1-1 14-15,-2 2-11 0,1-2-15 0,-1 1 4 16,1 0-11-16,0 1-26 0,0-1-8 16,-1 1-14-16,-1 1-6 0,3 1 5 15,-3 0-46-15,0 0-60 0,-2 0-147 0,0 1-55 16,-7 6 22-16,1-2 15 0,-7 5 1 0</inkml:trace>
  <inkml:trace contextRef="#ctx0" brushRef="#br0" timeOffset="440266.8688">6335 8953 234 0,'0'1'103'0,"1"1"-37"16,-1-1 41-16,0-1-24 0,0 1-10 15,0 1-8-15,0-2-8 0,1 2-7 16,0-2-5-16,-1-1 17 0,1 1-6 0,0-1-37 0,-1 1-2 15,0 0 44-15,0-1 2 0,0 0-6 16,0 0-47-16,0 1-2 0,0 0 37 0,0 0-1 16,0 0-6-16,0 1-6 0,0-1-3 0,0 2-5 15,-2 0-30-15,2-1 2 0,-2 3 34 0,2-4-14 16,0 0-2-16,0 0-7 0,-10 14 16 16,9-10-23-16,-1-1 10 0,0 2 25 0,0-2-41 15,0 1 16-15,1-1-22 0,0 0 27 0,0 0-26 16,0 0 22-16,0 0 19 0,1-3-11 15,0 0-6-15,0 0 19 0,0 0-9 0,0 0 4 16,0 0-1-16,9 7-3 0,-6-8 7 16,0-1 14-16,2 1-13 0,-1-2-18 0,-1 0 0 15,0 1 11-15,1-1-4 0,-2 2-4 0,1-1 21 16,0-1-9-16,-1 2 9 0,1 0 8 16,1-1-12-16,-2 1 6 0,0 0-10 15,-1 0-13-15,2 0 1 0,-2 0-9 0,1 0-4 16,-1 1-17-16,1 0 8 0,-2-3-26 0,0 3-24 15,1 0 5-15,-1 0 3 0,0 5-56 16,0-3-32-16,-1 0-133 0,0 2-79 0,-1-1 14 16,0 2 10-16</inkml:trace>
  <inkml:trace contextRef="#ctx0" brushRef="#br0" timeOffset="444051.9898">6817 11887 365 0,'-14'0'126'0,"14"0"-17"0,0 0-14 15,0 0-13-15,0 0 12 0,-15 0-1 16,15 0-21-16,-18 20-10 0,16-19-8 0,1 0-5 16,-1 1-4-16,0-1-14 0,0 3 16 0,-1-2-17 15,2-1-1-15,-1 1-1 0,2 0 14 16,-1 1-23-16,0-1 1 0,2 0-12 0,0 1 14 16,-2-2-22-16,2 2 17 0,-1-1-4 15,1 0 0-15,-1-2-11 0,-1 3 35 0,2-3-28 16,-1 2 49-16,0-2-21 0,1 0-29 0,-1 0 23 15,-1-2 6-15,2 2-13 0,-1-1 23 16,0 1-12-16,0-2 4 0,0 1-10 0,-1-2 8 16,0 1-2-16,1 1-9 0,0 0-22 0,0 1 26 15,-2 0-8-15,2-1-5 0,0 0-8 16,-2 0 22-16,2 2-16 0,-2 0-12 0,2 0 7 16,-1 0-5-16,0 1-3 0,0-1 11 0,-1-1-24 15,2 3 2-15,-2-2 19 0,2 1-3 0,0-1-23 16,1-1-7-16,0 0 0 0,-1 0 15 15,2 2-5-15,0-2 15 0,-1-2 6 0,2 1-2 16,-1-1-14-16,-1 2 27 0,2-1-12 0,1 0 21 16,-2-2-7-16,0 0 14 0,0-1-9 15,-2 3 19-15,1-2-6 0,0 0 9 0,-1 0 13 16,2 0-16-16,-2 1-11 0,1-1 20 16,-2 0-12-16,0-1-15 0,-1 1 3 0,0 2-10 15,2-1 9-15,-2 0 8 0,0 0-26 16,-3 1-2-16,3-1 8 0,1 2-16 15,0-1 3-15,-1 0-24 0,-1-1 4 0,2 2-18 16,-1 0-20-16,1 0-2 0,1 0-26 0,0 3-23 16,-1 0 9-16,1 0-225 0,0 2-63 15,-1 0 27-15,0 1 21 0,1 0 12 0,-2-2-2 16</inkml:trace>
  <inkml:trace contextRef="#ctx0" brushRef="#br0" timeOffset="444730.5056">7379 13019 272 0,'-4'4'183'16,"0"1"-53"-16,1-2 15 0,0 0-32 0,0 2 3 15,0-3-17-15,1 3-19 0,0-1-43 0,0 0 23 16,0 1 1-16,1 0-5 0,0-3-18 16,0 3 12-16,0-1-38 0,0 0 19 0,-1 0 31 15,2-1-42-15,0-2 35 0,0-1-5 0,0 0-13 16,3 3 8-16,-1-4-16 0,-2-2-21 16,2-1 33-16,-1 0-17 0,0-2 16 0,1 2 16 15,0-3-3-15,-1 2 10 0,1 1 18 16,-1-1-7-16,0-1 16 0,0 2-4 0,-1 0 5 15,1 0-23-15,-1-1-13 0,0 2-3 16,0-2-12-16,0 5 1 0,0 0-10 0,0 0-2 16,0 0 3-16,0 0-11 0,0 0-6 0,-10-6 2 15,7 7 15-15,0-1-26 0,1 3 0 0,-2-2-18 16,1 2-4-16,0 0 0 0,1 0-21 16,0 1-19-16,-1 0 10 0,1 0-75 15,1 1 11-15,-1 1 10 0,0 0-200 0,1-1-93 0,1-5 25 16,0 0 23-16,0 0 13 0,0 6 2 15</inkml:trace>
  <inkml:trace contextRef="#ctx0" brushRef="#br0" timeOffset="445531.3595">8633 12681 322 0,'0'0'198'0,"0"0"-37"0,2 0-49 0,-1 1 24 15,-1 0-37-15,1-1-22 0,0 1 3 16,1 2-2-16,0-1 3 0,-2-1-21 0,3 2-39 16,-1 0 51-16,0 0-47 0,0 0 20 15,0-2-27-15,1 4-2 0,1-4 29 0,-1 0 0 16,1 1 5-16,-1-2-34 0,2 0 16 0,0 2 4 15,0-4 9-15,-5 2-16 0,0 0-6 16,6 0 10-16,-6 0 31 0,7 0-20 0,-7 0-1 16,17-10 14-16,-14 8 6 0,-1-1-19 15,1 2 25-15,-1-2-3 0,-1 1-7 0,-1 0-5 16,0 2-8-16,1-3-3 0,-1 0-7 0,-1 3 6 16,-1-1-25-16,-1 0-1 0,-1 2 3 15,0-1-9-15,0 1-5 0,-1 0 16 0,-1 2-7 16,2-1 3-16,0-1 5 0,0 0-21 15,1 2-3-15,-1-1-1 0,2-1-10 0,-1 2-1 16,3-1-8-16,0 0 0 0,1 0 9 0,-1 0-3 16,2-2-3-16,1 0-3 0,0 0-15 0,2 0 22 15,1-1 13-15,1 0-3 0,-1-1-8 16,0 1 2-16,0 0-18 0,1-1 27 16,-1-1 16-16,-1 2-6 0,0-2-13 0,0 3 20 15,-1-2-10-15,0 2 5 0,-1-1-6 0,-1 0 3 16,2-1 19-16,-1 1-22 0,-2 1-27 15,0-2 11-15,0 1-23 0,-1 0-23 0,-2-1-31 16,1 0 9-16,-1 1-89 0,-3-4-40 16,2 2-130-16,0-1 23 0,1-1-45 0,-5-9 13 15,4 2-4-15</inkml:trace>
  <inkml:trace contextRef="#ctx0" brushRef="#br0" timeOffset="446481.6429">9523 10587 226 0,'0'0'134'0,"0"0"-63"16,0 0-11-16,0 0-5 0,0 0 50 0,0 0-10 15,0 0-14-15,0 0-8 0,0 0-9 16,0 0 10-16,0 0-19 0,0 0 34 0,0 0 1 15,10 14 5-15,-7-14 1 0,-1-1-28 0,0 0 22 16,0 1 17-16,-1-3-21 0,1 2-13 16,-2-1 1-16,1 0-9 0,0-1-14 0,-2 2 19 15,1 0-33-15,-1-2 6 0,-1 2 5 16,2 0 0-16,-2 0-15 0,1-1-5 0,0 2-6 16,0 0-3-16,-1 0-1 0,1 0 13 15,-1 0-27-15,0 0 2 0,-1 1 8 0,2-1 1 16,0 1-17-16,1 0 22 0,0-1-15 0,-1 1 0 15,2-1 1-15,-1 0-11 0,0 0 10 16,1 1-2-16,-1 0 7 0,1-2-23 0,1 0 17 16,2 1-8-16,0 0 14 0,-1 0-5 15,-1-1-3-15,1 1-2 0,0-2 12 0,-2 1-8 16,2 1-2-16,0-2-2 0,-1 0-4 0,0 2 3 16,2-3-34-16,-2 1-46 0,0-1 8 15,-1-1-171-15,-1-1 19 0,-1-1 17 0,0 1 18 16,-11-4-173-16,2-4 15 0,-5 0 8 0</inkml:trace>
  <inkml:trace contextRef="#ctx0" brushRef="#br0" timeOffset="462790.9625">4762 5289 365 0,'0'0'223'0,"-13"0"-41"0,13 0-37 15,0-11-4-15,-21-7-4 0,17 12 5 0,-2-6-13 16,1 2 16-16,0 2-49 0,2 2 26 16,0-1-35-16,0 2 12 0,0 2-8 0,1-2-12 15,0 2 12-15,0 0-24 0,2 1-14 16,-2 0 7-16,1 0-21 0,1 0 17 0,-1 0-26 16,0 1 12-16,1-1-20 0,-3 2 8 15,3 0-16-15,0 0 12 0,0 0-15 0,-8 13-2 16,5-7 13-16,0 13-4 0,-3-2-18 15,4-1-3-15,0 1 0 0,-1 0 0 0,3-9-9 16,0 4-2-16,0-1 5 0,13 10-10 0,-10-13 2 16,2-3 0-16,0 0 19 0,1-2 8 15,5 6-23-15,0-4 3 0,-1-3 15 0,0-2-1 16,-10 0 0-16,8 0-2 0,3 0 8 16,16-16 12-16,-15 7-3 0,4 1 2 0,-8 0 20 15,-3 3-22-15,3 0 30 0,-4-1-2 0,1 1-13 16,-1 1 16-16,-2 0 4 0,0 0-7 0,0 2 7 15,-2 0-27-15,0-1 5 0,0 2-2 0,0 1-13 16,0 0-4-16,0 0 10 0,-10 0-17 16,7 2-7-16,-10 6 9 0,1 2-7 0,3 0 11 15,-2 0-6-15,3 1-13 0,1 1-18 16,3-3 6-16,1-1-3 0,1 0 1 0,1-2-2 16,1-6 8-16,0 0 1 0,0 6 3 0,0-6-4 15,12 13 9-15,-6-11-3 0,0-1 10 16,2-1-9-16,-2-1 6 0,3 1-1 0,16-9 13 15,-8 1-11-15,-1-1 4 0,1-2 20 16,-4-2-9-16,-2 2 0 0,1-2 17 0,-5 1 2 16,-2 3 9-16,-2 1 3 0,1 0-5 15,-4 8-27-15,0-9 29 0,0 2-22 0,0 1 4 16,0 6 4-16,0-8 0 0,-16-10-16 0,8 10-4 16,0 3-1-16,0 0 4 0,2 2 7 15,1 0-10-15,1 2-15 0,-1-1-3 0,1 0-12 16,2 1-8-16,-1 0-20 0,0 1 16 0,3 0-20 15,0 0 4-15,0 0-34 0,-10 12-17 0,8-9-43 16,2 2 13-16,1 1 12 0,1 0-204 0,4 7-82 16,3-1 27-16,4-1 7 0,-3-6 20 15,9-3 40-15,2-2-2 0</inkml:trace>
  <inkml:trace contextRef="#ctx0" brushRef="#br0" timeOffset="463565.0131">6387 4906 360 0,'-4'0'181'16,"1"0"-29"-16,-1 0-7 0,-2 3-19 15,0-1 0-15,0 2-30 0,-6 8-22 0,1-3 14 16,4-2-21-16,-1 5-7 0,3-4-35 16,4 0 3-16,-2-1 5 0,3-7-4 0,0 0 21 15,0 8-11-15,0-8-1 0,0 7-29 0,14 4 46 16,-8-8-7-16,0-1 3 0,1-2-19 0,0 0-1 16,12 0 27-16,-10 0-31 0,3 0 13 15,17-17 29-15,-12 11-17 0,-4-1 12 0,2-5 2 16,-4 4-14-16,1-3-9 0,-3 3 30 0,-4 0-14 15,-1 5 19-15,0-2-29 0,-2 3-7 16,2-2 9-16,-3 2-13 0,-1 2-17 0,0 0 8 16,0 0-5-16,0 0 16 0,-15-2-15 15,10 3-10-15,0 2-2 0,-8 4-4 0,0 3-11 16,0 0 11-16,7-2-7 0,-2-2-8 0,3 1 15 16,3-1 11-16,2 0-29 0,-1 0 8 15,1-2-3-15,0-4 1 0,0 0 1 0,0 0 15 16,10 15 0-16,-4-14-17 0,2 0 11 0,10-4 12 15,-9 3-7-15,17-8 11 0,-8 0-10 16,-2 1 25-16,0 0-16 0,-4-1 22 16,1 1 33-16,-4 1-10 0,-4-1 2 0,2 2-11 15,-2 1-5-15,4-5 10 0,-6 3-15 0,-3 0-2 16,0 1-9-16,0 2 7 0,0 3-9 16,0 0-2-16,0 0-14 0,0-8 10 0,-10-1-7 15,7 6-1-15,-2 1-16 0,1-1 33 0,0 1-38 16,1 1-25-16,-2-2 6 0,1 1 5 0,-1 1-6 15,1 0-7-15,0 1-2 0,4 0-21 16,0 0-12-16,0 0-28 0,-8 0-14 0,8 0-8 16,-17 10-40-16,12-7-10 0,2 1 14 15,0-1 15-15,1 1 10 0,0-2-296 0,1-1 65 16,0-1 12-16,1 0 23 0,1 0 20 0,1-1-19 16,0-1-14-16</inkml:trace>
  <inkml:trace contextRef="#ctx0" brushRef="#br0" timeOffset="466698.5841">7941 6007 307 0,'0'0'112'0,"0"0"-75"0,0 0 47 15,0 0-6-15,0 0-15 0,0 0-14 0,0 0 8 16,0 0-10-16,0 0-5 0,0 0 1 15,0 0-5-15,0 0-5 0,0 0 8 0,0 0-30 16,0 0 26-16,0 0-21 0,0 0 11 16,0 0-25-16,0 0 7 0,0 0 8 0,0 0 8 15,0 0 0-15,0 0-3 0,0 0-4 0,0 0-2 16,0 0-4-16,0 0-22 0,0 0 3 16,0 0 0-16,0 0 5 0,0 0 1 0,0 0 0 15,0 0-10-15,0 0-21 0,0 0 9 0,0 0 26 16,0 0-3-16,0 0-12 0,0 0 0 0,0 0 2 15,0 0 15-15,0 0 10 0,0 0 4 16,0 0-19-16,0 0 1 0,0 0-32 0,0 0 25 16,0 0 8-16,0 0 11 0,0 0 8 15,0 0-21-15,0 0 0 0,0 0-16 0,0 0 9 16,0 0 12-16,0 0 2 0,0 0 0 16,0 0 0-16,0 0-1 0,0 0-2 0,0 0-30 15,0 0 37-15,0 0-9 0,0 0-14 0,0 0 18 16,0 0-36-16,0 0 22 0,0 0 2 15,0 0 1-15,0 0-2 0,0 0 23 0,0 0-14 16,0 0 3-16,0 0-23 0,0 0 20 0,0 0 3 16,0 0-28-16,0 0 38 0,0 0-7 15,0 0-3-15,0 0 1 0,0 0-11 0,0 0-1 16,0 0 2-16,0 0 6 0,0 0 14 0,12 0-5 16,-12 0-40-16,0 0 21 0,0 0-15 15,0 0 18-15,0 0 27 0,0 0-48 0,0 0 16 16,0 0 27-16,0 0-15 0,0 0-15 0,0 0-4 15,0 0 16-15,0 0-1 0,0 0 2 16,0 0-6-16,0 0 29 0,0 0-14 0,0 0-5 16,0 0-22-16,0 0 16 0,0 0 2 0,0 0 0 15,0 0-8-15,0 0 5 0,0 0-7 0,0 0-28 16,0 0 10-16,0 0-5 0,0 0-61 16,0 0-81-16,0 0-94 0</inkml:trace>
  <inkml:trace contextRef="#ctx0" brushRef="#br0" timeOffset="469801.7337">7870 6082 288 0,'0'0'137'16,"0"-14"22"-16,0 14-19 0,0 0-26 15,0 0-21-15,0 0 16 0,0-13 10 0,0 13-21 16,-27-17-22-16,27 15 5 0,0 0 24 0,-1-1-27 15,0 1-10-15,1 1 1 0,0-2 0 0,0 2-6 16,-1-1-6-16,1 1-6 0,0 0 10 0,0 0-3 16,0-1-6-16,1 2-9 0,-1-1-5 15,0-1-6-15,0 1 3 0,0 1-38 16,0-2 16-16,0 2-4 0,0 0 21 0,0 0-8 16,0 0-10-16,0 0 6 0,1 0-10 0,1 2-14 15,-1-2-11-15,1 1 24 0,2 1 5 0,-2-1-4 16,0 2-1-16,2-2 7 0,0 2-11 15,-1 1-6-15,2-2 1 0,-1 2 9 0,1-2-18 16,5 9 7-16,3-3-11 0,-3 1 23 16,-3-1 12-16,5-1-15 0,-1 5 4 0,-2-3-18 15,4 1 10-15,-2 0 8 0,0 4-7 0,3-4-1 16,-3-1 7-16,-1-1-9 0,1 4 18 16,-2-1-24-16,3-2 8 0,-5 0 2 0,2 3 8 15,2-4-8-15,3 0-4 0,-5 0-9 16,-3-2 16-16,5 4 8 0,-4-4-15 0,-1 1 2 15,3 4 9-15,1-3-5 0,-1 0-6 0,-4-2-1 16,0 3 21-16,4-1-13 0,1 0-12 16,-4-1 0-16,5 3 5 0,-3-1-1 0,-2-1-5 15,3 0 4-15,-3-1 8 0,0 0-3 0,-1 0-7 16,-1-3 2-16,7 7-17 0,-2-4 25 16,-4 0-5-16,4 4 1 0,0 0-9 0,-2-5 16 15,-2 2 9-15,6 2-18 0,-5 0-4 0,0-1 5 16,-1 0-8-16,-1-3 7 0,1 0 0 0,-1 0 2 15,-2-2 10-15,1 2-5 0,0-2-4 16,7 8 7-16,-6-4-18 0,1 0 3 16,0 0 5-16,-1-6 2 0,0 4-2 15,-1-1-13-15,0 0 11 0,0 0 9 0,-2-1-4 16,1 2 20-16,1-1-15 0,-1 0-1 0,1 0-7 16,-1-1 5-16,1 1 2 0,-1-2-2 15,0 2-9-15,0-1 14 0,1 0-16 0,0-1-14 16,0 1 28-16,0-1-15 0,-2 1 4 0,0-2 12 15,1 1-10-15,0 0 8 0,-1 0 6 16,0 0-24-16,0-2 8 0,1-1 12 0,-2 3-9 16,1-2 2-16,0 0-7 0,-1 0 8 15,2 1-4-15,-2-2 14 0,0 3-16 0,2-3 23 16,-1 1-25-16,1 1 4 0,-2 0 6 0,1-1 5 16,-1-1-18-16,0 0 5 0,0 0 9 15,0 0-11-15,0 0-12 0,0 0 26 0,0 0-12 16,11 10-4-16,-10-8-4 0,0-1 14 0,1 0 8 15,0-1-3-15,-1 2 3 0,1-2-8 16,-1 1-7-16,0-1 3 0,2 2 11 0,-2-4-11 16,1 2 8-16,-1-1 2 0,1 0-8 0,1 0 7 15,-1 0 8-15,1-2-5 0,-1 1 27 16,0 0-7-16,1 0-5 0,0 0-3 16,0-1 11-16,-1-1-3 0,0 3 7 0,1-2-12 15,-1 0 11-15,1 1-13 0,-1-1 21 0,0 2-12 16,-1-2 3-16,0 1 14 0,0 0-19 15,1 0-9-15,-2 0 21 0,2 1-12 0,-2 0-6 16,1 0-19-16,0 1-7 0,-3 1-1 16,2 0 11-16,-3 1-3 0,0 2-3 0,-2 1 13 15,-9 5-7-15,1 5 9 0,0-2-5 0,-1 1-17 16,-2 2 12-16,0-1-11 0,2 0 6 0,-1 1 1 16,3-1 3-16,-3 0 12 0,-1-2-28 15,3 2 2-15,-3-4 21 0,6 0-28 0,0-1 11 16,2-4-1-16,0 0 9 0,6 0-11 15,-3-3 13-15,1-1 11 0,3 0-28 0,-2 1 8 16,1-2 19-16,0 0 6 0,-2 0-13 16,2 2-9-16,1-3 5 0,-1 1-1 0,1-1 18 15,2-1-13-15,-1-3 9 0,3 0-14 0,10-7-3 16,-5-3-10-16,2 0 16 0,2-1 14 16,-3-3-24-16,5 7 3 0,-3-3-4 0,0 3-8 15,1 1 22-15,-2 0-20 0,-6 5 12 0,0-1-15 16,1 3 22-16,-1-2-14 0,-2 4-9 15,0-2 9-15,0 0 11 0,0 2 6 0,0 1-6 16,0-2 3-16,0 0-19 0,-2 2 0 0,0 0 6 16,0 0-1-16,0 0 6 0,0 0 18 15,0 0-21-15,0 0-8 0,0 0 3 0,0 0 17 16,0 0-7-16,0 0-16 0,0 0 17 16,11-8-24-16,-11 9 10 0,0 1 21 0,-1-2-16 15,1 3-3-15,-2 0 12 0,1 0-12 0,1-2 1 16,-2 3 19-16,-1-1-14 0,0-1-8 0,0 2 9 15,1-2 11-15,1 1-11 0,-1 1 2 16,1-2-3-16,-1 0-5 0,1 0 11 0,-1 0-16 16,-2-1 9-16,3 1 14 0,-1-2-1 0,2 0 12 15,2-1-22-15,3-1-6 0,0-2-1 16,8-4 13-16,1-3-12 0,4 1-9 16,-1-3 14-16,-4 1-5 0,2 2 9 0,2-1-6 15,0 2 10-15,-4-1-2 0,-4 2 3 0,4-1-10 16,-6 5 7-16,-1 0 10 0,1 1-1 0,-4-1-16 15,-1 1-21-15,0-1-19 0,-2 1-10 0,0 3-37 16,0 0-35-16,0 0-12 0,-13-9 12 0,-3 0-168 16,-2 2-123-16,0 2 29 0,-3-1 24 15,-6-4 37-15,6 3 33 0,-6-4 6 0</inkml:trace>
  <inkml:trace contextRef="#ctx0" brushRef="#br0" timeOffset="470617.7864">7955 5966 282 0,'0'-3'94'0,"0"3"-14"0,-1 1 42 16,0-2-16-16,2 1-11 0,-2 0 17 0,1 0-44 15,-1 1-12-15,0-1 19 0,-1 0-24 16,1 2 3-16,-1-1-23 0,-1 1-3 15,1 0 20-15,0 1 0 0,-2 1-20 0,0 0 12 16,-1 0-12-16,1-1-25 0,-6 9 48 0,0 0-18 16,0-2-7-16,1 1 0 0,-1-1 15 0,3-1-54 15,-3 1 23-15,-1 0 8 0,3-4 23 16,2 3-9-16,-5 1-5 0,4-1-22 0,2-2 25 16,0 0-26-16,0 0 7 0,0-3-10 0,2 0 45 15,0 0-23-15,0 0 12 0,1-1-2 16,0 1-46-16,-1-2 22 0,0 2-10 0,2-2 11 15,0-1 13-15,1-1 17 0,0 0-3 16,0 0-13-16,0 0 18 0,10 6-1 0,-4-8-7 16,7-2 11-16,6-3-22 0,2-2 0 0,-1-1 23 15,3 0-3-15,-1 2 6 0,-2-5-16 0,1 1-7 16,-2-1 4-16,0 2 14 0,-2-2-15 16,2 3 1-16,-4 0-22 0,-4 1 13 0,0 3-7 15,-4 1-5-15,-2 1 21 0,-1 1-12 16,1 1-13-16,-3 0 8 0,3 0-5 0,-2 0 12 15,-1 0-13-15,0 0-7 0,2 2 4 16,-3-2 2-16,2 1-16 0,-3 1 6 0,0 0 8 16,0 0 4-16,-2-1-10 0,0 2 4 15,-1 0 15-15,-2 2-5 0,-1-2-16 16,0 0 6-16,-8 5 11 0,5-1-15 0,1-1-23 16,1-2 8-16,2 0-11 0,0 0-19 0,1 0-13 15,0-1 9-15,2 2-55 0,-2 0 19 16,2-1 6-16,-1 2-257 0,-1-2-45 0,0 2 27 15,-1-1 6-15,-9 7 7 0</inkml:trace>
  <inkml:trace contextRef="#ctx0" brushRef="#br0" timeOffset="472003.1942">5278 7966 354 0,'0'-3'148'0,"-2"1"-22"0,2-2-15 0,0 1-15 16,0 0 20-16,-2 1-5 0,2-3 5 16,1 3-18-16,-1-4-35 0,1 5 36 0,-1-2 1 15,2-1-14-15,-2 3 8 0,1-2-19 0,0 0-5 16,-1 1-23-16,0 2 3 0,0 0-17 15,0 0 14-15,0 0 11 0,0 0-27 0,0 0 4 16,6-12-24-16,-5 11 7 0,1 1-6 0,1 0 11 16,-1 0-16-16,1 1 3 0,1-1 1 15,0 4 8-15,1-2-5 0,9 7 21 0,0-3-19 16,-2 4-5-16,1 4 9 0,1-5 5 16,-2 4-11-16,3 1 3 0,0-1-5 0,-2 1-10 15,-1 0 4-15,3 1 12 0,0 2-3 16,-2 2-15-16,0-2-2 0,0 2-15 0,0-1 25 15,2 1-8-15,-1-1 15 0,1 1-4 0,-2 1-6 16,1-4 2-16,-2 2-5 0,2 1-7 0,-3-1 1 16,1 0 18-16,2-3-5 0,-2 1-7 15,-1 1 0-15,1-2 6 0,-3-2 0 0,2 1 11 16,0 0-22-16,0 1-5 0,-1-4 6 0,-1 0 7 16,0 0 0-16,-2-1-12 0,2-1 9 15,-2 0 5-15,-1-1-3 0,-1-3-11 0,-1 2 11 16,1-2-7-16,-1-1-20 0,0 1 31 15,6 6-6-15,-4-4-4 0,1-1 10 0,-3-2-22 16,-2 2 28-16,1-3-1 0,1 1 2 0,-2-2-21 16,1 2 6-16,-1-1 17 0,1 2-23 0,-1-2 17 15,3 0-3-15,-3 1-19 0,1-1 15 16,-3 0-17-16,2 0 18 0,0-2-11 0,0 3 12 16,0-2-2-16,-2 0 10 0,2-1-14 15,-1 2 5-15,0-2 14 0,1 1 3 0,-1-1 3 16,0-1-3-16,-1 0 11 0,0 0-9 15,0 0-8-15,0 0 3 0,0 0-17 0,4-11 6 16,-1 9-7-16,-1-1 8 0,0-1 17 16,-2 1-14-16,2-2-4 0,-2 3 25 0,0-1-21 15,0 0 0-15,0 2 9 0,-1-3-5 0,1 3 2 16,0-1-4-16,1 0-9 0,-1 3-2 16,0-2-3-16,-1 1 0 0,-1 1 2 15,-3 1 2-15,1 0-8 0,-9 10-10 0,-4-2 17 16,5 4 1-16,-2-2-11 0,2 2-4 0,-5-2 13 15,1 2 0-15,2 3-4 0,-1-6 2 16,1 2 3-16,0-4 8 0,5 0-6 0,-1 0 14 16,2-2-15-16,2-2 5 0,0-1-11 0,0-1-2 15,1 1-2-15,1-2 18 0,1-1-10 16,0 1-12-16,0 0 27 0,0-1-9 0,3 0-12 16,-1-1 10-16,-1 0-6 0,3 0-10 0,1-1 17 15,2-2 6-15,10-2 9 0,2-5-5 16,4-1-12-16,0 0-1 0,1 1-2 0,0-1 0 15,2 1 13-15,-2 2 20 0,1-3-25 0,-2 1 3 16,-3 0 12-16,1 3 14 0,-3-1-34 0,0 0 24 16,-7 3-22-16,5-1-16 0,-3 3 26 15,-3 0-23-15,-2-1 19 0,-2 2-10 0,1 1 9 16,-2-1 2-16,-1 1-14 0,1-1 27 16,1 1-45-16,-1-1-19 0,-1-2-33 0,0 1-1 15,0-1-12-15,-1-2-23 0,0 6 9 0,0-12-116 16,-12-16-100-16,4 12-57 0,-3-1 25 15,-3-2 24-15,-1-1 0 0,-1 2 26 0,-1 0 22 16</inkml:trace>
  <inkml:trace contextRef="#ctx0" brushRef="#br0" timeOffset="472418.774">5272 7972 259 0,'-1'-3'183'0,"0"-1"-18"0,0 2-10 15,1 0-41-15,-1-2 43 0,0 3-52 16,0-2 9-16,-1 0-24 0,2 2 16 0,-2-4-25 15,1 3 12-15,0-2-9 0,0 1-11 16,0 0-17-16,1-1 10 0,0 4-45 0,0 0 36 16,0-12-25-16,20-13 13 0,-6 11-22 15,0 0 13-15,6-2-33 0,1 0 28 0,-1-1-27 16,0 3 24-16,0 0 11 0,0 2-27 0,3-2 11 16,0 1-9-16,-1-2 5 0,-1 2-6 15,2 1 3-15,-2 1 9 0,-4 1-26 0,-1 2 13 16,-2 0-17-16,-5 1 12 0,-2 1-5 0,-2 3-13 15,-1-2-16-15,-2 1-48 0,-1 1 15 16,-1-1-1-16,1 0 6 0,0 0-128 0,-1-2-137 16,0 0-35-16,0-2 42 0,0-3 32 0</inkml:trace>
  <inkml:trace contextRef="#ctx0" brushRef="#br0" timeOffset="474076.0998">6331 5085 343 0,'-4'-1'130'0,"2"-2"-19"0,-1 0-23 0,0 2-12 16,1-2 28-16,1 2-3 0,-2 0 2 0,2-1-34 15,-2-1-9-15,2 2-5 0,-1 0-7 0,1-1 18 16,0 0-23-16,0 0 22 0,1-1-24 16,-1 0 5-16,1-1-30 0,0 0-13 0,1 0 34 15,-1 1-37-15,0 3 23 0,0 0 23 0,0-6-4 16,0 6 7-16,0-8-10 0,0 8 15 16,0-7 3-16,10-5-9 0,-9 9-14 0,-1-1 11 15,1 0 2-15,-1 1-1 0,1-2-33 0,0 3 26 16,1-2-15-16,-2 2 8 0,1-3 14 0,0 2-24 15,1-1 0-15,0 2 8 0,-1-1-3 16,0 1-14-16,0-1 6 0,1 1-2 0,-1 1 6 16,1-3 0-16,-2 3-3 0,2 0-2 15,-2-1-12-15,1 0 7 0,1 1 9 0,-2 1-19 16,0-1 4-16,2 0-10 0,-1 1 13 0,1 1-15 16,-1-1 3-16,2 1 11 0,1 0-8 0,-4-1 8 15,0 0-8-15,21 14-1 0,-7-5 2 16,2 3-8-16,-1-2 5 0,1 5 5 15,0-2-3-15,0 0 8 0,-2 1-25 0,1 0 13 16,1 0-7-16,-2 1 15 0,1 1-3 16,2-1 4-16,-1 2-4 0,0-3 3 0,-1 4-1 15,0 0-6-15,1-4 2 0,-2 5-5 16,1 0 13-16,2 1-2 0,0-2-8 16,-1 0-8-16,-1 1 8 0,1 2 13 0,-2 0 5 15,1-1-16-15,1 1 19 0,-1 1-9 16,0-3-12-16,3 5 7 0,-2-4 19 0,-1 1-10 15,-2 2-9-15,4 1-3 0,-2-1-8 0,3 0 10 16,0 1 23-16,-2 1-21 0,0 0 12 16,0 0-15-16,1 1 6 0,1 1 9 0,1 0-1 15,3 1-2-15,-1 0-4 0,-1 0-4 0,1 1 0 16,0 0-6-16,0 2 7 0,-3-2 1 16,2 2-12-16,-1-1 15 0,2-2-7 0,-3 1 6 15,0-1-12-15,-2 0 17 0,3 0 0 16,-2 0-16-16,0 0-17 0,-2 1 11 15,0-4 11-15,-2 2 10 0,2 1-14 0,-2-2-3 16,-2-1 4-16,1 0-2 0,-1 0 4 16,1-1-8-16,-3 2 19 0,5-2-16 0,-3-4 6 15,-2 4-8-15,-2 4 1 0,4-3 15 16,-1-2-5-16,-1 1-13 0,1 0 20 0,-2 1-20 0,-1 2-4 16,2-2 16-16,-2 0-11 0,-1-1 11 15,2-2-3-15,-1-1 0 0,3-1-4 16,-6-1 8-16,4 0-11 0,-2-3-10 0,2-2 12 15,-4-3 12-15,-1-3-11 0,1-1-11 16,1 1 13-16,-1-2 11 0,-2-1-23 0,2 0 3 16,-2-2 8-16,2 2 10 0,-2-1 3 0,2-1-18 15,-2 0-10-15,-1-1 26 0,2 2-13 16,-1-2-12-16,1 2 18 0,-1-3-9 0,-1 2 11 16,1-2 5-16,0 1-13 0,0 0 0 15,-1-1 20-15,1 0 8 0,-1 1-11 0,0-1-8 16,0-1 24-16,0 1 0 0,0 1-6 15,-1-2-13-15,2 2 13 0,-2-2 10 0,1 1-28 16,0-1 5-16,-1 1-5 0,0-1 29 0,0 0-25 16,0 1 3-16,0-1-8 0,0 2-16 0,0 0 18 15,0-2 2-15,0 0-8 0,0 0-7 16,-11 9 9-16,-1 0-14 0,-1 1 12 0,0 1 15 16,-1 0-32-16,-3 2 12 0,3 2 7 15,0-2 5-15,1-1 0 0,0 1-12 0,-1-2-3 16,2-1-2-16,-3 3 10 0,3 1 9 0,1 0-22 15,0-1 2-15,2 4 9 0,-1 0 5 0,0-1-5 16,3 0 15-16,0 2-13 0,0-4-6 16,1 3-10-16,3-5 2 0,0-2 9 0,1-3-2 15,0-1 16-15,0 1-9 0,1-2-7 0,0-1 0 16,-1-1-4-16,2 1 25 0,0-4-4 16,0 0-6-16,0 0 7 0,0 0-20 0,10 8 28 15,-3-10-15-15,8-4-1 0,1-3-9 0,4-5 13 16,3 1-1-16,-4-1 17 0,2 2-21 15,-1-3 17-15,0 3-10 0,1-3 9 0,1 3-12 16,-1-2 5-16,2 1-6 0,-2 2-8 0,-8-2 8 16,4 8-2-16,-2-2 28 0,-1-1-13 15,-4 1-6-15,-1 4 6 0,-2-1-28 0,-2 3 2 16,-1 1 9-16,-1-3 2 0,1 1-11 16,-1 0 24-16,-1 2-12 0,0-2-3 0,0 1 17 15,1 1-11-15,-2-2-8 0,2 2 9 0,-1-1-10 16,-1 0-9-16,1 0 27 0,-2 1-19 0,0 0-2 15,0 0 14-15,0 0 19 0,0 0-20 0,0 0-17 16,0 0 6-16,0 0-11 0,0 0 20 16,0 0-22-16,0 0-24 0,0 0-23 0,0 0-45 15,10-14-57-15,-8 8 15 0,2-9-286 16,-2-6-6-16,0-2 53 0,0-6 27 0,-1-4-14 16,-1-2 19-16,0 17 54 0,0-15-31 15</inkml:trace>
  <inkml:trace contextRef="#ctx0" brushRef="#br0" timeOffset="476331.7426">4867 5295 345 0,'0'-13'167'0,"0"13"-28"0,0 0 11 15,0 0-21-15,0-13 5 0,-13-3-32 0,13 12-8 16,1 2-4-16,-1-1-25 0,1 1 11 16,-1-1-9-16,-1 2-28 0,1-1-8 0,0 0 7 15,1 2 7-15,0 0 4 0,0 0-6 16,2 0-14-16,-2 0-10 0,1 2-2 0,0 1 8 15,11 4-8-15,0 0-15 0,-1 1 0 0,-1 2 16 16,-2-1-16-16,1 0-8 0,1 1 2 16,1 2 30-16,1-1 1 0,0-1-9 0,-5 1 4 15,5 1 3-15,2 1-1 0,2 0 5 0,-2 1-21 16,1 0 30-16,2 0-26 0,1 1 16 16,-1 0-23-16,3 0 16 0,0 1-16 0,-2 1 22 15,2-2-11-15,1 1 4 0,0 4-7 0,3-2 10 16,-1 0 10-16,1 4-24 0,0-1-5 15,0 0 18-15,0 0-15 0,1 1-3 0,0 0 11 16,0-1-4-16,2 1 6 0,-4 2-10 0,1-1-20 16,2-2 21-16,-2 2-4 0,-3 0 7 0,-2 0 14 15,3 1-20-15,0-1 3 0,2 3 3 16,-5-3-6-16,1 1-8 0,1 1 2 0,0 1 4 16,1-2-6-16,2 1 13 0,-2 0-13 0,-3-1 2 15,3 2-1-15,-1-1 5 0,-2-1 7 16,1 2-8-16,3-1 3 0,-4 0 7 0,0 2-10 15,2-2 9-15,-2 0-18 0,0 0 13 16,3 1-25-16,-2 1 18 0,-1-2-3 0,0 1 9 16,-1-1 1-16,2-1-6 0,-1 2-4 15,0-2 2-15,-1 0 6 0,2 2-8 0,1-4 2 16,-2 3 17-16,1-2-8 0,1 3 4 0,-1-1-15 16,0 1 6-16,-1-1 6 0,-1-2-23 15,2 2 11-15,-2-2 15 0,-1 0-9 0,1 0 12 16,-5 0-14-16,4-1 0 0,0-2 15 15,0-1-3-15,-3 0-4 0,3 1 3 0,-4-1-7 0,1 0 15 16,2 1-5-16,-2-2 9 0,1 1 0 16,-1 1-23-16,1-3 6 0,-1-1 4 0,3 2 0 15,-1-1 0-15,2-1-16 0,-7 0 17 16,5 1-15-16,-3-2 20 0,4-2-4 0,-3 1 8 16,3 0-11-16,-1-3 11 0,-2 3-14 15,2-4-7-15,0 2 12 0,-2-2-10 0,-1 2 6 16,1 0-2-16,1-2 3 0,-3 1 9 15,0-3-15-15,-1 1-13 0,1 0 3 16,-2-1 6-16,-2-1 8 0,-1-2-6 0,2 3 13 16,-3-4-14-16,0 2 17 0,-1-2-5 0,-1 1 6 15,2 0-20-15,-4-3 3 0,6 8 6 0,-2-5-17 16,-1 0 9-16,-1-4 19 0,0 2-16 0,-1 0 15 16,-1-1-29-16,0 1 12 0,0-1 16 15,-1 1-21-15,1-2-10 0,-2 3 13 0,3-3 9 16,-1 2-11-16,-2-2 15 0,1 3-7 15,0-2-6-15,-1 2 4 0,1 0 1 0,0 1-18 16,-1 0 17-16,1 1-11 0,0-1 14 0,-1 1-5 16,0-1-6-16,1 0 9 0,-2 0 4 0,1 1-8 15,-1 0-1-15,0-1-2 0,0 0-5 16,2 0-1-16,-1 0 15 0,-1 0-5 0,1 0-2 16,0-1 16-16,-1-4 1 0,0 0-18 15,0 5 2-15,0-5 1 0,0 7 3 0,0-7 13 16,0 7-27-16,0-7 13 0,0 7 3 0,0-7-3 15,0 6-6-15,0-6 22 0,0 0-1 0,0 6-1 16,0-6-12-16,0 0 6 0,0 0 5 16,0 0 14-16,0 6 30 0,0-6-12 0,0 0 2 15,0 0 2-15,-6 9-26 0,6-11-5 16,4-1 4-16,-3-1-8 0,7-10-17 0,1 0 13 16,3-2-5-16,-1-1 1 0,0 0 0 0,5 1-14 15,-1-4 7-15,-2 5-4 0,-2 3-6 0,-2 0 22 16,-1 4-5-16,-6 4-14 0,3 0 4 15,-2 0-1-15,0 2 6 0,1-1-9 0,-3 1-5 16,-1 1 7-16,1-1 16 0,2 2-16 0,-5 2 16 16,0-1-19-16,0 3 3 0,-8 7 2 15,-4 1-2-15,-1 2 14 0,-2 0 14 0,-3 2-21 16,-3-4 14-16,2 2-23 0,0-3 6 16,0 2 2-16,-2-1 8 0,-3-1-2 0,9-3 16 15,-1 1-11-15,4-2-7 0,-1-2 11 16,5-1-10-16,2 1 16 0,1-3-2 0,3 1-19 15,1-2 23-15,1 0-12 0,2-1 19 0,0 0-15 16,0 0-14-16,3-2 11 0,2 0-23 16,11-6 17-16,-1 2 11 0,2-7-16 0,0 3-15 15,0-1-8-15,0-4-8 0,0 4-41 0,-2-4-30 16,-1-1-35-16,-1-7 10 0,0 2-277 16,-2-3-15-16,-4-1 20 0,-3-4 25 0,-3-1 27 15,-1 13 6-15,-11-34 42 0</inkml:trace>
  <inkml:trace contextRef="#ctx0" brushRef="#br0" timeOffset="478432.3913">11170 9979 287 0,'0'-13'162'0,"0"13"5"0,0 0-24 0,0 0 3 16,0 0-15-16,0-15-17 0,-26-2 1 0,24 14 7 15,1 0-46-15,-2 0 22 0,2 0-13 16,-2 0-12-16,-1 0 3 0,2 0-11 0,-1 0-14 16,0 0 2-16,-2 1 6 0,3-2-16 15,-1 2-7-15,0-1 7 0,0 0-19 0,-3 0 14 16,1 0 12-16,1 0-15 0,0-1 3 16,-1-1-1-16,-10-2-5 0,7 1 14 0,-1 0-22 15,2 1 8-15,1 0 11 0,0-1-3 0,-6-2 13 16,4 2-11-16,1-1-12 0,-2-5 11 0,3 4-10 15,1 1-15-15,-2 0 8 0,2 0 0 16,2 0 15-16,-1 1-9 0,-6-8 3 0,0 0-5 16,4 1 8-16,-2-1-4 0,-1 3-11 15,2-3 12-15,-1 0-17 0,0 0 20 0,1 2-18 16,-2-1-7-16,1 0 7 0,0-1 2 16,0 2-13-16,-1-1 5 0,2 5 9 0,-2-4-21 15,-1 1 14-15,1-2 1 0,0 1-11 0,1 2-5 16,0-1 5-16,1-2 23 0,-2 4-13 15,4 0-3-15,-2 1-7 0,1 1-5 0,-1-4 5 16,-3 1 12-16,-1-1-8 0,3 1-23 16,-2-1 16-16,-2 1-11 0,-1-1 8 0,1 0 6 15,-2 0-4-15,-1 0 12 0,-2 0-5 0,2 0-4 16,-1 0-9-16,1-2 12 0,-3 2-13 0,1 0 15 16,2 1-6-16,-2 0-5 0,6-1 1 0,-3 1-1 15,0-2-4-15,5 0 14 0,-5 0-7 16,4-1-17-16,2 0 24 0,0 2-22 0,-1-1 13 15,-1 0 14-15,3 4 1 0,-2-4-11 0,4 1-9 16,-2 2-3-16,0 0 6 0,3 2 8 16,-2 1-14-16,2 0 23 0,0 4-18 0,1-3-8 15,-1 1 13-15,2-1 5 0,-1 2-2 16,1-3-13-16,-1 4 14 0,0-3 11 0,-1 2-21 16,2-1-7-16,-1 0 7 0,1 0 0 15,0 0 10-15,0 0-16 0,-1 0 9 0,0-1 19 16,0 0-19-16,-1 1-7 0,2 0 9 15,-1-2-1-15,0 3 4 0,-1-1-14 0,2-1 14 0,-1 0 0 16,0 0 10-16,-5-4-4 0,0-3-7 16,0 0 11-16,2 2-3 0,1 3-7 15,1 2 5-15,1-1-6 0,0-1 4 0,-2 3-3 0,1-1 20 16,2 0-6-16,-1 1 0 0,1 0-17 16,0-1 15-16,-1 3-12 0,-1-2 11 0,2 2 10 15,0 0-19-15,0-1-7 0,0 1 8 0,1 0 9 16,-1 0-40-16,1 1-5 0,1 0 3 15,0 1 5-15,2 1-26 0,0 3-4 0,2-1-26 16,0 2-2-16,6 9-15 0,1 0-24 16,2 2-19-16,2 0 15 0,0-3-150 0,1 0-120 15,1 1 18-15,3 0 25 0,-2-3 20 16,2 1 10-16,0 1-32 0</inkml:trace>
  <inkml:trace contextRef="#ctx0" brushRef="#br0" timeOffset="479027.444">11110 9822 419 0,'0'2'188'15,"-1"-1"4"-15,1 0-30 0,1 2-28 0,-1-1-9 16,0-1-7-16,0 1-21 0,1-1-2 0,-3 2-20 16,0-1-15-16,0 1 5 0,-3 0-16 0,-8 8 13 15,2 1 10-15,-3 3-22 0,-3 0 1 16,-3 1-11-16,2 1 9 0,-1 1-13 15,-2 1 2-15,-1 0-18 0,1 0-1 0,-1 0 16 16,0 4-13-16,1-3-10 0,1 0 23 16,1 0-14-16,3-3 4 0,-2 0 1 0,1-3 3 15,3 3 0-15,1-4-9 0,3-4-12 0,1-2 14 16,5-1 5-16,-1 0-2 0,0-3 27 0,2 0-1 16,1-2-11-16,2-1 8 0,1 0-15 15,2-3 3-15,8-7 0 0,7-3-9 0,1-3-10 16,4 4 4-16,2-3 4 0,2-1-9 0,2 0 12 15,1 1-6-15,3-1-16 0,-2 0 12 16,3 0-16-16,-3 1 8 0,-2 3-15 16,-1-1 12-16,-5 2-6 0,2 0-2 0,-5 0 13 15,-1 2-10-15,-2 2-2 0,-3 1 12 16,-4 1 5-16,-3 1-14 0,1 1 10 0,-3 1-13 16,0 0 15-16,-1 1-19 0,-3-1 16 15,2 1-15-15,-1-2 7 0,1 3-8 0,0-1 10 16,-1 1 5-16,-1-1-3 0,1 1-7 15,0-1-18-15,-1-1-12 0,0 1-43 0,-1 1-26 0,0 0 10 16,0 0-275-16,-15-2 27 0,-9-4 24 16,-8 2-56-16,5-3 50 0,-9-1 14 0,-8 0 9 15</inkml:trace>
  <inkml:trace contextRef="#ctx0" brushRef="#br0" timeOffset="480097.1037">8707 9960 404 0,'4'-1'106'0,"-2"0"-14"0,1 0 14 16,0 1 24-16,0 0 2 0,-2 0-28 0,1-1-30 15,0 1 26-15,-1 0-19 0,0-1-13 0,2 1-24 16,-2 0 28-16,1 0-21 0,-1 0-8 15,-1 0 0-15,1 0-5 0,1-1-19 0,-1 1 4 16,1 0-6-16,1 0 20 0,0 0-8 0,0 0 12 16,2 0-11-16,-2 1 2 0,-3-1-3 0,8 0-14 15,-2 0 19-15,20 9 2 0,-9-2-24 16,2-2 14-16,-1 1 4 0,-1 2-6 0,3 1-28 16,-4-1 27-16,5 1 1 0,-2 0-2 0,2 0 10 15,2 1-7-15,1 1-11 0,-1 0 9 16,1 2-5-16,-2-1-11 0,2 0 13 0,-3 1-6 15,3 0-3-15,-3 1-6 0,0-1-4 0,-3 3 7 16,3-1 13-16,-5-1-17 0,1 1-18 16,0 1 18-16,-1 2-18 0,0-1 22 0,0 0 5 15,-2 0 0-15,4 0-6 0,-4-2 3 16,1 1-2-16,-1-3-1 0,1 3-9 16,-2-3 5-16,3 0-4 0,-2 1 7 0,1 0-5 0,-1-1 1 15,0-1-4-15,-1 0 2 0,3 1-2 16,-1-1-5-16,-1-3 20 0,-1 1-1 0,-1 2 0 15,1-2-13-15,-1 1 5 0,-1-1-3 16,0-1-8-16,2 1 12 0,2-1 6 0,-4 1 2 16,3-1-4-16,-1 1 2 0,-1 1 0 0,2-3 8 15,-1 0-3-15,0-1 1 0,-2 3 5 0,0-2 8 16,-1-2 7-16,1 3-13 0,-3-2-18 16,1-2 23-16,-3-2-11 0,-2 1 13 0,0 0-11 15,-1-1-6-15,0-2 0 0,0 3 6 16,3-2 2-16,-4 0-11 0,0 1 15 0,1-2-9 15,0 2-14-15,0-1 1 0,-1-1-14 0,-1 2 22 16,1-1-5-16,1 0-7 0,0-1 6 16,-3-1-5-16,1 1 7 0,0 1-13 15,1-1 8-15,-2 0 11 0,0-1-26 0,0 0-14 16,0 0-14-16,0 0-38 0,-12 9-17 16,9-6 8-16,-1-2-58 0,-1-1-120 0,0 0-119 15,0-2 24-15,3 0 0 0,0-1 14 0,1-2 5 16</inkml:trace>
  <inkml:trace contextRef="#ctx0" brushRef="#br0" timeOffset="480445.7997">9927 10614 443 0,'2'-2'246'0,"-1"-1"-48"16,0 1-18-16,1 0-29 0,-2 0-22 0,0 0-8 15,-2 1-16-15,2 2 2 0,-1-1-15 0,1 2-12 16,-2 1 8-16,-2 1 2 0,1-1-35 16,-6 12-1-16,-1-1 11 0,-2 2-14 0,3 5-5 15,-4-1-5-15,0 0 5 0,1-1 10 16,-1 2-22-16,0-2 0 0,-3 2-2 0,1-2 15 16,-1 0-4-16,0 0-36 0,-1-1 22 0,1-2-7 15,0 1 1-15,0 0 0 0,0-1-4 16,2-3 19-16,2-1-16 0,0-2 5 0,5-3 4 15,-1-2 8-15,2 1-18 0,2-5 9 16,1 4-12-16,0-4 5 0,1 0-14 0,0 1 19 16,0 0 3-16,0-1-33 0,1-1-24 0,1 0-26 15,0 0-65-15,1-10 12 0,-1 3-193 16,6-11 22-16,-1-4 23 0,0-5 19 0,-2-1 19 16,0-1-124-16,-1-4 17 0,-2 19-22 0</inkml:trace>
  <inkml:trace contextRef="#ctx0" brushRef="#br0" timeOffset="480896.0185">8759 9751 347 0,'-13'9'134'0,"0"0"14"16,-1-2-55-16,1 3 20 0,-2-2 1 0,1-2-8 16,0 4-11-16,0 2-31 0,0 0 18 15,3 0-14-15,-1-1-28 0,0 3 6 0,-1-3-4 16,2 3-5-16,-1 0-44 0,4 1 0 0,-5-1-95 15,-3 1-130-15,1-1 15 0,-1-3 15 16,-6 4-123-16</inkml:trace>
  <inkml:trace contextRef="#ctx0" brushRef="#br0" timeOffset="481732.1114">6895 11009 237 0,'-1'0'221'0,"1"2"-33"0,-1-2-28 16,1 0-21-16,0 1-20 0,0-1-19 0,0 2-32 15,1-2-1-15,1 2 10 0,1 0-21 16,-1 1 33-16,2 2-43 0,0-2 7 0,9 7 12 15,-1-1 0-15,3 3-30 0,1-1 15 16,2 4 4-16,1-6-15 0,3 2 4 0,-3 2 4 16,3-3-7-16,-1 0-9 0,3-2 9 0,-3 4-15 15,2 0 20-15,-3-3-16 0,1 3 5 0,-1-3-8 16,-1-1-13-16,-1 4 5 0,0-1-6 16,-2-1 3-16,-1-1-4 0,1 4 6 0,-1-2 3 15,0 0 8-15,-2-1-7 0,1 1 5 16,0 1 5-16,0-1-13 0,1 2-5 0,0-1 7 15,1 1 5-15,-1 0-5 0,1 0 11 0,-2 1-19 16,4 0-1-16,-4 3-8 0,0-1 3 0,2 0-2 16,-1 0 6-16,0 0 3 0,0 0 14 0,-2-1-3 15,1 1-22-15,1 0 2 0,2-2 0 16,-6 1-12-16,2 0 13 0,2 1 15 16,-2 1-18-16,3-1-4 0,-1-3-15 0,-2 2 16 15,1-1 8-15,2 2 9 0,-2-4-3 16,0 2-14-16,0 0 1 0,2-1 1 0,-4 0-1 15,3-3 1-15,-3 0-9 0,-2 1 14 16,2-3-3-16,-2 2 0 0,2-3 1 0,-5-1 8 16,-1-1-9-16,1-1-5 0,-3 0 4 0,-1-2 0 15,0 0-34-15,0 1 27 0,1-2-11 0,-1 1 1 16,-1-1 7-16,0 0-35 0,-2-1 0 16,0-1-45-16,-1 1 8 0,-1-1-63 0,0-3-75 15,-10-9-69-15,4 2 22 0,2-4 19 16,-2 0-91-16,-2-2 2 0,3 2-2 0</inkml:trace>
  <inkml:trace contextRef="#ctx0" brushRef="#br0" timeOffset="482062.2204">7970 11576 315 0,'1'-2'194'0,"1"0"-23"0,-2 0-24 16,1 1-12-16,1 0-28 0,-2 1-17 0,1 0 17 15,0 0-22-15,1 1 19 0,-2 0-18 16,1 2 2-16,-1 0-10 0,1 1 7 0,-2 1-18 16,0 1 3-16,-5 11-12 0,3-3 0 15,-1 3-6-15,0-2-4 0,-3 3-3 0,0 3-9 16,1-4 26-16,-2 1-29 0,1 1-1 0,-3 0 14 16,0 2-20-16,4-3 14 0,-5 2-27 15,3-1 4-15,-2-2 5 0,1 0-8 0,0-2 13 16,1-4-11-16,3 0 3 0,-2 2-3 0,3-5-1 15,0 1-5-15,1-3 1 0,1 1-1 0,1-4 5 16,0 1-3-16,-1-1-20 0,1-2-1 16,1-1-2-16,2-1-19 0,1-1-26 0,0 0 5 15,8-8-124-15,0-3-38 0,0-2-132 16,1-4 25-16,-5-4-42 0,2-2 14 16,-2 0 19-16</inkml:trace>
  <inkml:trace contextRef="#ctx0" brushRef="#br0" timeOffset="482647.7012">7283 10774 242 0,'-4'13'180'15,"-3"-1"-28"-15,1 3-7 0,-2-1-24 0,-2 2-9 16,2-2-41-16,-4 4 33 0,-1-2-7 0,-1-1-14 16,-2 4-14-16,2-2 14 0,-2 1-1 15,0-3-14-15,-3 2-11 0,1 0 14 0,0-1-7 16,1-2 0-16,-2 3-10 0,-1 2-4 0,1-2-8 16,-1-3 21-16,2 1-28 0,0 2 6 15,0-1-4-15,1 0-3 0,1-3 9 0,1 0 1 16,0 2-19-16,2-2-4 0,-3 1-1 15,4-3 8-15,0 0-3 0,1-1-9 0,0-3 7 16,3 2 12-16,1-4-17 0,2-1 16 0,2 0-7 16,-1-1-5-16,1 0 10 0,1 0-15 15,-1-1 10-15,-1-1-11 0,2 1 14 0,0 0 0 16,1 0-20-16,-1-2 4 0,0 1-4 16,1 0-7-16,-1 0 14 0,2 0-13 0,-2 0 9 15,2 1 8-15,-2-1-26 0,2-1-13 16,0 2-4-16,-1-2-2 0,0 0-40 0,1 0-11 15,-1 2 7-15,1-2-108 0,0 0-119 16,-1-5 24-16,3 2-115 0,0-1 29 0,1 0 16 16,1-1 3-16</inkml:trace>
  <inkml:trace contextRef="#ctx0" brushRef="#br0" timeOffset="525791.3328">12183 11479 334 0,'0'0'115'16,"0"0"10"-16,-14 0-19 0,14 0 30 0,0 0-47 0,0-11-6 15,0 11-15-15,0 0-2 0,0 0-28 16,0 0 13-16,0 0 29 0,0 0-39 0,0 0 12 15,0 0-30-15,0 0 32 0,0 0-10 16,0 0 1-16,0 0-10 0,0 0-13 0,0 0 3 16,0 0-7-16,0 0 9 0,0 0 12 0,-13 0-19 15,13 0 4-15,0 0 2 0,0 0-6 16,0 0 2-16,0 0-15 0,0 0 33 0,0 0-32 16,0 0 12-16,0 0-15 0,0 0 27 0,0 0-27 15,0 0 21-15,14 10 7 0,-6-2-30 16,4 0 9-16,-4-1 16 0,3 2-6 15,2 2-5-15,0-6 11 0,3 5-8 0,1-2-19 16,3-1 32-16,-1 0-6 0,0-3 7 0,0 2 2 16,0-2-13-16,2 2-3 0,-4-1-1 0,2 1 13 15,1-1-18-15,-5 1 9 0,6-1-20 16,-5 1 7-16,-5-3-1 0,5 2-2 0,-4 1-3 16,0-3 19-16,2 3-13 0,-5-3-7 15,-3 3 3-15,4-3 8 0,-3 2-17 0,4 3-11 16,-3-2 18-16,4 2-2 0,-3 2-1 0,-3-3-2 15,4 4 5-15,-5-2 10 0,-1 0-11 0,-4-2-5 16,6 8 4-16,-4-3 4 0,1-1 3 0,-3-11-11 16,0 12-4-16,0 2 12 0,0-1-4 15,0 2 4-15,-11 16 2 0,5-18-7 16,-7 0 6-16,2 1-16 0,-1-4 0 0,-3 3 12 16,-3-2-1-16,-2 0 14 0,-2 0-25 0,-1 1 4 15,-6-3 15-15,-2-3-14 0,-1 3 7 16,-4 0 0-16,1 1-3 0,-3-2 5 0,0 2 2 15,1-2-3-15,1 0-1 0,2 1-2 16,5 0-2-16,0-2 1 0,-1 0 8 0,5 0-16 16,6 1 2-16,1-2 20 0,2 3-18 0,1-3 1 15,3-2 4-15,4-1-12 0,0 2 14 0,2-1 12 16,2-1-14-16,1 1-6 0,-1-1 9 16,1 2-1-16,0-3 11 0,-1 0-12 15,2 1 1-15,0 0-2 0,0 0 11 0,0-1-20 16,0 0 6-16,0 0-9 0,1-1 22 0,1 2-46 15,0-1 16-15,-2-1 1 0,2 2-35 16,0-3-11-16,0 0-31 0,0 0 8 0,0 0-201 16,20 20-99-16,-11-13 24 0,0 2 22 15,-4 0 12-15,2-2 8 0</inkml:trace>
  <inkml:trace contextRef="#ctx0" brushRef="#br0" timeOffset="526394.794">11500 12718 270 0,'0'-4'216'0,"-1"1"-51"0,0 0 27 0,1 1-38 0,-1-1 1 15,0 0-6-15,1 0 5 0,0 2-25 16,1-2-14-16,-3 1-31 0,2 2 11 0,0-1-16 15,1 0-15-15,-1-1-9 0,1 1 13 16,-2-1-15-16,1 1-18 0,0 0 22 16,1 1-34-16,0 0 7 0,1 1 3 0,0 0 2 15,1 2-17-15,1 0 1 0,8 6-4 0,0 1-11 16,3 3 16-16,-1 2-1 0,2 0 8 16,0-1 4-16,3 3-14 0,-1 0-16 0,0-2 26 15,-1 3 6-15,1-1-21 0,0-1 0 0,1 2-2 16,-1 0 21-16,1 0-15 0,-1-1-17 15,0 2 19-15,-4-2-7 0,4 3 3 0,1-2-7 16,-3-1-5-16,1 1 13 0,-2 0-16 16,-1-3 19-16,-3-1-16 0,0 1-8 15,-1-3 8-15,-1-3 12 0,-1 2 5 0,-4-4-32 16,-1-1 8-16,2-1 24 0,-3-2-12 16,1 0 2-16,-1-1-9 0,1 1 8 0,0 0 7 15,-1-1-10-15,-2-1-4 0,2 2 6 0,0-2 1 16,-2-1-30-16,0 0-2 0,2 1-45 15,0-2-58-15,-1-1 14 0,4-3-221 16,-3 1 26-16,1-11 21 0,1 3-56 0,-2 0 8 16,0 3 10-16,-2-2-3 0</inkml:trace>
  <inkml:trace contextRef="#ctx0" brushRef="#br0" timeOffset="526923.7843">12068 12737 406 0,'0'-4'204'0,"3"0"-38"0,-5 1 6 16,4-1-35-16,-2 1-12 0,0 2-51 0,0-2 12 15,0 2 3-15,2-1-33 0,-2 2-12 0,-2 0 21 16,-1 0-19-16,1 2 17 0,0-1-11 0,-2 3 2 15,-1-1 0-15,-6 8 15 0,0 2 3 16,-1-1-24-16,-3-1 10 0,1 1 9 0,-1 0-26 16,0 3 6-16,0 0 3 0,-6 1-4 15,2 0-2-15,0 0 6 0,-1-3-9 0,2 3-4 16,-2-1 8-16,-1 1-17 0,2-1 14 0,-2 1-12 16,2 0-7-16,0-1-3 0,-1 2-8 15,1-1 1-15,1-1-1 0,-1 2 0 0,2-3-2 16,0 3 10-16,0-2 4 0,5 3-17 15,-5-3-3-15,1 1 14 0,0-3-15 0,2 0 11 16,1-1-12-16,-1-2 1 0,3 1 6 0,0-1-14 16,-1-3 13-16,1 1 10 0,2-1 4 15,0-1-21-15,3-3 14 0,0 1 4 0,-1-1 13 16,3 1-16-16,1-3-2 0,-4 0-5 16,4 3 11-16,-1-2-15 0,2-1 8 0,-1 1-8 15,0-1 7-15,0 1-2 0,1-2 1 16,-1 1-6-16,1 0 12 0,-1 1-5 0,1-1-3 15,1-1-14-15,0 0 4 0,-1 0-16 0,-1 1-14 16,2 0-5-16,1-1-16 0,0 0-58 16,0 0-27-16,-3-7 13 0,5 2-276 0,-2 1 27 15,9-10-10-15,1-2 24 0,0-2 18 16,0-3-16-16</inkml:trace>
  <inkml:trace contextRef="#ctx0" brushRef="#br0" timeOffset="528917.8518">4121 7247 282 0,'0'0'207'0,"0"0"-28"0,0 0-21 0,0 0-7 15,0 0 2-15,0 0-24 0,0 0-8 0,0 0-13 16,0 0-6-16,0 0-17 0,0 0 2 15,0 0-20-15,0 0-7 0,0 0 0 0,0 0-7 16,0 0-4-16,0 0-3 0,0 0-22 16,0 0 10-16,0 0 0 0,0 0-14 0,0 0 3 15,0 0-5-15,0 0 7 0,-13-7-26 16,5 18 26-16,-1 1-1 0,-2-1-7 0,1 1-12 16,0 1-17-16,-2 1 19 0,1 1 27 0,1 1-26 15,-2 1-12-15,1 0 11 0,-3-3-20 0,2 1 28 16,1 2 10-16,3-3-7 0,-1 1-34 15,-3-2 19-15,0 0 23 0,4-2-8 0,-3 0-17 16,4-2 16-16,2-3-34 0,1 0 23 0,1-3 4 16,1 1 17-16,-1-1-11 0,2 1 25 0,-1-4-19 15,1 3 5-15,-1-1 25 0,1-1-15 16,0 2 19-16,0-1-18 0,1-2 20 16,-1 0-31-16,1 0 5 0,1-5 8 0,0 4-26 15,0-4 8-15,0 0-2 0,6-9 5 0,2 0-11 16,0-1 10-16,-1 1 5 0,7-6-7 0,-2 2-20 15,0 4 0-15,2-3 16 0,-2 0-21 16,2 4 4-16,-1-1 7 0,0 0-14 0,-2-1 1 16,-1 3 5-16,2-2-9 0,-4 2 14 0,0 2-4 15,3 0 7-15,-2-1-19 0,-3 5 13 16,0-1 4-16,-1 1-5 0,-1 3-12 0,0-2 9 16,-1 0 5-16,0 2 13 0,0-1-24 15,-1 1-2-15,1-1 23 0,-1 1-10 0,0 0-17 16,1 1 12-16,0-1-2 0,-3 1 20 0,2 0-8 15,-1-1-13-15,2 3 14 0,-3-2-13 16,4-1-11-16,-2 3 8 0,-2-2 0 0,2 2-3 16,0 0 14-16,-3 0-9 0,0 0 16 15,0 0-23-15,7 0 4 0,-7 0 1 0,18 10 12 16,-7 1 4-16,3 0-20 0,-4 1 18 0,1 1-10 16,-1-1 0-16,2 4 13 0,0-1-21 0,0 2 10 15,-2 1-8-15,-1-2 18 0,2 2-5 0,-2 0-9 16,4 0 8-16,-3 0-4 0,1-1-2 15,-2 0 9-15,2-2-11 0,-3 2-3 0,0-1 8 16,0 0-7-16,-1-1 5 0,0-1-4 16,-1 0 13-16,0-1-13 0,-1-4 2 0,-2-1-1 15,-2-1-3-15,1-1 18 0,0 0 1 16,-1-3-20-16,1 2 11 0,-2-2 12 0,2-1-9 16,-1 2-15-16,0-2-3 0,0 0 20 0,0 1 13 15,-1-1-11-15,0 1-11 0,2-2-2 0,-1 2 5 16,-1-3-11-16,0 3 11 0,1-2-17 15,-1 0-16-15,1 0-34 0,0 0-31 0,0 1-31 16,-1-2 12-16,0 0-310 0,0 0 30 16,0 0 24-16,4 0 24 0,-5 0 16 15,0 0 48-15</inkml:trace>
  <inkml:trace contextRef="#ctx0" brushRef="#br0" timeOffset="530438.7141">3498 13074 299 0,'0'0'184'16,"0"0"-29"-16,0 0-30 0,0 0 5 15,0 0-46-15,0 0-18 0,0 0 18 0,0 0 6 16,0 0-21-16,0 0-23 0,0 0 5 0,0 0-12 15,0 0-5-15,0 0 22 0,0 0-22 16,0 13-5-16,25 3-13 0,-20-14 34 0,-2 1-41 16,0 0 22-16,-2 0-9 0,2 1-33 15,0 0 2-15,6 10 40 0,-1-6-2 0,-2-1-10 16,-1 0-25-16,2 5 35 0,1-2 4 0,-2-1-14 16,-2-1 22-16,3 4-14 0,3 0-9 15,-5-2 3-15,-1-2-15 0,0 0 5 0,5 4-11 16,-3-5 44-16,2 7-7 0,2-3-7 15,-2 0-11-15,0 1-5 0,1-1 8 0,-1 0 4 16,-2-3-5-16,-2-1-3 0,0 0 2 0,1-3 9 16,-2 0-6-16,1 1-4 0,0-2-17 0,-1 0 20 15,-1 0-12-15,1 0 6 0,-1 0 2 16,0 0-1-16,0-1-5 0,1 1 6 0,-1-1 2 16,0-1 11-16,3 2-5 0,-5-1 25 0,2-2 8 15,-1 1-6-15,1 0 24 0,-2 0 24 16,0-1-21-16,0 0-13 0,0 0-4 0,0 0-19 15,6-12 2-15,-1-1-27 0,3-1 29 0,-1-1-18 16,-2 0-1-16,3-2-7 0,2 0 2 0,0 0 4 16,1-2-19-16,0 2 22 0,2-2-23 0,4 1 3 15,0 0-8-15,-1 1-5 0,0-2 14 16,3 2-1-16,-3 1-13 0,3-1 10 0,-2 0-16 16,2 4 0-16,-3-1 10 0,-3 0-17 15,-1 3 19-15,2 0 7 0,-3 4-14 16,-1 1-10-16,-3 3 10 0,-3-1 1 0,0 0 9 15,-1 1 22-15,1 1-32 0,-4 0 2 0,3 0 10 16,-1 0-19-16,1 0 15 0,-1 1-7 16,-1 0-23-16,-1-3-26 0,0 2-24 0,0 0-34 15,0 2-34-15,0 0 11 0,-17-15-168 0,3 10 23 16,-4-1-152-16,-6-3 25 0,-4 0 24 0,-1 4 31 16,0 0-42-16</inkml:trace>
  <inkml:trace contextRef="#ctx0" brushRef="#br0" timeOffset="531694.0524">2289 12207 295 0,'0'0'204'0,"0"0"-64"0,0 0-21 16,0 0-7-16,0 0-25 0,0-14 14 0,-13 14-11 15,13 0-9-15,0 0 0 0,0 0 1 16,0 0-55-16,0 0 11 0,0 0-25 0,0 0 15 16,0 0 11-16,0 0 5 0,0 0-18 0,0 0 13 15,0 0-17-15,0 0 6 0,0 0-9 16,-15 0-4-16,15 0 3 0,0 0-5 0,-29 6 0 16,19 6 3-16,-1-1 9 0,-5 4-25 15,1-3 10-15,-2 1 4 0,0 2 12 0,-1-1 10 16,1 1-5-16,-4 0 11 0,-2 0-7 0,3-1-3 15,-2 0-7-15,-1 2-2 0,1-3 7 16,0 2-8-16,1-3 0 0,0 1-7 0,0 1 10 16,0-1-8-16,2-1-4 0,0-1-1 15,5 0 9-15,1-2-10 0,4-3 5 0,2 0-22 16,1-3 19-16,1 1-7 0,2-2 15 0,0 1-18 16,0-2 0-16,-2 2-18 0,4-1 9 0,-1-2-2 15,0 3 23-15,1-2-11 0,0 1 10 0,1 0 12 16,-1 1-27-16,1-3 3 0,0 0 6 15,0 0-17-15,0 0 19 0,0 7-5 0,10 2-4 16,-5-5 12-16,-1-2-5 0,-1 1 3 16,10 7-4-16,-2-5-12 0,3 2 15 0,0 4 0 15,4-4-9-15,2-1 12 0,0 0-10 16,2-2 5-16,1 2-19 0,1-2-3 0,0 1 18 16,-1-1-8-16,-2 3 1 0,2-1 5 0,-2-2 13 15,-2 1-5-15,1 0-6 0,-5-2-6 0,3-1 7 16,-6 0 9-16,-2 3-2 0,0-5-8 15,-5 1 7-15,1 1 1 0,-2-1 15 0,1 1-10 16,-2-2 10-16,1 0 19 0,-1 0-17 16,-1 1 4-16,0-1-10 0,1 1 15 0,-2-1-3 0,2 0-8 15,-2 0-2-15,1 0-2 0,-1 0 27 16,1 2-13-16,0-2-23 0,-1 0 10 0,1 1 16 16,-1-1-9-16,0 2-26 0,2-2 5 15,-3 1-2-15,0-1 25 0,0 0-25 0,0 0 1 16,0 0 8-16,0 0-4 0,0 2 8 0,-2-2-17 15,1-1-8-15,1 0 2 0,-1 2-12 16,0-1 7-16,1-1-8 0,-1 1 7 0,1 0-25 16,0 0-10-16,-1 0 6 0,1 0-19 0,0-1-27 15,-2 2-6-15,2-2-16 0,0 1 12 16,0 0-103-16,0-2-64 0,-1 1-121 0,1 1 24 16,0-2-14-16,1 2 4 0,-1-1 9 15</inkml:trace>
  <inkml:trace contextRef="#ctx0" brushRef="#br0" timeOffset="558546.1522">5655 9610 306 0,'0'0'122'0,"0"0"-41"0,0 0-30 0,0 0-5 16,0 0-5-16,0 0 36 0,0 0-16 0,0 0-46 15,0 0 29-15,-14 0-31 0,14 0 19 16,0 0 3-16,0 0-26 0,0 0 14 0,0 0-3 16,0 0-1-16,0 0 4 0,0 0-38 0,0 0 0 15,0 0 3-15,0 0 27 0,0 0-16 16,0 0 24-16,0 0-31 0,0 0 38 0,0-13-27 16,0 13 26-16,0 0-3 0,0 0-3 0,0 0-1 15,0 0-3-15,0 0-4 0,0 0 1 16,0-12-3-16,0 12 0 0,5-17-3 0,-4 15 0 15,-1-1-2-15,1 2 0 0,-1-1 0 16,1-1-2-16,-1 3-10 0,0-1 13 0,1 1-18 16,-1-3-18-16,0 3 30 0,0-2-19 15,0 2-27-15,0 0-14 0,0 3-53 0,-2-2-96 16,2-1-112-16</inkml:trace>
  <inkml:trace contextRef="#ctx0" brushRef="#br0" timeOffset="560430.687">8355 9056 301 0,'-12'0'112'0,"12"0"-5"0,0 0-15 0,0 0-5 16,0 0-23-16,0 0-47 0,0 0 26 0,0 0-41 15,0 0 18-15,0 12 26 0,0-12-71 16,0 0-67-16,0 0-138 0,0 0-90 0</inkml:trace>
  <inkml:trace contextRef="#ctx0" brushRef="#br0">15186 16023 226 0,'3'-2'178'16,"1"-1"-14"-16,0 2-28 0,1-1-5 15,1-1 12-15,-1 2-28 0,13-4-17 0,-3 1 1 16,2 0-23-16,-4 1-10 0,7-2-6 15,0 2-4-15,-2-1-5 0,2 1-1 0</inkml:trace>
  <inkml:trace contextRef="#ctx0" brushRef="#br0" timeOffset="626890.5496">15879 11278 309 0,'0'-14'146'0,"0"14"-24"0,13-14 17 16,1-4-20-16,-12 12-19 0,-1 2 0 16,1 0-18-16,-2 0-4 0,0-1 9 0,2 1-2 15,-1 0-24-15,0 0 15 0,-1 2-15 16,2 0 5-16,-2-2-4 0,0 1-5 0,1 1-19 16,0-1 13-16,0 1-12 0,-1 1 2 0,2-1 7 15,-2 2-23-15,0 0 6 0,2 0 3 16,-2 2-14-16,0-2 2 0,0 0 8 0,0 2-1 15,0 0-8-15,2 0 10 0,-3 1 14 16,2 3-12-16,0-2-2 0,0 0 1 0,-1 1 5 16,1 1-21-16,-1 0 1 0,1-2 21 15,-1-4 5-15,0 6-10 0,0 1-12 0,0-7 11 16,0 9-11-16,5 9-15 0,-5-11 22 0,1 0-13 16,0 12-6-16,-1-5 24 0,0-7-2 15,0 5-9-15,0 2-6 0,0 1-15 16,0-1 11-16,0 2 5 0,0-2 9 15,0 3-20-15,0 0-13 0,-13 17 28 0,12-16-12 16,1-4-2-16,-2 3-3 0,1-4 14 0,0 0 4 16,-1 5-30-16,2-4 16 0,-4 3-4 0,2-4-6 15,1-1 19-15,-1 4-13 0,2-9 7 16,0 2-9-16,0 0-5 0,0 4 5 0,0-1 18 16,-10 13 2-16,9-15-15 0,-1-1-4 15,1-1-2-15,-2 7-2 0,2 5 18 0,-1-7-17 16,-1 3 3-16,0 2 1 0,0-2-9 0,3-4 7 15,-2 0 1-15,0-2-9 0,2-2 14 16,-2 0-6-16,2 1-2 0,-1-2 21 0,-2 11-25 16,3-3 7-16,-1 2-6 0,0-5 7 0,1-12-13 15,0 12 11-15,0-2 6 0,0 0-2 16,0-1 4-16,0 0-10 0,0 4-4 0,0 2 4 16,0 1 14-16,0-3 0 0,0 2-18 0,0 3 17 15,0-1-20-15,0 1 15 0,0 1-8 16,0-2-2-16,-7 1 0 0,7 0-11 0,0 0 6 15,-14 20 12-15,9-21-2 0,2 0-3 16,1 0-5-16,-2 0 5 0,2 1 4 0,0-3-6 16,-2 1-3-16,1-1 12 0,-1 2-22 0,-2-1 14 15,3-3-3-15,3 0 12 0,-4 2-4 16,2 3-8-16,-2-2 0 0,1 1 15 0,-1 0-8 16,0 1-6-16,-2-3-3 0,2 3 15 0,-3 0 0 15,3 1-9-15,-2 1 5 0,-2-3 0 16,1 5 6-16,2-2-11 0,-1 1 10 0,0-1-9 15,-1 1-8-15,1 0 12 0,2-1-5 0,-1 3 6 16,2 3 14-16,-4-2-16 0,3 3-2 0,-1 0 9 16,2 1 1-16,-1 1 6 0,4 4 13 15,-2-3-26-15,-3 1-6 0,2 3 10 0,0-6 4 16,-1 1 16-16,-1 0 0 0,0-2-18 16,2 4 3-16,-3-1-12 0,2-3-2 0,-4 1 21 15,2 4 14-15,1-6-19 0,-3 1 2 0,5 2 13 16,-5 0-16-16,0 0 5 0,1 1-7 15,0-1 12-15,0 0-14 0,1 0-3 0,-2-2 8 16,3 3 9-16,-2-4-21 0,1 4 6 16,0-2-13-16,0 0 20 0,-1-2-15 0,0 4 12 15,0-3-9-15,1 1-1 0,0-3-8 0,-5-1-6 16,5-1 10-16,0 1 6 0,2 0 22 0,0-4-36 16,-1 2 11-16,1 0 7 0,-2 2-8 15,-2-4-2-15,1 4-2 0,1-4 21 16,2 3-6-16,-3-4 1 0,-1 3-4 0,-2 0 4 15,1 2-9-15,4-1-5 0,0 1-1 0,0 0 16 16,-3 1-19-16,4-3-2 0,1 2 18 0,1 1-7 16,0 0 24-16,-4 0-26 0,4 1 19 15,-3 0-18-15,4 0 9 0,-1 0-5 16,-1 1-9-16,-1 1 33 0,2-3-15 0,1 2-21 16,-2-7-2-16,3 7 3 0,-2-2 18 0,-1 1 7 15,0-3-27-15,2 1 20 0,0-2-2 0,-1 0 29 16,0 1-34-16,1 0 6 0,1 0-3 15,-3-2-13-15,3-10 5 0,0 6 18 0,0 3-23 16,0 1-6-16,13 20 18 0,-9-18 20 16,-1-1-21-16,0 0 1 0,1 0-9 0,0 0 15 15,0-2-4-15,-2 4-14 0,2-4-9 0,0 3 13 16,2 0 6-16,-1-1 2 0,-3 0 8 0,5 3-5 16,-5-3-8-16,2 2-12 0,0-1 1 0,-2 2 40 15,1-2-31-15,-2 1-1 0,1 0 1 16,2 0 3-16,-2-2-5 0,0 2-3 0,2-2-12 15,-4-10 23-15,0 2 5 0,0 6-1 16,0-1-3-16,0 1-9 0,0 0-10 0,0-1 13 16,0-2-19-16,0 0 22 0,0 0-7 15,0-2-25-15,0-3 36 0,0-2-4 0,0 0-28 16,0-4 26-16,0 0-10 0,0-6 0 16,0 6 1-16,0-6 14 0,0 7 12 0,0-7-34 15,0 8-40-15,0-8-10 0,0 0 1 0,0 7-51 16,0-7-45-16,1 7 15 0,-5-8-334 0,-9-3 34 15,-5-8 33-15,0-3 20 16,-3-6 25-16,-3-2 23 0,-4-5 19 0,-3-1 10 16</inkml:trace>
  <inkml:trace contextRef="#ctx0" brushRef="#br0" timeOffset="628411.8325">12415 15298 551 0,'2'0'141'16,"0"-2"-27"-16,0 2-28 0,2 0 42 0,-4 2-32 15,4-2-34-15,0 0 29 0,0 0-16 0,0 1-11 16,3 0-13-16,-1-1 5 0,0 2-2 16,2-2 13-16,15 5-1 0,-10-5-18 15,3 4 12-15,-3-3-13 0,10 3 8 0,-1-2-17 16,-1-2 7-16,4 2 2 0,2 0 4 0,2-1-13 15,2-1 4-15,3 2-6 0,0-2 10 0,1 4-9 16,3-3-1-16,1 1 6 0,1-2-19 0,3 0 1 16,6 0 9-16,-2 1-2 0,-22-1-8 15,10 0 6-15,4 0-7 0,4 0-8 0,6 0 6 16,-2 0 16-16,3 0-10 0,51-13-10 16,-47 8 12-16,5 2-10 0,-4-1-1 0,3-2-10 15,-1 3-3-15,1 2-3 0,0-4 23 0,-1 3-24 16,-1-1 6-16,-3 1-11 0,0 1 7 15,1-1 5-15,-1-1 10 0,-3 2-11 0,1-1-1 16,1 2-1-16,-1-3 11 0,3 2-21 16,-1 1 19-16,-4-3-8 0,2 1-3 15,-1 0-7-15,-3 2 12 0,1 0 2 0,-2-1 7 16,1-1-17-16,1 0 25 0,-1 0-15 0,4 1 10 16,-3 1 2-16,4-3-9 0,0 0-4 0,3 0 3 15,-1 2 5-15,2-1-4 0,1-1-9 16,1 1 15-16,0 1 3 0,1-2-12 0,-1 0 1 15,3 3 12-15,-2-1-13 0,2 1 17 0,-3 0-18 16,2 0 13-16,0-3-8 0,1 3 9 16,-30 0-18-16,14 0-4 0,11 0 15 0,5 0-13 15,2 0 12-15,1 0-12 0,1 0 5 16,1 0-6-16,1 0 4 0,-3 0-6 0,1 0 10 16,1 0-9-16,-1 0-3 0,-1 0 13 0,2 0 3 15,1 0-13-15,0 0 8 0,-1 0 3 0,-1 0-5 16,2 0 20-16,-2 0-19 0,0 0 9 15,0 0-5-15,3 0 4 0,1 0-24 16,-2 0 19-16,1 0-4 0,0 0-7 0,1 0 15 16,-2 0-14-16,-3 0 2 0,0 0 19 0,-1 0-15 15,0 0-1-15,-1 0 3 0,0 0 3 0,-2 0-12 16,0 0-3-16,0 0 0 0,2 0 21 0,0 0-17 16,1 0 5-16,0 0 4 0,1 0-11 15,-2 0 5-15,0 0-12 0,-1 0 21 0,-1 0 11 16,60-12-9-16,-64 8-15 0,1 2-3 0,-4-1 13 15,2-1 5-15,1 1-8 0,-3 0 24 16,1 1-20-16,3-2 13 0,-1 0-3 0,1 1 12 16,-1 0-22-16,1 0 2 0,0 0 4 0,2 1 29 15,-1 2-31-15,1-1 13 0,0-5-20 16,2 6 34-16,-3-2-31 0,1 2 14 0,0-1-7 16,1-1-24-16,-30 2 13 0,15 0 1 15,7 0 12-15,4 0-12 0,2 0 5 0,1 0-11 16,0 0 10-16,-1 0-15 0,-1 0-8 15,-1 0 39-15,53-12-30 0,-53 12 20 0,-1-2-3 16,1 0 13-16,0 2-32 0,1-2-11 0,0 2 41 16,-26 0-31-16,15 0-3 0,6 0 12 15,2 0 7-15,4 0-8 0,1 0-14 0,-2 0 20 0,-1 0-6 16,0 0 20-16,-1 0-37 0,-1 0 7 16,0 0 9-16,-1 0 3 0,-1 0 11 15,1 0-22-15,-1 0 23 0,-1 0 1 0,0 0-9 16,-2 0-1-16,-1 0 2 0,1 0-14 0,45-4 33 15,-52 3-20-15,3-2-9 0,-4 3-8 16,2-1 15-16,-3-2-2 0,-2 3 0 0,1 0 1 16,-2 0 0-16,-19 0-3 0,10 0 23 15,4 0-3-15,1 0-3 0,-1 0-26 0,-1 0 37 16,-3 0-29-16,1 0-1 0,-3 0 20 16,-1 0 1-16,-4 0-4 0,-3 0-3 0,-4 0 1 15,-2 0-9-15,-3 0 5 0,-2 0-20 0,-7 0-11 16,8 0-33-16,-8 0-22 0,8 0-30 15,-8 0-16-15,0 0-18 0,0 0-41 16,10-17 6-16,-11 15 16 0,-1-1-145 0,1-1-130 16,-1-2 32-16,1 2 24 0,-1-2 25 15,0 1 23-15,0 1 17 0,-1-3 5 0</inkml:trace>
  <inkml:trace contextRef="#ctx0" brushRef="#br0" timeOffset="628908.5264">23061 14886 331 0,'-2'-3'255'16,"1"-1"-6"-16,0 4-28 0,-2-2-21 0,0-1-6 16,2 1-3-16,0 1-42 0,1-1 4 0,-1 1-20 15,0-1-10-15,0 2-9 0,0-1-22 16,0 0 1-16,1 0-32 0,0 1-4 0,0 0-1 15,0 1-8-15,2-1 7 0,0 1 3 0,1 0-2 16,3 4-2-16,-1-4-26 0,8 10-3 16,2-1-9-16,-1 3 15 0,2-1 8 15,-2 1-15-15,0-1-5 0,2 3 12 0,0-1-23 16,-2 1 5-16,-1-3 0 0,-1 2 4 0,-1 3 1 16,0-2-9-16,-1 1 19 0,-1 0-24 15,0 0 22-15,-2-1-13 0,-2 1 12 0,0-2-13 16,-1 0 0-16,-3 0-12 0,0-3 21 0,-1-11-21 15,0 10 15-15,0 5-10 0,-15 13 10 16,3-12-1-16,-2 0 0 0,-5 2-6 16,0-2 21-16,-4 0-22 0,-5-1 31 0,-1 1-8 15,-1-1 7-15,-2 3-34 0,1-1 21 0,-1 0-11 16,2 0-10-16,0-5-10 0,6 3 10 0,1-1-4 16,-1-2-4-16,2-5 16 0,5 4-22 15,1-4-2-15,7-2 10 0,-1-2-26 0,5 0-11 16,-1-1-9-16,0 0 3 0,0-2-84 15,6 0-20-15,-12 0 14 0,-14-12-320 0,10 2 33 16,-4-5 26-16,-7-6 26 16,2-1-26-16,-11 0 48 0,-4-8-31 15</inkml:trace>
  <inkml:trace contextRef="#ctx0" brushRef="#br0" timeOffset="630207.3263">12715 15086 385 0,'0'-12'195'0,"0"12"-56"0,0 0 16 0,0 0-22 16,0 0-20-16,13 0-6 0,-13 0-19 0,0 0-15 15,0 0 1-15,0 0 1 0,0 0-28 0,0 0-7 16,0 0-1-16,0 0-19 0,0 0 22 16,5 16-10-16,-14-4 0 0,-1 2-1 0,-1 3-7 15,1-3 3-15,-1 1-19 0,-3-2 20 0,3 1-11 16,-2 1 10-16,1 0-16 0,1-1 20 15,-1-1-10-15,4-1 4 0,-3 1-16 0,1-1 27 16,1-2-9-16,1 1 2 0,-1-4 0 16,4 1-1-16,0 0-7 0,1-2-7 0,-1 0-3 15,3-1 25-15,-6 6-14 0,0-1 7 16,2-3-11-16,1 0 1 0,3-2 0 0,0 2 5 16,-2 0-10-16,4-3 12 0,-3 3-15 0,2-2-4 15,0 1 5-15,-1 1 1 0,2 0 17 16,-2 0-18-16,2 1 6 0,0 1-18 0,0 2 17 15,0 3 6-15,13 16 7 0,-8-14-12 16,3-2 10-16,4 1-12 0,-1 0 1 0,7-1 3 16,-1-3-5-16,2 0 5 0,-1 1-4 15,9-2 13-15,0-2-12 0,-2 1 15 0,4-1-8 16,0-2-8-16,0-2 20 0,9 2-25 0,-4-3 13 16,-1 3-4-16,3-1 14 0,-1 0 1 0,0 3-11 15,1-1-17-15,-6-1 4 0,-1-2-5 16,0 3 5-16,0-1-14 0,-9-1 18 0,0 1-3 15,1-5-8-15,-6 6 10 0,-1-5-10 16,-9 0-5-16,1 1 5 0,0-2-2 0,-3-1 1 16,1 0 11-16,1 3-1 0,-2-2-23 15,-1-1-13-15,0 2-7 0,-2-2-27 0,0 0-34 16,0 0 8-16,0 0-180 0,4-8-151 0,-4 0 26 16,5-14 25-16,3-3 14 0,4-6 16 15,6-6-41-15</inkml:trace>
  <inkml:trace contextRef="#ctx0" brushRef="#br0" timeOffset="631805.1086">15851 11193 283 0,'-15'0'103'0,"15"0"-14"0,0 0 45 16,-35 3-16-16,24 4-22 0,-1 2-2 15,0-1-36-15,1 1 46 0,-2 1-11 0,1-2-18 16,0 1-6-16,-1 3-33 0,0 2 39 15,-1 0-5-15,1 2 1 0,-4 0-35 0,4 2 17 16,-4 1 8-16,2 2-28 0,0-1 19 16,0 0-7-16,-2 4-13 0,1-2 4 0,-2 1-5 15,1 1-6-15,1-3-8 0,0 0 9 0,3-3 2 16,-3 3 0-16,3-4-17 0,2-5 12 16,-1 2-28-16,4-4 40 0,3-1 4 0,1-3 5 15,1-2 15-15,0 0 20 0,2-2-21 0,-2-2 3 16,3 0-11-16,3-3-11 0,-1-1-5 15,5-8 13-15,0-5-14 0,-1-3 0 0,8-1-11 16,-3 1-4-16,6-3 13 0,-2 2-22 16,-1-2 3-16,2 2 12 0,1 0-10 0,-1 0-6 15,1 1-10-15,-1 1 3 0,0 0 6 16,-1 1-1-16,1-1-15 0,1 2 22 0,0-3-13 16,-3 2 21-16,1 4-11 0,-1 3-1 0,2-3-2 15,-3-1 21-15,0 5-19 0,-4-4 7 0,0 3 6 16,-1 4-27-16,2-4 14 0,1 2-8 15,-6 0 16-15,1 3-23 0,0 0 24 0,-2 2-26 16,1-1 17-16,-3 1 2 0,3 0-16 0,-2 2 8 16,2 0 1-16,-2-1 0 0,0 2-9 15,1-1 10-15,-1 0-5 0,1 1 8 0,-1 0-10 16,1 1 2-16,1 0 12 0,-5 0-6 16,0 0-11-16,0 0 8 0,9 0 6 0,13 14-23 15,-8-7 12-15,-2 3-4 0,2 2 5 0,-1 1 7 16,1 1-3-16,2 0-12 0,-1 1 12 15,2 1-9-15,0 4 11 0,0-3-2 0,0 1-3 16,-2 0 14-16,3 1-19 0,0 1 19 0,-2 1-5 16,4 1 6-16,-2 1-12 0,1-2-4 15,-1 1 4-15,1 1 18 0,0-1-22 0,-1-3-2 16,-1 1 6-16,-1-3-8 0,1 2 8 0,-1 0-4 16,0-1 1-16,-3-1-5 0,0-2 11 15,-2-3-6-15,-4 0 4 0,3 1-10 0,-5-7 9 16,0 1-12-16,-1-1 14 0,-1-2-1 0,-1 0 15 15,-1 0-15-15,-1-4-21 0,0 10-13 0,-15 11-23 16,1-9-32-16,-3 6-35 0,-3-4 10 16,-6 6 11-16,4-1 9 0,-2 0-318 0,-2-2 27 15,-3 5 4-15,-2 3 22 0,-1 3 57 16,1 2 6-16</inkml:trace>
  <inkml:trace contextRef="#ctx0" brushRef="#br0" timeOffset="633088.0456">15191 15012 290 0,'-2'0'113'16,"3"0"-6"-16,-2 1-28 0,0-1-13 0,2 0 18 15,-1-1-15-15,2 1-8 0,-2-1-9 16,0 1 5-16,1-2 10 0,2 2-8 0,-2-1-5 16,0-1 4-16,2 1-6 0,2 0-23 0,-3-1 21 15,1-1-30-15,0 1 20 0,0 1 15 16,0-1-20-16,-1-1 3 0,1 2 16 0,3-2-4 16,-4 0 5-16,1 2-2 0,-2-2-14 0,1 0 9 15,1 0 13-15,0 1-1 0,-1-2-22 0,1 2 2 16,-1 0 4-16,-2-1 2 0,3 1-9 15,-2 0 4-15,3-3-12 0,-2 3-22 0,2-1 14 16,0-1-11-16,-1 1 4 0,-1-1 7 16,2 1 9-16,-1 0-12 0,1 0-1 0,0-1 0 15,0-1 1-15,0 2-3 0,0 0 0 0,-2 0-15 16,1 2 19-16,1-3 6 0,0 2-11 16,-2-1-10-16,3 1 5 0,-3-1 2 0,2 0-3 15,-3 3-12-15,3-1 24 0,-2-1 8 0,0 1-11 16,0 0 8-16,0-1-26 0,1 1 16 15,-3 1-7-15,0 0-22 0,0 0 21 0,0 0 0 16,0 0-10-16,0 0 23 0,0 0-5 0,6 0-6 16,4 11 18-16,-8-7-8 0,0 0 12 0,-1 2-21 15,-1 1 5-15,4 8-7 0,-2-4 3 16,-1 2 15-16,0-3 0 0,-1 8-27 16,1-4 7-16,-1-2 9 0,2 7 6 0,-2-5-13 15,1 0-2-15,0 3 6 0,1 0 5 0,-2-4-12 16,0-3-2-16,0 1 19 0,5 6-10 15,-5-10-9-15,0 2 17 0,0 1-1 0,0 1 0 16,0 2-2-16,0 2-17 0,0-1 5 16,0 1 12-16,0 0-15 0,7 2 1 0,-7 1 9 15,12 14-5-15,-10-14-2 0,-1 0 16 16,1 1-19-16,0-2-4 0,3 3 9 0,-3-3 17 16,1 4-14-16,-3-12 6 0,0 5-14 0,0 4-3 15,0 3 13-15,0-2 10 0,10 22-6 16,-7-18-28-16,-1-2 15 0,-1 2-11 0,2 0 9 15,-1-1-1-15,1 2-2 0,1-4 17 0,-4-7-6 16,0 4-10-16,0 2 11 0,0 1-19 0,0 1 14 16,12 21-7-16,-9-24 2 0,-1 1-4 15,1 0 25-15,0 0-31 0,1-1 14 0,0 0 15 16,-2-1-17-16,0 3-13 0,2-3 3 16,-4-11 1-16,0 6 3 0,0 1 2 0,0 1 6 15,0 1-2-15,0 3 0 0,0 1-5 0,7 0-2 16,-7 0-6-16,13 23 15 0,-10-20-11 15,-1-1 14-15,-2-10 0 0,0 6-2 16,0 3 9-16,0 1-11 0,0 0 18 16,0 2-12-16,0-1-9 0,0 0 2 0,0 1 11 15,9 24-4-15,-7-25-6 0,0-3 17 0,-2 1-23 16,0 0 7-16,1-1 1 0,-1-4 8 0,1 3 1 16,-1-1-2-16,4 0 11 0,-2 0-24 0,-2-17 2 15,0 13 4-15,0 2 26 0,0-2-24 0,0-2 1 16,10 7 5-16,-8-11 5 0,0 0-26 15,-2-1 25-15,1-1-9 0,1-1-4 0,-1 0-2 16,0 0 15-16,-1-4-12 0,0 0-22 16,0 0 22-16,0 0-10 0,0 6 3 0,0-6-36 15,0 7 9-15,0-7-23 0,0 0-15 0,0 0-35 16,2 7-59-16,-6-9 15 0,1-2-258 0,1-2 1 16,-7-11 27-16,-1 1-5 0,4-7 24 15,3-2 10-15,-2-1-7 0</inkml:trace>
  <inkml:trace contextRef="#ctx0" brushRef="#br0" timeOffset="633921.6828">15272 16418 430 0,'0'0'190'0,"-1"0"-21"16,2 0-27-16,-2 1-32 0,0-2 19 0,2 2-3 16,-2-2-32-16,1 2-1 0,2-1-17 15,-2 1 13-15,0 0-16 0,1 0 9 0,0 1-5 16,1 0-27-16,-2 1 7 0,3-1 12 0,0 0-29 16,1 2 22-16,-1 1-17 0,1-1 2 15,0 0-10-15,4 8 11 0,-1 0-7 0,1 0-5 16,3 0 16-16,-3 0-12 0,0 1-6 0,0 1-3 15,-2-5 15-15,3 4 8 0,-1 1-18 16,2-1 15-16,0 0-20 0,1 0-4 0,-1-1 12 16,0 1-17-16,1 1 19 0,-1-1 8 0,-2 0-3 15,4 1-2-15,1-1-28 0,-6-2 3 16,1 3-2-16,4-4 3 0,3 0 3 0,-4 2 26 16,-1-2-36-16,-1-1 23 0,-1-2-20 0,-1-1-10 15,-2-1 26-15,0-1 7 0,-1-1-36 0,0 0 22 16,1 0 16-16,-2-1-7 0,2 0-11 15,-3 1 4-15,0-2 2 0,1 1 0 16,-1 0-14-16,0-1 12 0,-1 1-14 0,2-1 10 16,-1 1-9-16,0-2 16 0,-1 1 8 0,0 0 3 15,0-1-13-15,1 3 18 0,-2-2-11 16,1 0-2-16,-1-1 44 0,0 0-8 0,0 0-6 16,0 0-8-16,27-13-41 0,-6 3 14 15,-3-2-30-15,1-3 24 0,-2-1-3 0,0-2 7 16,4 2-4-16,0-3-5 0,5-2-12 15,-4-1 2-15,0 2 0 0,-1 0-2 0,-1 0-20 16,3 1 26-16,-7 1-20 0,2 0 7 0,-2 0 0 16,-3 3 0-16,0 1-1 0,-1 0-3 15,-2 2 4-15,-2 1 26 0,-1 2 7 0,-4 2 0 16,1 2 0-16,-1-1-21 0,0 1 12 0,0 1-2 16,-1 1 0-16,0 0-3 0,0 0-2 15,-1 2 7-15,1-2-11 0,1 0 24 16,-1 2-35-16,-2 1-1 0,0 0 1 0,0 0-1 15,0 0 1-15,0 0 0 0,0 0-89 0,0-7-56 16,0 7-15-16,0 0-84 0,0-9 22 0,0 4 18 16,0-1-290-16,0-6 10 15,0-2 33-15,0-5 77 0,-10-25 26 0,3 18 22 16,2-4 13-16,0-1-43 0</inkml:trace>
  <inkml:trace contextRef="#ctx0" brushRef="#br0" timeOffset="635497.9082">15985 14580 222 0,'0'0'20'0,"0"0"13"16,0 0-39-16</inkml:trace>
  <inkml:trace contextRef="#ctx0" brushRef="#br0" timeOffset="636771.9394">17072 12409 389 0,'-13'0'224'16,"13"0"-56"-16,-16 0 2 0,-10-1-54 0,12 9 5 16,2 4-18-16,0 1-8 0,0 1-28 0,3 0 11 15,2 2-19-15,-2-3-4 0,5-2-6 16,1-2 10-16,2 0-33 0,-1-3 18 0,2 0-6 16,0-6-3-16,0 0 3 0,0 0 8 0,10 13 4 15,-6-12-14-15,3-2-6 0,0 0 9 0,8-4-7 16,1-2 33-16,-1-6-25 0,-1-2 6 15,-3-1-10-15,0 2 10 0,-1-3 20 0,-7 0 20 16,3 1-18-16,-3 0-11 0,-3 9-11 16,0-3-7-16,0 1 11 0,0-4 11 0,-19-13-14 15,10 15-2-15,-1-2-6 0,-3 2-21 16,1 5 14-16,-1 3 2 0,1 0-27 0,-3 0 19 16,1 3-19-16,14 0 10 0,-11 0-18 0,-3 0-27 15,-11 14-5-15,8-7-8 0,8 3-41 16,2-2-9-16,2-3 3 0,3 4 8 0,2-9-62 15,0 0-66-15,12 11-111 0,-4-11 23 16,14-4 21-16,3-3-53 0,0-1 30 0,3-3 0 16</inkml:trace>
  <inkml:trace contextRef="#ctx0" brushRef="#br0" timeOffset="637153.3708">17880 11432 574 0,'2'-10'239'0,"0"6"-34"0,0 0-59 0,-2 4 6 0,-2 0-21 16,2 4-8-16,-2-1-11 0,2 2-22 16,-1 3-11-16,-5 5 4 0,6 2-37 0,0-6 18 15,0 4-15-15,0 0-16 0,16 16-26 16,-7-16 34-16,4-3-11 0,-1-3-7 0,6-3-11 0,1-2 13 15,-12-2-12-15,7 0 3 0,20-15-4 16,-14 7 2-16,-2-5 5 0,2 1-2 0,-3-1 12 16,0-1 12-16,-3 3-2 0,0-3 28 15,-5 3-2-15,-2-1 9 0,-1 1-18 0,-5 2-16 16,2 2 10-16,-3 7 12 0,0-6-19 16,0 6-10-16,0-9 5 0,0 3-3 0,0 6-8 15,-12-15-14-15,9 11 8 0,0 1-22 0,-1 1-2 16,0-3-2-16,-11 2-33 0,2 1-17 15,1 1-20-15,-7 1-35 0,9 0 10 0,-7 0-148 16,-6 0-162-16,-2 0 27 0,-3 0 9 16,-1 0 21-16,-1 0 40 0,-32-13 0 0</inkml:trace>
  <inkml:trace contextRef="#ctx0" brushRef="#br0" timeOffset="638120.5548">19681 12400 348 0,'0'0'241'0,"0"0"-26"0,13 0-32 16,-13 0-22-16,0 0-27 0,0 0 6 16,0 0-9-16,0 0-4 0,0 0-30 0,0 0 5 15,15 0-23-15,-15 0 16 0,23 25-27 16,-10-16-1-16,0-2-5 0,1 3-4 0,2-2-6 15,0-1 3-15,1-1 14 0,-1 1-18 16,3-3-15-16,0 0 2 0,2 0-4 0,0-4-3 0,-9 0 13 16,6 0-17-16,1 0 8 0,3 0 6 15,22-14-9-15,-25 9-9 0,4-3-19 16,-4 0 11-16,1-1 8 0,-5 1 16 0,0 2 10 16,-5 0-8-16,-1 1 23 0,-2 3-19 0,-2-2 7 15,-1 2-3-15,2 0-7 0,-1-1 6 0,-3 2 4 16,0-3-9-16,2 1 1 0,-2-1-19 15,-1 0 9-15,0 1 10 0,2 0 18 0,-3-1-52 16,1 2 28-16,1-1-19 0,-2 0 8 0,1 0-20 16,0 0 8-16,-1 0 1 0,1 2-1 0,-1-2-22 15,0 3 15-15,0 0-13 0,0 0-17 16,0 0-24-16,0 0-4 0,0 0-36 16,0-7-12-16,0 7-24 0,0 0 11 0,0-8-63 15,0 1-128-15,0 1-105 0,0 0 0 0,0-6 26 16,6-15 25-16,3 7 29 0,-2 1 28 15,2-3 21-15</inkml:trace>
  <inkml:trace contextRef="#ctx0" brushRef="#br0" timeOffset="638586.0982">20736 11783 436 0,'2'0'271'0,"1"-1"-49"16,1 1-36-16,-2 1-39 0,1-2 2 15,0 2-12-15,0-1-5 0,-1 2-35 16,1 0-6-16,0 1-24 0,1 0 0 0,-1 1-5 16,7 6-5-16,-3-3-6 0,0 0 2 0,0-2-13 15,1-1-4-15,3 6 14 0,3-4-23 16,-1 5 0-16,0-6 11 0,2 1-23 0,0-2 5 15,3 0 20-15,-1-2-21 0,4 0-2 0,0-2 9 16,-11 0-8-16,7 0-14 0,1 0 10 16,1 0-13-16,1 0 11 0,-2 0 0 15,15-14 6-15,-23 12-12 0,-3 0 2 0,-1 2 17 16,-1-1-6-16,-1 1 8 0,0-2-1 16,0 2 22-16,-2-1-14 0,2 1-17 15,-4-1 0-15,3 1 14 0,1-1-20 0,-2 0-5 16,-1 1 12-16,2 0-14 0,-1 0-1 0,-2 0 14 15,0 0-20-15,0 0 15 0,0 0-14 16,0 0 17-16,0 0-13 0,0 0 10 16,7 0-12-16,0 4-1 0,-4-4-1 0,-1 0-5 15,0 1-3-15,1 1 2 0,-1-2-28 0,1 0-3 16,0 2-27-16,0 0-37 0,1 1 11 16,2-1-126-16,5 5-134 0,0 2 25 0,-2-2 23 15,1 2 22-15,-1 2-109 0,0-2-4 0</inkml:trace>
  <inkml:trace contextRef="#ctx0" brushRef="#br0" timeOffset="639101.6246">22127 12841 543 0,'3'5'276'0,"-1"-4"-49"0,-2 0-14 0,0 1-26 16,0 0-15-16,1-1-1 0,0 0-38 16,1 1-27-16,-1-1 1 0,0 0-15 0,0-1-10 15,1 1-1-15,-1 0-15 0,2 1-5 0,-2 0 0 16,2 0-24-16,0 1-1 0,0-1-11 0,2 0-5 15,0 1 9-15,0-1 10 0,-1 1-20 16,2-1 2-16,0-1-16 0,2 1 25 0,8 1-8 16,-1-2 1-16,4-1-19 0,-4 0 4 15,-2 1-10-15,-4-1 7 0,0 0 3 0,1 0-4 16,-4 0 18-16,2 2-23 0,-4-2-5 16,1 0 8-16,-1 1 3 0,2 0 3 0,-1 0 14 15,-1-1-2-15,0 1-11 0,1-1-6 16,-1 0-4-16,0 0 1 0,-1 2 16 0,0-2 2 15,0 1-19-15,-2-1 18 0,1 0-15 16,2 1-1-16,-2-1 1 0,-2 0 19 0,0 0-20 16,0 0 30-16,0 0-17 0,0 0-1 15,0 0-2-15,0 0 16 0,6 0 5 0,-6 0-22 0,0 0-6 16,0 0-6-16,0 0 0 0,0 0-29 16,0 0-16-16,0 0-71 0,12-3 13 15,-16 0-325-15,-8-3 29 0,-2-1 1 0,-5 0 26 16,-8-3 34-16,0 3 28 0,-4-3 1 0</inkml:trace>
  <inkml:trace contextRef="#ctx0" brushRef="#br0" timeOffset="642150.4429">15086 14996 310 0,'0'12'98'16,"0"-12"-10"-16,0 0-13 0,0 0-7 0,-14 0-8 16,14 0-9-16,0 14 4 0,0-14-2 0,0 0-53 15,0 0-18-15,-18 19 16 0,18-17 16 16,0-2-2-16,0 2 6 0,0-2 6 0,0 0-39 15,0 2 6-15,0-2 51 0,0 0-40 0,0 0 12 16,0-1-1-16,2-2 39 0,-2 3 4 16,2-2-4-16,0-1-29 0,0-1-4 0,0 1 62 15,-1-1-53-15,1-1 54 0,2-1-10 0,4-4-30 16,-1-2 18-16,1 1-7 0,1 0-6 0,-2 0 17 16,6-1-18-16,-7-1 23 0,5 0-24 15,-1-1-9-15,1-1 22 0,4 0 6 0,-5 0-31 16,4-2 4-16,-3 3-11 0,1-3 10 15,3 2 8-15,-2-3-2 0,3 3-7 0,-2-1 6 16,2 1-14-16,0-2 10 0,-1 2 3 16,1 0-7-16,-3 2 2 0,2-2 4 0,-6 4-17 15,3 0 9-15,0-2 5 0,2 1-8 0,-2 4 18 16,4-4-7-16,-3 0-17 0,1 1 15 16,2 0-10-16,3-1-21 0,-1 2 11 0,1-3 10 15,-4 2 1-15,8 0-3 0,-2 2-27 16,0-1 26-16,2 0-23 0,0-1 5 0,0-1 4 15,-1 1-10-15,-1 3 13 0,0-1 10 16,1 1-17-16,-2 0-3 0,0 0 9 0,-1 5-12 16,0-4 4-16,0 1-4 0,5 0 6 0,-6 0 8 15,-1 0-17-15,1 0 16 0,0 1 9 16,2 0-2-16,-2-2-12 0,3 3 6 0,-2-2-5 16,1-1-5-16,0-1 5 0,1 4 8 0,0-2 7 15,-4 1-20-15,3 1 7 0,-1-1 4 0,-1 1-6 16,1 1-22-16,-2 0 15 0,-2 2 7 0,2-2-3 15,-2 1 1-15,3-4-4 0,2 4-4 16,-6 0 1-16,-2 0 16 0,7 0-15 0,-2-2 12 16,4 2-1-16,1-4-6 0,-1 1-1 15,1-2-16-15,4 0 19 0,-3-2-14 0,3 1 8 16,0 0 1-16,0-1 17 0,1-1-5 0,-1 0-6 16,0 0-8-16,-4 0 19 0,3 1-20 15,-3-4 20-15,1 3-23 0,-4-3 12 0,3 1 16 16,-1 0 0-16,-1-1-16 0,-1-2-11 0,1 0 10 15,-2-2 16-15,2 1-20 0,-3-1 6 16,2-2-1-16,-2 0 14 0,1-1-7 0,0-4-19 16,-3 0 10-16,5-1-5 0,1 2 2 0,-1-2 11 15,1-4-13-15,-3 1 12 0,3 1-13 16,-1 1-9-16,-1 2 1 0,-1-1 22 0,1 0 18 16,-2 0-11-16,1 2-28 0,-2-2 8 0,1-1 4 15,1 1-9-15,4 1 8 0,-2-5-7 16,1-1-9-16,4-1 10 0,-2 0-4 0,3-4 3 15,-1 0-16-15,3 2 25 0,-4-2 7 0,3 2-26 16,2 0 2-16,2 1 17 0,-5 3-12 16,0 1 8-16,-1 1-14 0,0 3 4 15,-1-3 4-15,2 5 8 0,-7 0-2 0,-1 1-1 16,5 0 10-16,0 0-17 0,0 0 6 16,0 1 16-16,1-1 3 0,-1 1-13 0,4 0 4 15,-4 1 2-15,5-1 7 0,1-1-35 16,-2 4 7-16,2 0-9 0,-4 1 17 0,1 0-6 0,-4 3 0 15,1 1 13-15,0-1-15 0,0 1 4 0,2 0-5 16,-4 0 7-16,3 0 7 0,-2 1-8 16,2 2-4-16,-3 0 16 0,3 1-18 0,0 1 14 15,1-2 3-15,-1 3-8 0,3-2-4 0,0-1 1 16,4 2 2-16,-3 0 2 0,4-1 20 16,2 1-24-16,1 0-3 0,1 0 11 0,0 0-20 15,-1 1 5-15,1 1 16 0,-1-3 6 16,0 2-15-16,0-2-10 0,-1 1-6 0,1-1 16 15,-3 0 16-15,0-3-21 0,-1 1 6 16,0 0 8-16,0 0-11 0,1-6 8 0,0 3 12 16,-2-2-9-16,4-1-1 0,0-2-1 0,-1-1-1 15,2 0 7-15,0 0-8 0,0-2 3 16,0 3-12-16,-3-2-6 0,0 1 39 16,-1 1-33-16,-1-1 7 0,-4-3-8 0,0 3 22 15,-1 0-10-15,0-2-17 0,-1 2 24 0,-3-3-4 16,3-3-5-16,1 0-13 0,1 0 28 15,-5-2-20-15,4 1 14 0,0-5-18 0,2 1 20 16,-2-1-9-16,1-4-15 0,2 1 1 0,0-2-11 16,2 1 12-16,-2 2 4 0,1 1 2 15,-4 0-17-15,0 0 3 0,0 2 9 0,-5 2 2 16,1 4 18-16,0-3 9 0,-5 1-17 0,1 2-13 16,-5 1-2-16,5 2 14 0,-4-1 1 15,1 1-16-15,0-1 15 0,0 1 8 0,1 1-10 16,-2 2-16-16,1 2 25 0,2-2-23 15,-1 2 11-15,1-2-17 0,1 2 19 0,0 0-23 16,-1 1 20-16,1 4-21 0,-2-1 27 0,-1 0-7 16,-1 0 0-16,1-1-3 0,-2 2 2 0,1 3 11 15,2-4-2-15,0 1 16 0,-3-2-22 16,1 2 11-16,0-1-12 0,0 0-10 0,2 0 8 16,1-3 1-16,-1 1 7 0,3-1 7 15,1 0-13-15,-2 0 7 0,2 0-17 0,0 0-1 16,-3 2 15-16,1-1 0 0,0 1-1 0,-4 3 10 15,2-2 0-15,-5 3-5 0,3-1 20 0,-4 3-28 16,-2 1 6-16,-1 0 14 0,0 1-22 0,0 1 3 16,-1 0 6-16,-1 1 9 0,0 0 0 15,-1-2-3-15,9-2 7 0,-8 3-10 0,-1-1-14 16,-1 2 5-16,2 2-2 0,-2-3 20 0,-1 3 1 16,0-1 6-16,1 1-25 0,-1 0 12 15,-1-1-12-15,1 1-8 0,0 0-18 0,-1-1-17 16,1 1 3-16,0 0-30 0,-1 1-47 15,0 0-31-15,-6 0 14 0,2 0-154 0,-2 1-145 16,-10 2 49-16,-3-1 20 0,-4 3 37 0,-3-1 20 16,1 1 32-16</inkml:trace>
  <inkml:trace contextRef="#ctx0" brushRef="#br0" timeOffset="644589.4665">14487 13902 546 0,'0'-13'156'16,"16"0"-31"-16,1-11-9 0,-15 16-6 0,2 0-19 16,-2 0-14-16,0 2-4 0,0 2 0 15,1 0-22-15,-3-1-6 0,4 1-5 0,-2-1 2 16,7-5 12-16,0-2-37 0,-4 2 13 0,6 1-27 16,3-3 28-16,-3-2-13 0,5 0-18 15,3-1 8-15,0 1-24 0,1 2 31 0,0-4-11 16,1 1 10-16,1 1 15 0,0-3 7 15,0 3 18-15,0 1-26 0,-1-4 2 0,6 3-5 16,-4 0-2-16,1 1-9 0,-2 0 15 0,1 0-26 16,0-2 4-16,2 2-11 0,-1 0 27 15,-1 2 1-15,2-2-17 0,-1 1-15 0,2-1 21 16,0 1-13-16,0-1 21 0,0 0 13 0,4 0-11 16,-2-1-10-16,1 1-1 0,-2 1-6 15,2 1 9-15,2 1 2 0,-1 0-12 0,-2 3 14 16,0 0-22-16,-1 0 5 0,2 0 17 15,-1-1-29-15,-3 2 9 0,1 1 6 0,-1-1-9 16,0 2 20-16,-3 0 12 0,3 1-28 16,-4-1 16-16,0 0 1 0,1 3-2 0,-1-5-13 15,0 3-4-15,-2-2 21 0,5 0-16 0,-2-1 5 16,1-1 5-16,-1 0-21 0,0-1 24 0,2 0-4 16,-4 3 4-16,3 1 21 0,-3-4-15 15,-3 2 3-15,1-1 2 0,-4-2-7 0,3 1-7 16,-2 1 4-16,1-1 18 0,-2-3 0 0,0 1-21 15,0-2 11-15,2-2-5 0,0-2 10 16,0 0-11-16,0 0 9 0,0-2-1 16,0-1-24-16,0 3 8 0,-1-1 18 0,0-3-1 15,1 0-4-15,1 0-16 0,1 2 6 0,-4-2-4 16,0 2 9-16,2 0-12 0,1 0 0 0,-1-1 21 16,-1 0-6-16,-1-1-6 0,3 2 10 15,-3 0-3-15,0 2-22 0,1-1-1 16,-1-2 13-16,2 1-14 0,-1-1-6 0,1 1 22 15,4-2 1-15,-3 0-16 0,4-3 14 16,-1 2-21-16,2-1 4 0,-2 0-6 0,1 1 11 16,-1-1-6-16,1 0 15 0,0 1 6 0,-1 2-13 15,1-1-12-15,0 2 12 0,-3 0 3 0,1-1-16 16,-1 3 12-16,2 0-17 0,-1-2 27 0,-1 2-10 16,3 1-14-16,1-3 6 0,-2 3 16 15,2 0-15-15,-3-2-9 0,3 0 11 0,2-3-1 16,0 3-1-16,-1 1 12 0,0 0-9 0,0 3-13 15,0-1 26-15,2 0-17 0,-4 2 23 16,2 1-21-16,-1 0-2 0,1-1-7 0,-4 3 6 16,1-1-1-16,-1 0 13 0,-2 1 3 15,2 0-18-15,1 0 3 0,-3 3 9 0,0-2 12 16,2 2-24-16,0-2 4 0,-2 2-6 0,5-1 5 16,-2-1 26-16,-1 4-21 0,0-2-5 15,0-1 21-15,0 3-20 0,1-3 8 0,-6 2 3 16,9-1 7-16,-4 0-17 0,1-2 13 15,3 1-15-15,1 0-10 0,0-2 14 0,-1-1 0 16,4 0 10-16,-1-1 0 0,1 1-18 0,-5-1 13 16,1 1 5-16,1 0-21 0,2-1 16 0,-5 0-10 15,1-1 5-15,-1-1 17 0,-1 0-10 16,1 0-8-16,-1-4 7 0,1 2 7 16,-2-3-9-16,0-1 16 0,0-2-12 0,0 0 16 0,-1 0-25 15,1-2 3-15,1 0 11 0,1 2-22 16,-1-5 7-16,0-3 15 0,2 1-11 15,0 2-12-15,1-2 6 0,-2 3 12 0,-1 3-14 16,-1-3-7-16,3 1 19 0,-7 3-15 0,6 1 16 16,-5 0-16-16,0 1 10 0,-1-1 4 15,1 3-3-15,0-2-15 0,0 2 17 0,-7-1-2 16,8 2-1-16,-3-1 8 0,2 1-4 16,-3-1 1-16,0 2-14 0,2-2-4 0,1 2 2 15,-1-1 3-15,1-1 16 0,1-2-11 0,-1 3-7 16,-1-3-3-16,3 1 5 0,-2 0-6 0,2-1 5 15,-2 0 4-15,-2 0 17 0,1 1-23 16,3-1 4-16,-2 2 0 0,0 1 21 0,0-1-24 16,2-1 5-16,0-1 16 0,0 5-3 0,0-6-25 15,-1 4 13-15,1-1 6 0,1 2 12 16,-1 2-11-16,2-5 11 0,-3 2-10 0,2 0 7 16,-1-3-16-16,-2 2-5 0,0 0 17 15,0 2-1-15,0 2-16 0,-1-2 2 0,-4 2 10 16,5 3-17-16,-4-2 10 0,-3 3 3 0,0 1-6 15,1 0 10-15,2 3 4 0,1-2-11 16,-4 3 12-16,2 1 0 0,-4 0-20 16,1 0-3-16,3 3 8 0,5-4-2 0,1 1 1 15,-1-1 5-15,-5 2 12 0,5-1-12 0,3-1 7 16,-3-1-6-16,1 0 11 0,-6 2-3 16,3-2-13-16,0-2 10 0,-2-1-4 0,1-1 10 15,-3-1-14-15,5-1 11 0,-2 0-13 16,2 0-1-16,-4-1 14 0,3-2 5 0,2 1-5 15,-3 0 7-15,3-2-16 0,-2 1 23 0,2 1-7 16,-2-3-12-16,0 2 4 0,0 2-4 0,-4 0 21 16,-1 2-11-16,-1 2-8 0,-1 1 13 15,-4 2 0-15,1 0-25 0,0 0-11 0,-3 2-29 16,0 0-29-16,-1 3-35 0,0 0 11 0,-10-1-182 16,-5 7 23-16,-5 0 20 0,-5 1-133 15,0 1 43-15,-4 3 14 0,-8 3 10 0</inkml:trace>
  <inkml:trace contextRef="#ctx0" brushRef="#br0" timeOffset="646914.5595">16202 15251 357 0,'0'0'169'0,"0"0"-10"16,0 0-10-16,0 0-40 0,0 0 17 0,0 0-24 15,0 0-13-15,0 0-17 0,0 0 7 16,0 0-7-16,-12-4-7 0,13-2-31 15,1 4 32-15,-1-4-23 0,3-8 26 0,3-1-33 16,-1-2-17-16,2 0 14 0,-2 2 29 0,1-3-10 16,3 0-39-16,1 3 21 0,-1-5 12 0,1 2-24 15,3 1 12-15,-2 1-12 0,3-1-6 16,1-1-25-16,2 0 28 0,0 0-9 0,-2-1 17 16,4 3-17-16,-1 4-11 0,2-5 16 0,1 3-30 15,0 1 17-15,0-1 15 0,-2-2-9 16,0 4 2-16,3-1 1 0,-2 2-20 15,2-1 8-15,0 2 12 0,1-1-7 0,1 1 7 16,0 0-9-16,-3 2-3 0,1-1 6 16,1 1 11-16,-1 1-18 0,-2-2 7 0,2 4 10 0,0-3-18 15,-2 3 2-15,-1-2 7 0,1 4 0 16,1-3-1-16,-6 1-1 0,6-1 0 0,0 2-16 16,-4 0 13-16,2-2-9 0,-1 1 14 15,0-1 0-15,1 2 13 0,-1 0-3 0,-1-2-6 16,0 3-19-16,1-3 21 0,-1 3-12 15,-1 0 16-15,3-1-40 0,-5 0 27 0,2 0-10 16,-2 0 26-16,-2 1-10 0,-2 0-2 0,5-2-7 16,-3 1 29-16,-3 2-2 0,6-3-13 15,-3 2-3-15,-2 2 2 0,-2-3-11 0,8-1 13 16,-1-1-11-16,1-3 24 0,-1 2-5 16,2-3-12-16,-2 2-8 0,1-1 6 0,0-1-12 15,3-1 25-15,3 0-13 0,-1-1 1 0,-3 0-2 16,-1-3 13-16,1 0-10 0,4 3-6 0,-6-3 20 15,0 1-9-15,1 1 5 0,-5 0-5 16,4-1-13-16,-1-1 21 0,2 1-5 16,-3-1-1-16,3-2-18 0,0 1 17 0,2 0-15 15,-1 1-4-15,-1-2 3 0,1 3-2 0,2-1 9 16,-4-1 7-16,4 0-15 0,-3 0-7 0,0 1 31 16,2-1-28-16,-1 1 18 0,-1 1-18 15,1-3 8-15,2 1-6 0,0 0-2 0,-3 0 6 16,1 0 3-16,-2-1 16 0,0 1-7 0,2-1-22 15,0 0 24-15,2 1-16 0,-1 2 0 16,-2 0-7-16,1-2 6 0,3 0 16 16,-1 1-20-16,2-1 16 0,0 2-10 0,-2-3-1 15,1 0-5-15,2 2 15 0,-1 1 5 16,0-1-31-16,1 1 12 0,0 1 14 0,0 1-26 16,-4-1 8-16,5 1 6 0,-1 0 4 15,-2 3 13-15,2-3-8 0,-3 0-13 0,1 1 2 16,1 3-1-16,-3 0 16 0,1-1-19 15,0 2 13-15,-1 2 7 0,3-2-25 0,-6 3 15 16,5-4-11-16,-1 4-4 0,0 0 10 16,-2-1-12-16,2 1 17 0,-1 0 4 0,0 0-7 15,1-2-14-15,-1 1 24 0,-1 2-16 0,0 0-1 16,4-4 26-16,-3 1-28 0,3 1 23 16,0-2-1-16,-3 0-5 0,5-1-17 0,-1-1 7 15,-1 2 17-15,4-3-1 0,-4-3-3 0,2 2-8 16,1-2-14-16,0 0 13 0,3-2-4 15,-2-1-5-15,1-1 14 0,-3-1 7 0,3 0-17 16,-3 0 11-16,3-1-15 0,-5-1 9 16,2-2 11-16,-2 2-3 0,1-2-5 0,-1 0-12 15,0 2 5-15,-1-2 1 0,0 1 12 0,0-1-8 16,-2 0 16-16,2 1-6 0,-2-3-20 16,-1 2 18-16,1-1-7 0,1 1 18 0,-1 0-1 15,-2 2-3-15,1-1-9 0,-2 0 5 16,2 0-9-16,0 1 4 0,-1-1-20 0,-2 1 9 15,2-1 4-15,-1 0 15 0,-1 4-2 16,1-2-17-16,-1 1 6 0,0 1 4 0,0-2-22 16,2 1 20-16,-2 0-9 0,0 1 17 15,1-2-8-15,-1 1-7 0,1 2 3 0,1 3-5 16,2-5-12-16,-3 3 4 0,4-1 7 0,-2 1 6 16,-1-1-3-16,1 2 2 0,1 0-7 0,-1 2 15 15,-3 1-10-15,-1 0 9 0,-2 3-17 0,2 0 1 16,-2-1 3-16,0 2 3 0,-1-2-5 15,4 1 2-15,0 1 12 0,1-1-9 16,-4 0-10-16,5-1 13 0,-6 1 5 0,5-1-4 16,-1 0-4-16,1-1 7 0,2-1 1 0,-2 0-12 15,2 0 6-15,-3-1 6 0,4 2-21 16,-2-1 7-16,-1 0 14 0,1-1-19 0,1 2 9 16,-2-2-1-16,0 2 14 0,-2-2-12 0,0 2 4 15,1-1 11-15,-1-3-19 0,-3 2 4 16,2 1 18-16,2-3-16 0,-2-2 9 0,-4 3 11 15,3-2-15-15,0 0-5 0,2 0 2 16,-2-2-2-16,2-1-7 0,3 2 8 0,-1-2 12 16,-3 1-17-16,3-1 1 0,-3 2-3 0,1-3 2 15,-3 4 0-15,-3 0-8 0,3-2 15 0,-1-1-7 16,-2 4-2-16,-1-1 25 0,-2 0-18 16,0 1-4-16,0-1-2 0,-2 3 15 0,0-3-1 15,2 1-10-15,-2-1 13 0,-2-2-15 0,2 3 6 16,1-2 9-16,-2 1-8 0,0 2 12 15,-1 3-17-15,3-5 13 0,0-2 2 0,-3 6-5 16,-1-1-10-16,-1 3-8 0,2 0 8 16,-1 0 15-16,2-5-17 0,1 2-2 0,-3 1 19 15,0 2-19-15,1 0 6 0,0 2 13 0,0 1 0 16,-1-1-21-16,0 3 12 0,2-2-17 16,-1 1 11-16,1-1-13 0,-1 1 15 0,0-1 3 15,-1 2 14-15,3-1-29 0,-1 1 10 16,6-6-5-16,-2 3 14 0,0 1-16 0,-2-1 8 15,1 3 15-15,0 2-23 0,-1 0 6 16,0-2-8-16,-1 2 18 0,-1-1 16 0,1 0 0 16,-1 0-14-16,2 1-12 0,0 1 13 0,-2-2-5 15,1 0 19-15,0 1-16 0,-1-1 12 16,2 1-11-16,-2-1 8 0,1 1-19 0,-2 0 18 16,2 0-6-16,0 2 10 0,-2-2-24 0,0 1 15 15,1-2 26-15,-1 2-33 0,0 1-2 0,0 0-1 16,-2-2-27-16,0 2-2 0,2 0-28 15,-1 0-29-15,1-1 1 0,-2 1-46 16,0 0 12-16,0 0-80 0,2 7-152 0,-4-4-30 16,-1 0 26-16,-1-1 23 0,-8 7 13 0,-3-5 7 15</inkml:trace>
  <inkml:trace contextRef="#ctx0" brushRef="#br0" timeOffset="648647.8976">18509 11694 290 0,'0'0'203'0,"0"0"-13"0,0 0-28 15,0 0-17-15,14 0-18 0,-14 0 3 0,0 0-30 16,0 0-23-16,0 0-4 0,0 0 0 16,0 0-10-16,0 0 4 0,0 0-23 0,0 0-13 15,0 0 13-15,0 14 7 0,0-14-17 16,0 0 2-16,17 22-9 0,-18-18-5 0,0-1-24 16,0 3 26-16,1-5 3 0,-1 3-19 0,1-2 10 15,0 1-19-15,-1 0 11 0,0 0 17 0,1-3-14 16,0 0-7-16,0 0 16 0,0 0 17 15,0 0-1-15,0 0-11 0,0 0 1 0,6 10 20 16,-3-11-24-16,0-1 2 0,2-2 19 16,8-2 0-16,-5 0-22 0,1 0 9 0,-2-1 6 15,0 3 13-15,-3 0 3 0,0 1-3 0,-2-1-16 16,-2 2 6-16,2 0-21 0,-1 0-1 16,1 0 1-16,-2 0 10 0,1-1-9 0,-1 3-12 15,0 0 7-15,0 0-1 0,-5-1-14 16,2 1-1-16,1 0-11 0,1 2 2 15,-1 0 10-15,0-2-2 0,-1 0-8 0,2 2-5 16,1-2 7-16,-1 0 1 0,0 0 23 0,1 1-24 16,-1-1 6-16,0 0 20 0,1-1-4 15,2-1-12-15,-2 1 3 0,2-1 9 0,0 0 12 16,2-2-15-16,-1 1-16 0,1 0 1 0,-1-1 17 16,0 1 11-16,0 0-14 0,-1 2-14 15,1-2 14-15,-2-1-28 0,-2 1-6 0,2 1-21 16,-2-1-13-16,-2 3-45 0,-1 0-2 0,-1 1 9 15,-10 5-100-15,-5 0-162 0,2 2-12 16,-3 0 13-16,-3 4 18 0,2 2 12 0,1 2 2 16</inkml:trace>
  <inkml:trace contextRef="#ctx0" brushRef="#br0" timeOffset="649095.9303">17310 12591 354 0,'-2'3'251'0,"-1"-1"-40"0,1-1-25 15,0-1-42-15,1 1-2 0,-1 0-24 16,0 0-2-16,1-1-29 0,-2 1 5 15,2 0-17-15,1-1 11 0,-2 1-25 0,2-1-13 16,-1 1 3-16,0-1 10 0,0 1-20 0,0 0-2 16,0-1-14-16,1 0 19 0,0 0-16 0,-1 0-32 15,2 0 22-15,1-1-7 0,1-2 6 0,0 1 2 16,3-1-21-16,-3-1-2 0,14-6 12 16,-6-1-19-16,2 0 8 0,-2 0 17 15,1 1 0-15,-6 1 14 0,-1 2-1 0,-2 1-9 16,-2 2 18-16,2-2-27 0,-3 2 12 0,0 0-2 15,0 4 9-15,0 0-2 0,0 0-16 0,0-7 9 16,-14-2-4-16,9 6 16 0,-1 1-19 16,0 0 11-16,1 2-7 0,-1-2-24 0,0 2 20 15,-1-1-17-15,0 1 26 0,7 0-9 16,0 0-36-16,-7 0-12 0,7 0-14 0,-20 20-36 16,14-8 8-16,4-7-142 0,1 6-171 0,1-11 22 15,0 10 6-15,22 12 13 0,-9-10 4 0</inkml:trace>
  <inkml:trace contextRef="#ctx0" brushRef="#br0" timeOffset="649714.1563">18619 13279 232 0,'-1'1'174'0,"-2"-1"-19"0,2 1-52 0,1 1 39 16,-2 1-43-16,2 0-14 0,-2-2-17 16,1 3-9-16,0-2-4 0,2-1-27 0,-1 2-2 15,1-1-49-15,-1 2 28 0,1-2-2 0,2-2 1 16,-1 1 8-16,3-1-3 0,0-1 31 16,-1 0-14-16,3-1 12 0,7-5-2 0,-1 0-47 15,0-2 1-15,-1-2 2 0,-2 1 12 16,1-1-1-16,-5 2 63 0,-2 1 25 0,-2 3-14 15,-1-2-18-15,-1 4 8 0,0 3-15 0,0 0 11 16,0 0-14-16,-17-7-22 0,9 7 7 16,-9 3-9-16,5-3 16 0,-17 7-20 0,11 0-8 15,-1-2 3-15,9 1 2 0,-4-1 18 16,4 1-16-16,3-2-20 0,1 0-4 16,0-1 0-16,2 0 16 0,2-2 0 0,-1 0 0 0,1 2 22 15,2 0-20-15,0-3-1 0,0 0 1 16,0 0-4-16,13 0 5 0,-7-1-5 0,10-5 10 15,-2 2 14-15,0-1-22 0,-4-1-8 16,-2 3 17-16,-1 0 1 0,-2 0 9 0,1 1-2 16,-3 0 0-16,0-2 2 0,-1 3 9 0,-1-2-29 15,1 0 5-15,-1 1-21 0,-1 2 17 0,0 0-30 16,0 0-9-16,0 0-26 0,0-6-19 16,0 6 8-16,-13-10-125 0,9 7-119 15,1 1-67-15,1-3 50 0,2 1 16 0,0 4 9 16</inkml:trace>
  <inkml:trace contextRef="#ctx0" brushRef="#br0" timeOffset="650195.9543">19948 12555 439 0,'4'2'150'0,"-1"-1"4"0,0-1-52 0,0 0-4 16,1 1-15-16,-2 0 5 0,1 0 8 15,0 2-25-15,1-2 2 0,-1 2 13 0,1 0-31 16,-2-2-9-16,1 1-31 0,0 0 24 16,0 0 6-16,0 1-6 0,1 1-9 0,1 0 3 15,0-3-34-15,1 2 37 0,0-2-27 0,12 2 15 16,-6-2-2-16,-12-1 14 0,11 0-21 16,2 0 12-16,11-9-7 0,-13 4 29 0,-2 2-5 15,-2 0 18-15,-2-1 14 0,-1 1 8 0,1 0-10 16,-2 0 6-16,0 0-9 0,1 0 18 0,-1 0-25 15,0 0 14-15,-1 0-12 0,0 0-10 16,-1 0-14-16,2 0-8 0,-3 1-11 0,0-1-6 16,0 3-1-16,0 0-17 0,0 0-14 0,0 0-23 15,0 0-22-15,0-6-18 0,0 6 7 16,0 0-114-16,-14-15-138 0,10 11 25 0,1 1-106 16,-7-8 17-16,-2-3 36 0,1 0-4 15</inkml:trace>
  <inkml:trace contextRef="#ctx0" brushRef="#br0" timeOffset="650729.1067">19711 11354 283 0,'-3'-1'100'0,"-1"1"36"16,1 0-34-16,-2-2-12 0,0 2-31 0,1 0 3 15,-2 2-6-15,1 0-9 0,-9 4 14 0,-2 1-1 16,7-3-5-16,-1 0-6 0,2-1-8 16,1 0-13-16,3 0-4 0,1-1-1 0,-3 0 8 15,4 0 9-15,-1-1 11 0,0 0-36 16,2-1 33-16,0 1 24 0,-1-1-12 0,1 0-10 16,1 0-11-16,0-1 22 0,1-3-30 15,-1 2-20-15,3-2 36 0,0-1-34 0,0 2 7 16,0 0 9-16,-2-1 13 0,2-2 17 0,-1 2 9 15,-1-1 1-15,-2 2-26 0,1-2 2 16,0 5-7-16,0 0-5 0,0 0 13 0,0-8-11 16,0 8-27-16,-12-12 12 0,7 9-4 0,0 2 7 15,0-2-9-15,0 2-4 0,0-1 2 16,1 1 13-16,-1 1-27 0,0-2 18 0,1 1-3 16,2 0-24-16,2 1-5 0,0 0-26 15,0 0-40-15,0 0 7 0,0 0-141 0,0 0-157 16,-8 0 25-16,8 0 22 0,-11-13-8 0,2 5 30 15</inkml:trace>
  <inkml:trace contextRef="#ctx0" brushRef="#br0" timeOffset="651478.9093">17517 9347 301 0,'-5'-4'202'0,"0"1"-51"0,-7-1 5 15,4 0-31-15,-1 0 17 0,-1 2-26 16,3 2-18-16,0-1-13 0,7 1-7 0,0 0 11 16,-9 0-32-16,2 0-7 0,7 0-11 0,-7 0 2 15,-4 12 1-15,6-9-23 0,2 0 2 16,1 1-11-16,-1 0 25 0,1-1-11 0,1 0-2 15,1 2 21-15,0-2-3 0,2 0-31 0,0 0 16 16,-2-3 15-16,0 0-3 0,10 8-12 16,-6-8 11-16,1 0-2 0,1-1 10 0,-1-1-10 15,10-5 11-15,-7 1 4 0,1-3-17 16,0-2 15-16,1-1-24 0,-4-1 2 0,-3 2-3 0,-1 3-2 16,-2-2 17-16,0 2-3 0,0-1 0 15,0 9-7-15,0-6 8 0,0-3-13 0,-13-8 0 16,8 9-9-16,-3 4 12 0,2 1-18 15,1-1-2-15,-1 3-5 0,1 0 14 16,-1 0 2-16,2 1-16 0,4 0 8 0,0 0-5 16,-7 0 12-16,7 0-11 0,-7 0-14 0,7 0 23 15,-6 0-14-15,-4 11 10 0,8-8-10 16,0-1-22-16,2 2-17 0,0-2 5 0,-2 2-22 16,0 1-35-16,0-3-16 0,-5 12 9 15,-4-3-66-15,-2-2-49 0,-6 0-176 0,-3 1 42 16,-5-1 19-16,1-1 14 0,-6 2 5 15</inkml:trace>
  <inkml:trace contextRef="#ctx0" brushRef="#br0" timeOffset="652028.6328">15392 9499 278 0,'-3'-2'144'0,"-1"-1"2"15,0 3-4-15,1 0-20 0,0 0-45 0,0 0 11 16,-1 2 2-16,0 1-8 0,1-1-7 0,-1 2 0 16,-7 7 6-16,1-1-35 0,1 2 6 0,2 0-9 15,0 1-2-15,0-2-9 0,2 0 0 16,4-3 7-16,-2 0-6 0,3-2-9 16,-1-1-4-16,1-5 2 0,0 0 18 0,0 0-1 15,0 6 1-15,0-6 9 0,0 0-10 0,14 7-4 16,-8-8 9-16,10-7 11 0,-4-1-3 0,3 1-1 15,-2-5 8-15,0 1-9 0,-2 0 5 0,-2-3 11 16,-1 0-21-16,-1-1-1 0,-1 1 19 16,-4 2-10-16,-2 13-15 0,0-10 8 0,0 1-1 15,0 2-10-15,0-1-4 0,0 8 12 16,-10-16-29-16,9 12 16 0,-3-1-15 0,1 1 1 16,-1 1 7-16,3 0-2 0,-3 2-37 15,1-2 7-15,-2 4-8 0,0 1-18 0,-2-1-9 16,-8 8-9-16,0 2-16 0,-2 4-31 15,-1 2-13-15,5 2 10 0,-1 2-59 0,-1-1-102 16,2 3-115-16,0 1 32 0,3 2 8 0,-6 2 4 16,3 3-1-16</inkml:trace>
  <inkml:trace contextRef="#ctx0" brushRef="#br0" timeOffset="652546.1434">14371 11278 237 0,'-2'0'221'0,"-3"3"-32"0,3 1-28 16,-3 0-29-16,-2 7 13 0,-1 1-27 0,-2 1-25 15,3 1-1-15,1 1 6 0,0 2-24 0,1 3-1 16,-2 0-18-16,5-3-9 0,0 2-8 16,2-8-5-16,0 0 2 0,0 1 5 15,0 1-6-15,14 11-14 0,-12-17 18 0,4-1 0 16,0-3-17-16,1-1 16 0,1-3-33 0,1 1 27 15,18-14-2-15,-8 2 8 0,2-1 7 16,-1-2-3-16,-2-1 5 0,0-2 3 0,-5 1-10 16,1-1 9-16,-3-1 14 0,-3 1-19 0,-2 1 9 15,-2 1-7-15,-2 2 2 0,-2 4-5 0,0 10-3 16,0-10-6-16,0 2-6 0,0 1 16 0,0 7-23 16,0-9-6-16,-13-3 8 0,4 2 7 15,2 5-14-15,1 1 3 0,-2 2-4 0,3 1-6 16,0-1 1-16,0 2-5 0,0 0-9 15,1 0-28-15,4 0 0 0,0 0-16 0,-20 20-28 16,5-8 3-16,4 2 5 0,1 1-18 16,8 2 7-16,0-3-150 0,2-4-156 15,0 4 3-15,12 21 28 0,4-16 16 0,0-1 8 16</inkml:trace>
  <inkml:trace contextRef="#ctx0" brushRef="#br0" timeOffset="653461.9859">20538 14484 310 0,'-3'-1'258'0,"0"-2"-62"0,0 1-39 16,-1 1 5-16,2-2-6 0,0 1 3 0,1 0-5 15,-1 0-7-15,1 2-2 0,-1-3-16 16,1 2-3-16,-1 1-9 0,0-3-20 0,0 2-5 15,1 0-21-15,0 1-17 0,0-1-2 0,0 1 2 16,0 0-12-16,1 0-22 0,-2 0 0 16,1 0-4-16,0 1-17 0,-1-1 3 0,0 2 7 15,2-1-9-15,2 2-2 0,-2-2-18 16,0-1-2-16,0 2 3 0,2 0-21 16,-1-2 37-16,0 1-8 0,1-1 10 0,1 0-29 15,0-1 21-15,0-1-7 0,1-1 19 0,-1-1-4 16,1-1 19-16,-3 0 13 0,3 0-3 15,-2 0-8-15,-3-12 6 0,1 17 13 0,0-10 8 16,0 1-17-16,-12-5 9 0,8 8-25 0,-10-2 9 16,2 3-13-16,1 3-3 0,-1 0 11 15,3 2-16-15,0 0 3 0,-2 0-13 0,-2 0 12 16,3 0 3-16,0 0 3 0,3 0-13 16,-5 12 0-16,8-8-4 0,0 1-5 15,2-3 12-15,-2 3-14 0,4-2-11 0,-2 0 13 16,2 0-3-16,1 0 10 0,1 0 22 0,1-3-6 15,1 1 5-15,1-1-15 0,1-3-5 0,-1 2 10 16,12-4 9-16,-9-1 3 0,3-2 0 16,-2 2 5-16,-4 0-5 0,-2 1 3 0,3 1 15 15,-5-2-33-15,1 2-23 0,-2 4-14 0,0 0-10 16,0-8-45-16,0 8-39 0,-15-13 13 0,-5 7-148 16,-1 3-142-16,8 3 26 0,-7 0 46 15,-5 0 2-15,-1 0 35 0,-3 0-33 0</inkml:trace>
  <inkml:trace contextRef="#ctx0" brushRef="#br0" timeOffset="653961.8096">19152 14704 481 0,'-2'-2'231'0,"0"-1"-51"0,0 2-15 16,1 1-16-16,-1-2-20 0,-1 3-17 15,1 1-21-15,-1-1 4 0,2 1-21 16,-1 0-9-16,1 1 0 0,-1-1-27 0,0 0-31 15,0 1-7-15,0 1 21 0,2-2-16 0,0-1 20 16,-1-1-29-16,2 3 31 0,-1-2-11 16,0-1 4-16,0 0 20 0,2-3-18 0,0 1 6 15,0 0 7-15,0-4-15 0,3-4 0 16,2-5 5-16,-2-1 11 0,-5 4 6 0,2 1 15 16,-2 11-1-16,0-9 23 0,0 0-12 15,0 1-10-15,0 2-15 0,0 6-3 0,-18-21-6 16,8 11 12-16,-3 2 4 0,5 3-1 0,0 1-16 15,2 0-14-15,-1 2 5 0,1-1 6 16,-1 3-12-16,3-1 10 0,4 1 1 0,0 0-5 16,-8 0-24-16,2 0 1 0,6 0 12 0,-18 12-23 15,9-3 5-15,-1-1-4 0,1 4-8 0,3-3-45 16,-5 5-13-16,1 3-49 0,2-2 12 16,-3 4-236-16,-5-1-35 0,2 3 13 0,0 0 26 15,-6-4-14-15,4 2 16 0</inkml:trace>
  <inkml:trace contextRef="#ctx0" brushRef="#br0" timeOffset="654426.9029">18460 15712 443 0,'-2'4'196'0,"0"0"-47"0,0 0-30 15,0 2-21-15,0-3 3 0,0 1-16 0,1-1-20 16,0 0 8-16,1 2-4 0,-1-4-18 0,2 2 3 16,0 0-37-16,1-2 46 0,0 2-41 15,0-2-19-15,0 0 17 0,2 0-7 0,1-2-4 16,-3 0 43-16,2-1-18 0,-2 0 24 15,0 1 19-15,1-2 2 0,-1 2-13 0,-1-2 11 16,0 1-10-16,-1 1-10 0,-1-1 4 0,-1 0-19 16,-1 2 0-16,0 0 19 0,-2 2-27 15,-1 0 1-15,1-1 4 0,-9 5-6 0,0 0 15 16,0 0-19-16,0 3-3 0,2-2-4 16,4-3-4-16,1 3 18 0,0-1-24 15,3-4 4-15,-1 0-1 0,2 1-14 0,0-2 14 16,2 0-16-16,0 2-2 0,-1-3 16 0,1 3-6 15,1 1-3-15,0-2-16 0,0-2-5 16,0 0-1-16,0 0-13 0,0 0-27 0,11 6 4 16,-7-6-36-16,1 2 25 0,10 3 5 0,0 1-88 15,-3-4-83-15,4 1-110 0,5 1 24 16,0-2-66-16,3 2 9 0,6-2-10 0</inkml:trace>
  <inkml:trace contextRef="#ctx0" brushRef="#br0" timeOffset="654860.4401">20600 15793 477 0,'9'0'253'16,"-1"0"-40"-16,-1 0-28 0,-1 2-4 0,-2-2-50 16,0 0-5-16,-1-2 0 0,-1 2-22 0,2 0-1 15,0 0-28-15,-4 0 2 0,0 0-16 16,0 0-9-16,8 0-3 0,0 0 5 16,4 0 7-16,1 0-21 0,10 11-9 0,-12-11 5 15,-3 1-5-15,1-1 7 0,-9 0-17 16,9 0-17-16,-1 0 17 0,-1 0 0 0,1 0-6 15,-2 0 4-15,1 0 27 0,-7 0-5 0,8 0-7 16,-2 0 20-16,-6 0-16 0,9 0-10 0,-9 0 4 16,0-6-2-16,12-3 15 0,-11 6-24 15,-2 1 3-15,0 0 4 0,0-1-24 0,-2-2-23 16,1 3 10-16,-1-3-22 0,-1 2-35 0,-7-6-18 16,3-1-23-16,2 2 11 0,-1-1-201 15,5-4 22-15,2 13 21 0,0-15-107 0,14-20 24 16,-1 12 17-16,3 3 0 0</inkml:trace>
  <inkml:trace contextRef="#ctx0" brushRef="#br0" timeOffset="655326.8682">22673 13994 325 0,'1'-1'219'0,"1"-1"-29"16,-1 0-42-16,0 2-9 0,1 0-1 0,-1-2 3 15,2 1-36-15,-1 0 4 0,-2 0-5 0,1 1-2 16,0-1-7-16,1 1-42 0,-2-2 12 16,2 1-14-16,0-1-1 0,1 1 7 0,0 0-4 15,1-2-5-15,0 2 11 0,0-2-15 0,2 0 18 16,-2 1-14-16,8-7 8 0,-5 1 17 16,5 0-11-16,-5 1 45 0,-1 1-30 15,-2 0 34-15,-1 1-17 0,0 0 5 0,-3 0-31 16,2 2 17-16,-1-3-12 0,0 3 8 0,0-4-34 15,-1 2 35-15,0 5-28 0,0 0-9 0,0-8-30 16,0 8 46-16,0-8-51 0,0 2 2 16,-11-5-30-16,7 7-13 0,-3-8-11 0,1 4-21 15,-2 5-10-15,-5-4-26 0,2 2-12 16,0 1-48-16,2 2 14 0,-11-4-191 0,11 0-69 16,3-1 35-16,-1 1-4 0,4-1 47 0,-5-7 15 15,4 3 11-15</inkml:trace>
  <inkml:trace contextRef="#ctx0" brushRef="#br0" timeOffset="655958.5031">22780 12478 529 0,'0'-4'193'0,"-2"1"-33"15,2-2-7-15,-1 1-27 0,0 0-40 0,1 2 12 16,-2-2 3-16,2 1-29 0,2 1-6 15,-1-1 1-15,-1 0-9 0,-1 1-14 0,1-1-5 16,0 1-6-16,2 1 2 0,0-2-9 0,-2 3 22 16,0 0 2-16,8-10-2 0,-5 6 3 15,0-1-13-15,5-6-23 0,-2 1 16 0,-3 3-1 16,1-2 26-16,-2 1 21 0,7-5-6 16,-8 3 10-16,1 0-23 0,-1 0 3 0,0 3 27 0,-1-1-37 15,0 2-5-15,0 6 7 0,0 0-17 16,0-9 2-16,0 2-3 0,0 1-6 15,0 6-7-15,0-9-1 0,0 2 16 0,-11-4-13 16,10 9-20-16,-1-2 2 0,1 1-2 0,1 0 1 16,0 3 5-16,0 0-12 0,0 0 10 0,0 0-10 15,0 0 6-15,0-6-13 0,0 6 14 16,0 0-14-16,0 0 7 0,0-7 7 0,0 7-23 16,0 0 24-16,0 0-14 0,0 0 21 15,0-6 12-15,0 6 17 0,0 0-6 0,0 0-2 16,0 0 6-16,0-7 3 0,0 7 13 15,0 0-32-15,0 0 8 0,0-7 13 0,0 7-5 16,0 0-9-16,0-6-15 0,0 6 4 0,0 0 15 16,0 0-19-16,0-7-15 0,0 7-12 0,0 0-16 15,0 0-25-15,0 0-27 0,0 0-35 16,0 0 5-16,-12-10-56 0,12 10 13 0,0 2-260 16,0-2 15-16,3 2 25 0,-2 0 24 0,0-2 4 15,0 2 27-15,0-1 6 0</inkml:trace>
  <inkml:trace contextRef="#ctx0" brushRef="#br0" timeOffset="658827.949">3122 15246 422 0,'0'0'236'15,"0"0"-39"-15,0 0-15 0,0 0-21 0,0 0-12 16,0 0-26-16,0 0 5 0,0 0-20 0,0 0-9 16,0 0-9-16,0 0-10 0,0 0-12 15,0 0-3-15,0 0-7 0,0 0-16 16,0 0 19-16,0 0-1 0,0 0-23 0,0 0 11 16,0 0 3-16,0 0-19 0,0 0 17 15,15-20-12-15,-2 13-2 0,3 0 0 16,3 0 14-16,0-1-14 0,2-4 16 0,-2 2-17 15,0 0-2-15,-3-3 18 0,5 2-7 0,0-1-4 16,0-2-16-16,0 0 3 0,-3-1-13 0,-1 1 12 16,2 0-8-16,-3-3-9 0,2 0 17 0,-2 1 1 15,-2-1-8-15,2 3 21 0,-4-4-18 16,-3-1 3-16,2 2-17 0,-5 0 9 0,0-2 3 16,2 0-2-16,-2 1 5 0,1 0 1 0,-4 0 11 15,1 2-28-15,-1 2 10 0,-3 3-4 16,0 2 2-16,0 9 12 0,0-10-27 15,0 3 4-15,0-4 21 0,-12-9-16 0,6 13-15 16,0 2 13-16,2-1-12 0,-2 3 3 0,0-1-1 16,1 0 15-16,-1 2-11 0,1 1 3 0,-2 1-18 15,7 0 4-15,0 0-8 0,-13 0 14 16,-15 16 8-16,14-6 2 0,1 1-4 16,0 3-13-16,1 0-2 0,2 3 15 0,-1 4 6 15,-1 0-21-15,5 0 2 0,-2 2 2 0,0 1 3 16,2-1 3-16,1 1 6 0,-2 0 0 15,3 1 4-15,-1-1-7 0,1 2 9 0,2-1-12 16,1 0 14-16,2 2 1 0,-3-2-16 0,-2 2 8 16,5-1-9-16,0-12 5 0,0 9-1 0,0 4 11 15,0 5-13-15,0-3 12 0,0 3 0 0,0 2 1 16,0 0 3-16,0 1-9 0,0 2-6 16,-12 36-2-16,10-38 2 0,-1 1 5 0,0-4 0 15,-1 1 2-15,-3-4 12 0,3 0-13 16,-1 0 0-16,-1 0-8 0,2-2 13 0,0-2-10 15,-2-3 0-15,5-4 14 0,-2 0-17 0,-3-1 13 16,3-1-21-16,-1-7 3 0,0-1-3 0,2-1-24 16,1 0 17-16,-1-4-24 0,2 0-1 15,-3-1-40-15,-2-2-19 0,2 0 7 16,3 0-147-16,0 0-77 0,-20-18 25 0,9 4-107 16,-2-1 20-16,4-1 11 0,-5 2 13 0,3-1-5 15</inkml:trace>
  <inkml:trace contextRef="#ctx0" brushRef="#br0" timeOffset="658994.1812">3025 15779 310 0,'-9'-14'174'0,"2"3"3"16,-2 0-7-16,6-1-45 0,2 4-23 0,1 8 12 16,0-11-34-16,0-1 14 0,16-14-8 0,-7 10 8 15,1-1-13-15,5 5-3 0,2-5 0 16,4 2-16-16,0 0-11 0,-1-1-17 0,4 4 23 16,1-2-25-16,2 1-1 0,3-1-7 0,-2 3 6 15,1-4-28-15,-1 1 2 0,2 3-26 16,-3-1-25-16,1-1 5 0,-1 0-148 0,-3-2-121 15,2 4 24-15,0-8-79 0,-2 1 28 16</inkml:trace>
  <inkml:trace contextRef="#ctx0" brushRef="#br0" timeOffset="659358.1868">3928 14843 336 0,'1'-2'274'16,"2"0"-29"-16,-2 0-52 0,0 1-18 0,-1 1-38 16,0 0 26-16,-2 4-21 0,0-1-21 0,-2 3-5 15,-4 9-4-15,-3 3-10 0,-1 1-13 0,0 1-9 16,3 2 0-16,-5 1 3 0,3 0-20 16,0-1-19-16,0 0 8 0,1-1 2 0,1 0-2 15,-1 1-8-15,1 0-10 0,3 0 21 0,-1 3-15 16,2-3-10-16,1 0-6 0,-2 1 3 15,4-1 19-15,0 2-18 0,2-1-10 0,0-10 15 16,0 7 6-16,0 3-25 0,0 2 21 0,0 0-6 16,10 22-2-16,-6-21-10 0,-1-5-13 15,1 0 13-15,1 2-5 0,5-5-6 0,1 0-34 16,-3-7 2-16,0 4-16 0,-2 0-16 16,4-7-10-16,-3-2-22 0,1-2-17 0,-1-4 10 15,3 2-80-15,-10-2-87 0,24-16-115 16,-8 5 10-16,-2-6 23 0,0 1 21 0,-2-7 11 15,0 1-41-15</inkml:trace>
  <inkml:trace contextRef="#ctx0" brushRef="#br0" timeOffset="659633.8982">4070 15141 331 0,'2'-4'294'16,"1"-2"-50"-16,-1-1-18 0,1 2-55 0,1 1 10 15,8-4-37-15,-2 0-9 0,0 3-17 16,0 2-10-16,0 3-2 0,0 0-23 0,-10 0-8 16,12 0-15-16,17 17-6 0,-14-9 0 0,-2 3-15 15,-2 0 20-15,1 0-22 0,-6 3 3 16,-3 0-10-16,1 2-9 0,-4-9 4 0,0 7-2 16,0 2-3-16,-14 22-4 15,5-20-4-15,-3 1-11 0,1-1-8 0,-4-2-33 16,3 1 4-16,-2-7-27 0,1 7-16 0,0-9-7 15,6 0 9-15,0-5-107 0,1 0-91 0,6-3-106 16,0 0 26-16,0 0 15 0,-8-12 10 16</inkml:trace>
  <inkml:trace contextRef="#ctx0" brushRef="#br0" timeOffset="659896.0264">4277 15097 247 0,'2'-3'236'0,"-1"0"-32"0,0 2-30 15,0 1-23-15,-1-1-17 0,-1 2-14 0,-1 0-7 16,1 2-9-16,-1 2 6 0,-2 0-15 16,-2 10-16-16,-2-1-7 0,1 4 0 0,1-3-12 15,-2 2 5-15,0-1-17 0,5 1-7 0,-1 0 20 16,1 1-28-16,2-4-13 0,0-2 14 16,-2 2-9-16,3-14 5 0,0 11-11 0,0-2 7 15,0-1-23-15,12 7 24 0,-8-10-13 0,9 3 2 16,-5-3-15-16,1-1-5 0,-1-2-9 15,1-2-49-15,-9 0-12 0,15 0 5 0,3 0-73 16,19-21-31-16,-19 8-54 0,-1-3-96 16,0-1 24-16,-2-3-83 0,-1-2-7 0</inkml:trace>
  <inkml:trace contextRef="#ctx0" brushRef="#br0" timeOffset="660211.0667">4544 14933 416 0,'-2'-6'238'0,"2"2"-32"0,0 1-15 15,0-1-30-15,-1 0-26 0,2 3-20 16,1-1 3-16,0 2 1 0,0 2-27 0,4-1 3 16,6 9-4-16,1 1-26 0,-1 1 12 0,0 2-22 15,2 2 24-15,-2 0-24 0,3 2 11 0,-3 0-12 16,0 0 0-16,-3-1 14 16,1 3-11-16,-3-1-19 0,1 2 15 0,-4-2-16 15,-2 1 9-15,-1 2-23 0,-1-12 11 16,0 6 9-16,0 2-22 0,0 1 1 0,-11 20-3 15,3-17 13-15,1-2-15 0,0 2-2 16,-4-3 3-16,1-1-8 0,-1 1-13 0,0-1 19 16,-3-4-16-16,3 1-10 0,1-5-2 0,-1-1-23 15,2-3-16-15,1 0-34 0,1-5 5 16,7-1 10-16,0 0-211 0,-8 0-117 0,-1-11 25 16,9 3 23-16,2-10 25 0,-2 6-22 0,11-24-6 15</inkml:trace>
  <inkml:trace contextRef="#ctx0" brushRef="#br0" timeOffset="660474.8127">4872 15084 483 0,'4'0'255'0,"3"-1"-37"0,0 0 11 15,10-4-31-15,-7 5-21 0,21-7-11 0,-12 1-13 16,3 0 2-16,-1 0-26 0,2-3-7 16,1 2-11-16,0 1-26 0,0 2-2 0,2 0-13 15,-6-2-17-15,1 1 1 0,-1 0 5 0,-6 0-2 16,3 0-26-16,-2 0-19 0,-4 3-24 16,-3-3-15-16,-1 3-35 0,-3-1-38 0,1-1 9 15,-2 0-138-15,-1-1-128 0,-2 0 26 16,0 5-77-16,0 0 39 0,0-7 9 0</inkml:trace>
  <inkml:trace contextRef="#ctx0" brushRef="#br0" timeOffset="660741.2723">5168 14927 406 0,'-6'0'222'0,"4"0"-37"0,-3 0-7 0,3 2-19 16,0-2-28-16,0 4 0 0,0-4 6 15,0 2-2-15,2 1-21 0,-1 2 10 0,1-1-5 16,-1 1-14-16,1 1-3 0,1 1-11 0,-1 0 3 15,0 3 2-15,0 4-13 0,0 2-17 16,0 2 21-16,0 1-24 0,0 2 12 0,0-1-25 16,0-1 4-16,0 2-20 0,0 0-4 15,0-1-2-15,-8 21 8 0,3-20 6 0,0 1-18 16,3-2-9-16,-2 0 18 0,1-3-27 0,1 1-8 16,0-1-21-16,2-10-35 0,0 2-10 15,0 1-36-15,0 3 10 0,0 0-83 0,0-4-96 16,0-2 21-16,11 3 21 0,-4-8-141 0,0-4 27 15,6-5-22-15,3-3 10 0</inkml:trace>
  <inkml:trace contextRef="#ctx0" brushRef="#br0" timeOffset="661241.2483">5927 14743 483 0,'2'-10'306'0,"0"-1"-26"0,-3 4-22 0,2 0-42 16,-1-2-11-16,-1 3-19 0,1 6-15 0,0 0-2 15,0-8-24-15,0 8-4 0,0-8-29 16,0 2-9-16,0 6 0 0,0-6-23 0,-11-5-11 15,7 9-4-15,-1-1-26 0,-1 3 22 0,-1 3-24 16,-10 3 8-16,1 2-3 0,-2 3-14 0,0 3 12 16,3 1 1-16,1 1-28 0,1 5-9 15,-2-2 5-15,3 3 7 0,1 2-8 0,2 2 6 16,-1-1-15-16,3-1 2 0,-1 4 8 16,0-2 5-16,3 1 3 0,3-1-11 0,2 0-4 15,0-1 8-15,0-12 12 0,0 4-15 0,11 24 11 16,-3-17 2-16,0-2-14 0,3-3 35 0,4 0-33 15,-4-3 30-15,3 1-25 0,-1-2 24 16,-2-1-27-16,7-4 6 0,-3 2 3 16,3-6 9-16,0 1 7 0,-1-1-35 0,3 0 21 15,-3-3-20-15,-1-3 10 0,-7 0-4 0,7 0 13 16,1 0-16-16,20-12-10 0,-18 4 1 0,0-1-24 16,-3-2-8-16,-1 2-17 0,-1-2-41 15,-1-4-32-15,-2 0-21 0,1 2 13 0,-2-3-104 16,-4-1-82-16,-4 0-74 0,0 0 28 0,-2 10-47 15,0-1 14-15,-18-11 14 0,7 8 1 0</inkml:trace>
  <inkml:trace contextRef="#ctx0" brushRef="#br0" timeOffset="661495.5709">5891 15087 340 0,'19'-3'265'0,"0"1"-21"0,1-6-32 15,-1 2 13-15,-1 1-40 0,2-2 4 16,0-1-27-16,0 1 1 0,-2 1-19 0,1 0-25 16,-1 0-10-16,0 1-4 0,-2-2-15 0,-1 2-7 15,-4 0-12-15,-2 0-9 0,0 2-13 0,-4 1 5 16,0 0 14-16,0 0-20 0,-3 1-27 16,1-1-25-16,-1 1-17 0,0-2-8 15,2 2-42-15,-4 1-57 0,2 0 11 0,-2-2-125 16,0 2 20-16,0 0 17 0,0 0 17 0,0 0-205 15,-14-3 26-15,9 1 62 0,-1 2 5 16</inkml:trace>
  <inkml:trace contextRef="#ctx0" brushRef="#br0" timeOffset="662573.1038">8097 14769 374 0,'-2'2'292'0,"0"-2"-48"15,2 1-29-15,-2-1-1 0,2-1-41 0,0-1 3 16,3-1-44-16,0 1-8 0,8-10-2 16,6-1-22-16,-1-1 0 0,7 0-19 0,0 1-3 15,-1-2-3-15,2 1-6 0,4-1-1 16,-1-5-17-16,4 1 6 0,-2-1-27 0,1-2-3 16,0 0 8-16,-1-2-3 0,2-1 12 0,-2-2-10 15,1-1-12-15,-4 2 6 0,-1-4-10 16,-4 3-10-16,-1-3 4 0,-6 4 16 0,1-3-5 0,-3 2-2 15,-2 0-22-15,-5-2 4 0,-1 1 0 16,-3 1 12-16,-1 15 7 0,0-5-22 0,-18-22 4 16,7 21 2-16,-3-1 2 0,0 4-4 15,-2 2 12-15,0 2-12 0,-1 3 5 16,3 2 10-16,-5 1-9 0,1 4 0 0,11 1-8 16,-6 0-7-16,0 0 18 0,-16 18-17 0,11-8 5 15,4 3-6-15,-1 2 7 0,4 2 4 0,-1 4-2 16,3 1 4-16,2 1-12 0,1 4 1 15,1 1 11-15,3 0-3 0,-1 1 11 0,3 0-9 16,0-15 15-16,0 8-17 0,0 6 31 0,12 35-5 16,-5-28 2-16,-4 4-5 0,1 3 8 15,2-1 0-15,0 4-8 0,0 1 8 0,-3-1-20 16,-3-23 13-16,0 13-12 0,0 7-17 0,0 2 17 16,0 2 13-16,0 0-9 0,0 1-21 15,-13 44 15-15,6-48-9 0,-2 1-4 0,5 0-6 16,-2-3 20-16,-2-2-14 0,2-1 11 0,1-3-15 15,0-1-11-15,-2-3-12 0,1-5-12 16,-2 1 7-16,1-2-8 0,0-3 2 0,1-3 9 16,-3-4-10-16,0-7-15 0,4-2 2 15,-2-5 7-15,7-1 6 0,-17-13 18 0,7 2-18 16,1-5 21-16,3-1 18 0,4-1-10 0,-1-3 5 16,1-2 33-16,-1 1-13 0,3 11 2 0,0-6 8 15,0-4-7-15,11-22-8 0,-5 19 23 16,4 1-8-16,0-1-7 0,1 4 29 0,3-2-22 15,2 4-11-15,4-5-9 0,-1 0 14 0,1 1-5 16,3-1 2-16,2 2-2 0,3 1 0 0,0-2-10 16,3 1-11-16,2 2-49 0,-1-3-18 15,1 1-46-15,3 1-7 0,1-3 12 16,-2-2-174-16,3-2 23 0,-3 2-199 0,1-3 27 16,-1 1 26-16,2-2 22 0,-5-2 55 0,1 2-5 15</inkml:trace>
  <inkml:trace contextRef="#ctx0" brushRef="#br0" timeOffset="662881.7558">9283 14264 256 0,'1'-7'349'16,"1"-1"-49"-16,-2 4-27 0,1-1-41 0,0 2-13 16,-1 0-28-16,1 0-40 0,-1 0-19 15,0 2-2-15,0 1-14 0,-1 1-5 0,-3 4-5 16,-4 8-5-16,-4 5-24 0,0 4 1 15,-1 0-15-15,1 1 12 0,-3 2-15 0,3 3-14 16,1 2 5-16,-2-1-9 0,2 3 10 0,-1 1-6 16,3 0-14-16,1 2 4 0,0 1 7 15,2 0-5-15,2-1-17 0,0 0 5 0,4-3-13 16,0-16 13-16,0 9 7 0,0 2-39 0,15 27 0 16,-8-28-11-16,2 0 9 0,0-1-26 15,3-6-31-15,1 0-15 0,-1-2-16 0,2-9-28 16,0 3 11-16,0-5-124 0,-14-6-90 0,9 0-81 15,0 0 25-15,12-17 25 16,-11 2 24-16,-1 2 10 0,-3-9-4 0</inkml:trace>
  <inkml:trace contextRef="#ctx0" brushRef="#br0" timeOffset="663123.0413">9377 14477 231 0,'8'-19'327'0,"-2"2"-66"16,2 3-19-16,1 1-49 0,3 3-14 15,0 0 0-15,0 5-5 0,1 2-24 0,-2 1-20 16,3 2-12-16,-5 0-8 0,6 0-11 0,19 13 3 16,-16-1-28-16,1 0 0 0,-5 3 6 15,-2 2-23-15,-2 2-2 0,-4 2-2 16,1 5-8-16,-7-4-15 0,2 5 4 0,-2-14 0 16,0 8 2-16,-14 26-30 0,5-22-7 0,-1 1-36 15,-2-2-11-15,-1-1-25 0,2-4-9 0,0-1-21 16,1 0 10-16,0-4-98 0,2-9-85 15,3-2 22-15,1 0-150 0,4-3 25 16,0 0 17-16,2-9 3 0</inkml:trace>
  <inkml:trace contextRef="#ctx0" brushRef="#br0" timeOffset="663357.7734">9690 14452 326 0,'0'-6'276'0,"0"1"-48"0,-1 3-32 15,1 0-21-15,-4 4-11 0,1-2-31 0,-1 2-9 16,-7 8-21-16,-2 0 11 0,0 4-23 0,2 2-10 16,-1 2-10-16,0 2-3 0,2 0-15 15,1 1-8-15,3 2 2 0,0-2-3 0,1-2-19 16,5-8 17-16,0 4-5 0,0 3-19 0,16 14-18 16,-6-14-24-16,1-4-36 0,3-1 6 15,6-3-92-15,-2-8-93 0,-1 1-137 0,4 1 25 16,-12-4-11-16,7 0 6 0</inkml:trace>
  <inkml:trace contextRef="#ctx0" brushRef="#br0" timeOffset="663777.4611">9906 14321 357 0,'-2'-16'324'0,"1"2"-39"16,-2 5-33-16,0-1 22 0,1 4-38 15,1 0 3-15,0 1-29 0,0 2-32 0,0-2-24 16,0 2 0-16,1 3-40 0,0 0 0 0,0 0-6 16,0 0-28-16,4-9-7 0,-4 10-11 0,2 3-2 15,1 1-4-15,6 9-16 0,-2-1 13 16,1 4-26-16,-1 3 8 0,5 2-9 0,-2 0 20 16,0 2-5-16,3-4-25 15,0 2-14-15,-2 3 23 0,-1 1-15 0,0-3 11 16,1 2-14-16,-3 0 13 0,0-2-12 0,0 2 4 15,0 2-22-15,-2 1 16 0,-1-2-8 16,0 1 33-16,1-1-26 0,-2 0-14 0,-2 0-2 16,-2 3 22-16,1-3-9 0,0-6-10 0,-1 5 3 15,0-15 22-15,0 4-14 0,0 1 18 0,0 0-11 16,0-3-9-16,-9 3 14 0,-4 13-27 16,3-15 21-16,1-1-1 0,-1 0-23 0,-3 0 5 15,0-2-9-15,-2 0-29 0,-1-4 0 0,-1 1-16 16,1-4 3-16,2-3-24 0,5 0-32 15,-17-10-45-15,9 7 16 0,0-12-222 16,6 2-57-16,1-5 27 0,2-3 3 0,3 1 27 16,5-6 11-16,0 14 19 0</inkml:trace>
  <inkml:trace contextRef="#ctx0" brushRef="#br0" timeOffset="664083.4973">10276 14541 499 0,'2'-1'328'0,"0"0"-60"0,0-1-3 0,1 1-43 16,-1-1-13-16,0 1-3 0,1-2-22 0,1 2-25 16,1-1-31-16,2 1-5 0,10-3-23 15,2 0 0-15,-1 0-28 0,1-2 19 0,2 2-14 16,-2 2-22-16,0-3-7 0,-1 1 10 0,-1 1-4 15,0-1-10-15,-5 3 8 0,-1 0-19 16,0 0 1-16,-4-2-18 0,-1 1 5 0,-1 2-11 16,1-1 9-16,-3 1-2 0,0 0-20 0,-1-2-12 15,1 2-18-15,-1-2-22 0,0 1-26 16,-2 1-45-16,0 0-14 0,0 0 13 0,0 0-134 16,0 0-154-16,0 0 20 0,0 0 20 15,0 0 24-15,0 0 16 0,10-8 16 0</inkml:trace>
  <inkml:trace contextRef="#ctx0" brushRef="#br0" timeOffset="664523.2721">10930 14193 251 0,'1'-4'323'16,"-1"-1"-49"-16,0 0-37 0,-1 1-7 0,0 1-23 15,0-1-32-15,0 0 2 0,0 2-36 0,-1-2-11 16,-1 3-20-16,-3-1-24 0,0 2 0 0,0 2-13 16,-8 5 5-16,-4 3-18 0,0 0-3 15,0 2 7-15,0 4-21 0,0-1-1 0,-1 3 1 16,1-1-5-16,3 1 11 0,-2 3-11 16,3-3-4-16,1 3-8 0,0-1 9 0,2 3-11 15,-2-2-7-15,4 5 3 0,0-1 21 0,4-2-20 16,0 3 4-16,5-1 12 0,0-1-19 0,0-12 34 15,0 6-17-15,12 21 3 0,-5-18 9 16,0-2-29-16,2-2 26 0,1 0-3 0,-2-3 8 16,4 0-24-16,0-3 8 0,5 0 9 15,-4-3-1-15,4-3 21 0,-2 1-21 0,-2-3 1 16,-1-3-3-16,6 1-5 0,-3 1 2 16,-6-2-8-16,5 0-1 0,-1 0-3 0,-1 0 14 15,0 0-3-15,14-13-48 0,-14 6-41 0,-4 0-9 16,4-2-21-16,-3-4-43 0,-6 3-33 15,-1 0-48-15,-1-1 19 0,-1 11-271 0,0-14 35 16,0 2-16-16,-9-17 12 0,-1 15 61 0,-2-1 24 16,-1 1 5-16</inkml:trace>
  <inkml:trace contextRef="#ctx0" brushRef="#br0" timeOffset="664800.276">10778 14521 493 0,'13'-7'306'0,"1"-3"-43"0,1 1-15 16,3 1-36-16,-1 4-6 0,-3-4 4 0,3-1-32 15,7 7-10-15,-3-3 3 0,-1-1-43 16,-2 5-5-16,-1-4-8 0,0 1-26 0,0 2 8 16,-17 2-15-16,10 0-7 0,-3 0-18 0,1 0 17 15,-8 0 1-15,7 0-25 0,0 0 1 16,-7 0 10-16,0 0-19 0,17-8-18 0,-16 8-7 15,1-3 10-15,1 3-16 0,-2 0-13 0,1-2 2 16,-1 2-15-16,-1 0-45 0,0-1-30 16,-2 0-49-16,0 1 12 0,-2-2-131 0,-12-3-152 15,0-2-13-15,3-4 24 0,4 1 27 16,0-1 27-16,-3-3 13 0,1-2 2 0</inkml:trace>
  <inkml:trace contextRef="#ctx0" brushRef="#br0" timeOffset="666171.21">17824 9493 219 0,'0'0'285'0,"0"12"-38"0,0-12-25 0,0 0 10 0,0 0-29 16,0 0 2-16,0 0-30 0,0 0-19 15,0 0-24-15,0 0-5 0,12 0 14 0,-12 0-35 16,0 0-3-16,0 0-9 0,24 20 3 16,-19-21-31-16,12-4-13 0,1-2 10 0,7-1-18 15,0-3 8-15,1 2 2 0,0-3 8 16,3 0-31-16,-1-2-8 0,0-3-1 0,0 0 6 16,0-2-8-16,-2 0-7 0,0-4 23 0,-5 1-19 15,0-3-5-15,-1 3-4 0,-5-5 15 0,-1 1-4 16,-3 1-10-16,-2-1-14 0,0-1 0 0,-6 2 0 15,-3 12-11-15,0-3 11 0,-19-21 20 16,9 20-17-16,-5 2-3 0,-1-1 11 0,0 3-6 16,-2 5-2-16,0-1 4 0,2 3-6 0,-3 1-9 15,4 3 7-15,3 2-5 0,3-1 4 16,9 1 3-16,-24 11-8 0,13-2 25 0,-2 4-15 16,3 4-7-16,3 3 0 0,-2 4 2 0,4 1 0 15,1 1-1-15,3 4-1 0,1-2 7 16,0-12 7-16,0 7 18 0,10 29 13 0,-5-21-4 15,2 0-6-15,-1 1-1 0,2 1-7 0,1 2 9 16,0 1 16-16,0 3-22 0,3-2-1 16,-3 3-11-16,-1-1-8 0,1 2 31 0,-1-2-26 15,-2 1 3-15,-1 0-2 0,0-2-8 16,-2 0 32-16,-1-1-13 0,-1 1-4 0,-1-21-4 16,0 8-9-16,0 3-19 0,0 1 8 0,-13 29-18 15,4-32-6-15,1 2 0 0,-1-7-22 0,1 0-12 16,-5-3 21-16,5-3-6 0,-5-5-19 15,-2-6 12-15,3-1-11 0,12-3 19 16,-13 0-7-16,-14-17 32 0,10 6 14 0,7-5-14 16,-5-1 27-16,8-2 23 0,-2-2 4 15,2-1 12-15,0-2 10 0,7 1 9 0,0 0-3 16,0 11-13-16,0-6-2 0,16-26 1 0,-8 18 0 16,4 3 3-16,0 0-9 0,1 1-18 0,4-2 30 15,1 2-29-15,3 0 3 0,-1 1 7 16,3-1-18-16,3 0-3 0,3 1 2 0,-2 1-22 15,-1 0-14-15,1-3-34 0,-1 3-27 16,1-2-21-16,0 0-61 0,3-2 16 0,-3-2-183 16,1-1-55-16,2-1-22 0,-2-7 44 0,-1 2 6 15,-3 1 39-15,-1 1 10 0,1 1-55 16</inkml:trace>
  <inkml:trace contextRef="#ctx0" brushRef="#br0" timeOffset="666421.303">18699 9082 295 0,'0'-8'326'0,"0"1"-65"0,-1 1-50 15,0 2-1-15,1 0-31 0,-1 1-11 0,0 0-8 16,-1 2-34-16,0 2-7 0,-2 3 10 16,-6 6-18-16,0 8-26 0,1 2 12 0,-5 1-10 15,2 2 3-15,0 1-9 0,-1 2-5 16,1-1-5-16,0 4-6 0,4 0-19 0,-1 2 17 16,1-1 17-16,2 0-27 0,2 2-2 0,1-2-3 15,3 1-5-15,0-15 1 0,0 9-38 0,0 2 1 16,13 29-6-16,-5-33-5 0,2 2-9 15,-2-6-20-15,5 4-21 0,-1-6 9 0,1-2-17 16,0-6-36-16,-2-5-1 0,-1-1-17 16,-1-3 11-16,-2 0-77 0,13-14-60 0,-7-1-52 15,-4-3-46-15,-3-1-10 0,0-5 21 16,-1-2 14-16,0-2 5 0</inkml:trace>
  <inkml:trace contextRef="#ctx0" brushRef="#br0" timeOffset="666645.3654">18768 9369 264 0,'6'-28'253'0,"1"2"-14"16,-3 2-42-16,2 1-12 0,-1 1-20 0,3 0 20 15,0 1-33-15,-1 4-9 0,0 2 7 0,3 1-25 16,0 3-13-16,0 1-3 0,3 2-12 0,-1 5-14 16,-3 2-7-16,-9 1-10 0,12 0-10 15,14 11 1-15,-13 0-16 0,-6 4 14 16,5 0-2-16,-3 2-5 0,-5 3-1 0,-2 0-1 16,-2-9-23-16,0 5 10 0,-13 24-5 0,1-16-12 15,0-5-29-15,-2 5-15 0,-1-6-22 16,-2 0-28-16,1 1-1 0,1-1-39 15,3-1 9-15,0-3-81 0,4-6-74 0,4-4-98 16,2-1 15-16,2-3 24 0,0 0 18 0,7-1 20 16</inkml:trace>
  <inkml:trace contextRef="#ctx0" brushRef="#br0" timeOffset="666855.0071">19061 9235 620 0,'5'-17'277'0,"0"3"-42"0,-2 5-35 16,-1 1-17-16,-1 3-17 0,-1 5-25 0,0 0-31 15,0 0 16-15,-8-3-15 0,3 6-16 16,-5 6-10-16,-3 4-14 0,5 2-5 0,-3 3-22 16,2 1 12-16,2 1-14 0,-1-2-4 0,4 4 3 15,0-2 1-15,2-2-13 0,0 3 1 16,2-11-34-16,0 5-20 0,15 17-29 0,-4-17 2 16,3 1-49-16,1-4 8 0,4-2-64 15,-3-5-91-15,2-2-117 0,-9-3 8 0,6 0 22 16,0 0 15-16,19-18 5 0</inkml:trace>
  <inkml:trace contextRef="#ctx0" brushRef="#br0" timeOffset="667139.1059">19335 8966 340 0,'-1'-10'372'15,"4"1"-88"-15,-1 3-30 0,-1 1-16 0,-2 1-49 0,2 1-25 16,-1 2-10-16,1 1-9 0,1 1-10 15,0 3-23-15,4 10-11 0,1 5-6 0,-1 2-8 16,1 2-2-16,1 3 7 0,1 1-2 0,-2 2-7 16,1-3-13-16,-3 3 0 0,-1 0-36 15,-2 1 21-15,-2 4-6 0,0-18 2 0,0 9-15 16,-12 26-1-16,6-26 3 0,-6 2-9 16,1-4-12-16,-1 4-5 0,-3-4 0 15,0 1-1-15,-1-2-24 0,-1 1-2 0,0-5-29 16,2-1-24-16,-3 0-20 0,0-2-34 15,2-5-16-15,7-7 13 0,-3-2-226 0,12-1-75 16,0 0 47-16,-10-14 20 0,13-4 51 0,-3 7-21 16,17-23 3-16</inkml:trace>
  <inkml:trace contextRef="#ctx0" brushRef="#br0" timeOffset="667358.4186">19515 9142 267 0,'5'-5'338'0,"-1"0"-67"0,0-1-41 16,8-4 4-16,2 0-26 0,1 0-35 0,2 1-21 16,0 1-20-16,3-2-2 0,2 1-17 0,0 0-8 15,0 0 5-15,1-2-29 0,1 1-21 16,-1 1-8-16,-1-2-21 0,-1 1-45 16,-2-3-23-16,-3 3-33 0,-2 1 6 0,-1-3-116 15,-5 1-138-15,-5 1-64 0,-3 10 25 0,0-7 21 16,-10-5 10-16,3 8 0 0</inkml:trace>
  <inkml:trace contextRef="#ctx0" brushRef="#br0" timeOffset="667565.7597">19715 8909 368 0,'-2'4'192'16,"2"1"28"-16,-1 1-9 0,0 0-27 0,1 2-13 16,3 11 3-16,-3-13-32 0,0 7 3 0,0 4 10 15,0 2-24-15,0 1-8 0,0 1-9 16,0 1-3-16,0 2-24 0,0-2 3 0,0 0-5 15,7 2 9-15,-7-2-45 0,0 0 24 16,0-1-17-16,0 1 1 0,0-1-9 16,17 19-14-16,-12-23-16 0,-2 2-33 0,2-3-33 15,-3-4-21-15,2-3-53 0,-2 2 12 0,0-3-189 16,1-4-111-16,0-2 56 0,0 0 22 0,-1-2 23 16,1-1 12-16,1-2 27 0</inkml:trace>
  <inkml:trace contextRef="#ctx0" brushRef="#br0" timeOffset="667971.1521">20299 8817 592 0,'3'-11'299'0,"0"4"-40"0,-2 2-52 16,2-1-26-16,-3 5-22 0,-1-2-26 15,0 1-16-15,-2 1-12 0,0 1-6 0,-4 2-15 16,-8 5 14-16,-2 2-24 0,-1 2 4 0,0 4-7 16,-1 2-7-16,-1 3-26 0,1 2 4 15,-2 2 0-15,3 2 13 0,-1-1-7 0,1 3 3 16,4 0 1-16,3 0-8 0,0 0-3 0,1 0-4 16,1-1 8-16,2 1-7 0,6 2 24 0,1-15 17 15,0 4-17-15,0 3 3 0,18 23 25 16,-6-27-38-16,2-2-6 0,4-3 17 0,0 0-15 15,1-2 7-15,0-3 10 0,2-4-6 16,2 2 1-16,1-5 3 0,-13-1-8 0,7 0-6 16,4 0-29-16,27-14-7 0,-25 3-44 0,-1 1-46 15,0-4-18-15,-1-1-36 0,-4-3-27 16,1 1-35-16,-4-1 17 0,0-1-149 0,-4-2-93 16,-3 0 24-16,-4 2 15 0,-4 9 8 0,0 0 45 15,-17-13 12-15,6 12 1 0</inkml:trace>
  <inkml:trace contextRef="#ctx0" brushRef="#br0" timeOffset="668226.0144">20267 9129 430 0,'-1'2'236'0,"2"-1"4"16,0 1-16-16,2-2-1 0,-1 0-20 16,2-2-23-16,4 2-14 0,7-4 2 0,-2 1-13 15,5-1 0-15,3-1-28 0,-3 0-12 0,0-1 7 16,-1 1 3-16,-2-1-13 0,2 2-9 0,-2-1-8 15,0 0-2-15,-4 1-1 0,-2 2-2 16,-2-1-36-16,0 0-7 0,-2 3-3 16,0-2 45-16,-1 1-34 0,0-1-16 0,-1 2 2 15,2-1 3-15,-2 0-50 0,-1 0-16 0,1 0-13 16,-1-1-66-16,-1 2-40 0,1-3-50 16,-2 3 18-16,0 0 14 0,0 0 16 0,0 0-295 15,0-8 38-15,-13-13 34 0,3 0 21 16,3 4 24-16,-2-2 14 0,-1 2 52 0</inkml:trace>
  <inkml:trace contextRef="#ctx0" brushRef="#br0" timeOffset="669419.7972">21823 12358 419 0,'0'0'345'0,"0"13"-51"0,0-13 0 0,0 0-36 15,0 0-5-15,0 0-40 0,0 0-14 0,0 0-35 16,0 0-5-16,0 0-14 0,0 0-27 16,0 0-3-16,0 0 0 0,8-1-36 0,3-7-22 15,2-2 8-15,0 1-10 0,6-3 8 16,-6-3-23-16,4 2 4 0,-2 0-25 0,1-3 36 16,1 0-36-16,1-2 10 0,-2 0 0 15,2 0-19-15,-3-2-16 0,2 1 18 0,-1-3 3 16,-1 0-7-16,0 1-1 0,-1-2-15 0,-5-1 13 15,0-1-5-15,-5 0 14 0,0 1-11 16,-3 3-7-16,0-3 23 0,-1 13 5 0,0-4-11 16,0-3-13-16,-16-19 23 0,11 21 8 0,-2 0-9 15,0 3-12-15,1 3 7 0,2 3 22 16,2 0-13-16,-1 3-31 0,1 0 12 0,1 2 23 16,-2 0-6-16,3 2-7 0,0 0-8 15,0 0 15-15,-4 15-18 0,2 5 0 0,-1 1-21 16,3-10 23-16,0 4-10 0,0 6-14 15,0 4 14-15,7 0 41 0,7 26-11 0,-6-21-20 16,-2 1-14-16,3 0 33 0,-2 4-1 0,4-1-5 16,-2 3-1-16,0 1-2 0,-1 0-2 15,-2 3-2-15,1 0-1 0,-2-1 1 0,-3 2 4 16,-1-2-1-16,-1 3-1 0,0-22-53 0,0 10 14 16,0 4 5-16,-13 38-32 0,5-36 5 15,-2-2-20-15,-1 0-10 0,-1-5 10 0,1-2 6 16,-4-2-20-16,0-5 3 0,2-1 14 0,-4-4-11 15,4-3 22-15,-1-2 9 0,-1-5-15 0,1-4 20 16,14-2 9-16,-15 0-2 0,-13-17 11 16,10 6 25-16,4-2 17 0,0 0 37 0,4-5-8 15,3 0 4-15,4 2 32 0,3 6-44 16,0-5 26-16,0-4 2 0,11-21-25 0,1 17-2 16,-2 0-4-16,3 3-5 0,4-2 11 0,2 0-18 15,4 1-13-15,5 1 9 0,1-4-3 16,3 4-3-16,3-1 1 0,0 1-42 0,2-1 5 15,0 2-10-15,0-1-35 0,-1 2-35 16,0-1-27-16,-1-2-38 0,2 1 16 0,-3-1-151 16,0-4-115-16,-5 6-28 0,0-6 31 0,-4 2 7 15,-3 0 27-15,0 0 15 0,-3-1 4 16</inkml:trace>
  <inkml:trace contextRef="#ctx0" brushRef="#br0" timeOffset="669691.2866">22755 11924 534 0,'2'-6'340'0,"-2"2"-71"16,2 1-42-16,-1 0-32 0,0-1-26 0,0 3-1 16,1-1-35-16,-2 1-15 0,-1 4 11 0,0 1 10 15,0 3-11-15,-3 12-10 0,-2 1 6 0,-2 3-31 16,0 2 12-16,-2 0-4 0,-3 3-12 16,1 1-11-16,1 2 43 0,-1 0-31 15,2 2-26-15,0 0 12 0,0-1-8 0,2 1-6 16,2-1-25-16,3 0 9 0,0-2 3 15,2 3-16-15,1-18-12 0,0 6-16 0,0 2-15 16,11 24-1-16,-1-28-26 0,1 0-32 16,-1-5-3-16,3-2-28 0,2-2-20 0,1-4-42 15,-1-5-5-15,-2-1 16 0,-3 0-186 16,18-14-83-16,-12 2 21 0,3-4 45 0,-4 0-5 16,-1-8 36-16,-1 2 11 0</inkml:trace>
  <inkml:trace contextRef="#ctx0" brushRef="#br0" timeOffset="669939.171">22908 12243 916 0,'1'-27'298'0,"-1"14"-50"0,0-4-19 0,0-3-10 16,11-20-37-16,-8 22-2 0,-1 5-9 0,1 3-8 16,1 2-13-16,-2 1-38 0,0 3-13 0,3 2-5 15,0-1-24-15,-2 2-5 0,2 2 9 16,-5-1-13-16,12 0-16 0,14 17-4 0,-13-6-19 16,-3 1 2-16,-1 3 3 0,-3 4-2 15,-1-1 11-15,-3 3-9 0,-2-10 21 0,0 7-32 16,-13 23-9-16,3-17-3 0,-2-1 6 0,-1 0-23 15,1-3-7-15,-1-1 3 0,-2 0-42 16,2-2-5-16,-3-4-11 0,3 0-33 0,1-4-8 16,4-1-10-16,2-1-26 0,2-3 12 0,3-3-115 15,2-2-88-15,3-2 23 0,10-6 25 16,4-4 19-16,1-1 22 0,0-1 12 0,1-4-110 16</inkml:trace>
  <inkml:trace contextRef="#ctx0" brushRef="#br0" timeOffset="670171.104">23192 12178 533 0,'9'-12'324'0,"-2"4"-35"0,-3-1-42 16,0 3-38-16,-2 2-23 0,3 1-12 0,-4 0-31 16,1-1 8-16,-2 3-39 0,0 0 4 0,1 1-21 15,-2 1-14-15,-1 4 6 0,-1-1-18 16,-4 12-4-16,-5 1-6 0,0 3-5 0,0 2-11 16,0-1 3-16,0-1-20 0,3 3 22 0,1-1-15 15,2-1-19-15,2 1 16 0,3-3-36 16,1-10-9-16,0 5 6 0,15 14-23 0,-1-14 6 15,-1-3-33-15,4-3-11 0,2-2-21 0,1-3-11 16,4-3-17-16,-11 0 9 0,6 0-139 16,25-19-119-16,-21 7 23 0,-1-2-41 0,3-5 37 15,-6-2 12-15,0-2 25 0</inkml:trace>
  <inkml:trace contextRef="#ctx0" brushRef="#br0" timeOffset="670454.1324">23460 12072 267 0,'-4'-10'393'0,"-1"0"-87"0,4 1-44 15,-2 5-37-15,0-3-4 0,2 3-30 0,0 0-2 16,0 1-44-16,0 1-4 0,1 2 9 0,3 0-44 16,0 3-10-16,1 1-3 0,7 11-7 15,1 3 11-15,2 1-42 0,-3 2 12 0,2-2-1 16,-1 4-19-16,-4 2 8 0,2-2-17 16,-1 2-8-16,-3 1 0 0,-1-1 15 0,-2 1-14 15,-2 1 22-15,-1-14-34 0,0 5 30 0,-13 27-37 16,3-23 43-16,-1 1-45 0,-3-2-1 0,-2 0 13 15,1-5 2-15,-3 1-10 0,-1-3 11 16,1-1-9-16,0 1-8 0,-1-4-30 0,4-2 9 16,0 1-21-16,3-5-2 0,-3 1-29 15,5-5-28-15,3 0-37 0,7 0-46 16,0 0 17-16,0-14-210 0,10 2-39 0,5-2 27 16,5-3-2-16,-3-1-9 0,5 2 13 15,4 1 60-15</inkml:trace>
  <inkml:trace contextRef="#ctx0" brushRef="#br0" timeOffset="670670.8139">23717 12378 293 0,'4'0'281'0,"-1"0"-49"0,3 0-1 0,0-1-16 0,-1 2-28 16,1-1 0-16,0-1 2 0,3 1-35 16,-2 0 22-16,2 0-25 0,5 0-13 0,2 0-16 15,2 0-22-15,19-11 17 0,-16 10-26 0,-4-2-16 16,6 3 0-16,-7-4-32 0,7 3 14 15,-4-3-19-15,2 1-22 0,-1-1-35 0,1-1-55 16,-2 1-32-16,3 0 10 0,1-4-191 16,-3 2-136-16,3 1 56 0,0-1 24 0,1 0 23 15,-2 0 17-15,4 0 9 0</inkml:trace>
  <inkml:trace contextRef="#ctx0" brushRef="#br0" timeOffset="671072.7796">24678 12219 389 0,'4'-3'375'0,"1"1"-54"0,-2 0-42 15,0-1-1-15,0 2-17 0,-1 0-18 0,0 1-47 16,-1-1-25-16,1-1-24 0,0 1-26 0,-1 1 9 16,0 0-30-16,-3 0-13 0,0 1-16 15,-1 2 11-15,-3-1-14 0,-6 7-11 0,-1-1-19 16,-6 5 8-16,4 1 3 0,-5 1-5 0,2 0-10 15,-2 2-1-15,1-1 12 0,-3 3-26 16,4 3 39-16,-4-4-17 0,4 0-21 16,0 0 0-16,2 2-6 0,-3-1 44 15,4-3-7-15,0 7-5 0,2-2-4 16,1-2-5-16,5-1-3 0,-1 0 18 0,3-2-12 0,2-3 20 16,0 4-9-16,3-10 3 0,0 4-12 0,0 0 4 15,15 14-10-15,-5-13 8 0,2 0-13 0,1-2 15 16,5-1-36-16,2 1 17 0,3-1-19 15,2-3 3-15,0 0-17 0,-4-4 1 0,9 2 2 16,-1-3-68-16,1-1-11 0,-15 0-40 0,5 0-3 16,28-14-42-16,-19 5-49 0,-2 4 20 15,-2-5-98-15,-3-1-27 0,-1-3-78 0,-4 3-15 16,-8-3 27-16,-7 5 27 0,-2 9 11 0,0-8 29 16,-19-12 10-16</inkml:trace>
  <inkml:trace contextRef="#ctx0" brushRef="#br0" timeOffset="671285.9962">24700 12549 310 0,'-11'-8'264'15,"0"4"-37"-15,2 0-47 0,2 2 0 16,1-1-29-16,0 2-27 0,2 0 24 0,1 0-22 16,1-1-6-16,0 1 22 0,0 1-20 0,3 0-23 15,2-1 8-15,2 1-10 0,-2-1 11 0,5 1-4 16,-1 1-35-16,11 0 15 0,-8-1 2 0,5 0-8 16,3 0-25-16,1 0 3 0,2 0 14 15,0 0 4-15,-2 0-20 0,1 0-11 16,-1 0 0-16,-2 0 11 0,-1 0-19 0,-2 0-15 15,-2 0-2-15,-3 0-34 0,-1 0-39 0,-2-6-41 16,8-3 11-16,-11 4-193 0,1-1-154 0,-4 0 31 16,-5-8-26-16,-3-1 24 0,-6-1 101 15,-3-1 5-15,-2-3 23 0</inkml:trace>
  <inkml:trace contextRef="#ctx0" brushRef="#br0" timeOffset="672634.8731">21303 10517 419 0,'-15'0'242'16,"15"0"-16"-16,0 0-13 0,0 0-38 0,0 0 14 15,0 0-15-15,0 0-48 0,0 0 6 0,0 0-24 16,0 0-16-16,0 0-2 0,0 0-8 15,0 0-11-15,2-24-5 0,15 16 19 0,-2-1-13 16,2 0 7-16,-1-1-30 0,-1 2 6 16,0-5-11-16,0 2-7 0,-2-2 0 0,1 0 11 15,-2 0-16-15,2-2-18 0,-3-1 26 0,0 0-1 16,2-1-26-16,-3 1 1 0,-4-2-2 0,1 2 16 16,-1 0-15-16,-2 0-2 0,-2 4 19 15,-1 2-18-15,1-1 6 0,0 4-13 0,-2 0 2 16,0 1-2-16,0 0 4 0,0 1 1 15,0 5 4-15,0 0 15 0,0-6-28 0,0 6-6 16,0-7 7-16,0 7-2 0,0-6 0 0,0 6 16 16,0 0-11-16,-5-8-2 0,5 9 1 15,-2 4-13-15,0-1 4 0,-1 15 18 0,0 0-20 16,-1 0-3-16,1 5 21 0,2 2-13 0,1 1 12 16,0-13 2-16,0 7-14 0,0 5 1 15,0 2 4-15,16 28-8 0,-11-26 21 0,0 2 10 16,-1 2-28-16,2 3 7 0,2 2 20 0,-2 1-19 15,-3 0 9-15,3-2-7 0,-1 2-3 16,0-2 1-16,-2-1 3 0,-3-18-13 0,0 8 37 16,0 3-18-16,0 0-4 0,0 0 11 15,0 0-3-15,-15 25-19 0,6-30 7 0,3-3-12 16,-4-5-6-16,0-1 18 0,2-1-34 16,-2-5 35-16,1-6-12 0,-2-2-1 0,11-2-6 15,-12 0 3-15,-12-15 4 0,12 2-9 16,2-2 9-16,2-5 20 0,0-2-33 0,3-2 22 0,2 1 0 15,-2-2 5-15,3 0 4 0,1 1-16 16,1 12 11-16,0-5 15 0,14-22-22 0,-2 16 2 16,-3 2-1-16,5 4 6 0,2-3-19 0,5 3 4 15,0-1 22-15,7 0 7 0,-4 1-24 16,4 2-1-16,-1 2 15 0,0-1-27 0,0 2-25 16,-3 0-14-16,2 2-1 0,-3-1-32 0,2-1-15 15,-2 0 0-15,-3-2 8 0,1 2-90 16,-4-1-55-16,-1-4-39 0,-2 3-80 15,-1-5-1-15,-2 0 26 0,-3 1 19 0,3-2-8 16,2-4-9-16</inkml:trace>
  <inkml:trace contextRef="#ctx0" brushRef="#br0" timeOffset="673269.7138">21975 10368 362 0,'6'-14'206'15,"-2"1"-42"-15,-2 3-2 0,-1 3 34 16,0-1-18-16,0 1-18 0,0 4 20 16,-1-2-34-16,1 3-8 0,-1 2-19 0,0 0-17 15,0 0-9-15,0 0-1 0,0 0-3 16,2-8-19-16,-2 10-16 0,-2 4 22 0,1 10-13 0,-2 2 8 15,3-8-34-15,-6 23 5 0,2-10 8 16,-1 2-16-16,1-3-1 0,0 0 10 16,1 1-24-16,3 0 22 0,-2 1 4 0,2-13-25 15,0 5 7-15,0 6-12 0,11 22 23 16,-4-22-27-16,0 1 11 0,-2-3-9 0,0-3-8 16,-1-2-9-16,3 0 1 0,-2-5-14 0,-1-2-12 15,2-3-13-15,-3-1-1 0,1 0-7 0,-4-4-21 16,0 0-13-16,0 0 8 0,20-20-10 15,-10 5-7-15,-5-3 8 0,5-3 8 0,-2-1 8 16,1-2-24-16,1-1 10 0,-3-1 7 16,3 1 34-16,-5-3 46 0,4 6 1 0,-5-3 0 15,5 4 13-15,-2 4 20 0,-1 1 3 16,-1 4 5-16,3-1-5 0,-2-2 9 0,-5 9 5 16,1 0 4-16,4 2-25 0,-3 0 2 15,3 2-17-15,-1-1 26 0,-1 3-18 0,2 0-2 16,-6 0 4-16,12 0 19 0,9 16-19 15,-7-8 4-15,-2 3 9 0,-1 0-12 0,-1 1-7 16,-2 1-12-16,-5-3 18 0,2 6-22 0,-2-3 0 16,-3-13 14-16,0 10-2 0,0 0-10 15,0 0 2-15,0-3-2 0,0 0-10 0,-11 6 10 16,9-8-28-16,-1 1-8 0,2-2 23 0,-1 1-34 16,0-1 20-16,1-1-2 0,-1 0-33 15,2-2 7-15,0-1-28 0,0-1 18 0,2-2-37 16,0-1 12-16,7-8 6 0,-2 1-8 15,4 0 39-15,-3-1 19 0,1 2 18 0,-3 2 9 16,-2 1 9-16,1 3 6 0,-4 0 10 16,2-1-3-16,-1 3-9 0,-1 0 20 0,1-1-30 15,-1 2-6-15,1 1 17 0,-2 0-7 0,0 0 0 16,0 0 13-16,-1 6-3 0,0-2-3 16,1-1-18-16,0 1 13 0,1 0 4 0,0 0-17 15,0 2 14-15,2 0 3 0,0-1 0 16,7 7-16-16,2-4-9 0,1-1-7 0,1 1-6 15,2-3-26-15,0-1-16 0,1-1 7 0,-2-3-113 16,-8 0-44-16,5 0-108 0,11-16 23 0,-9 3-50 16,-4 1-27-16</inkml:trace>
  <inkml:trace contextRef="#ctx0" brushRef="#br0" timeOffset="673502.9091">22603 10291 347 0,'0'-7'271'0,"0"2"-51"0,0 1-23 16,1 3-38-16,1-2-2 0,0 4-30 0,0 1 5 15,2 3-26-15,-1-2-2 0,11 15 11 16,-3 0-16-16,0-2-11 0,0 6 3 0,-3 0 7 16,0 0-15-16,1 2-21 0,0 1 7 15,-3-3-16-15,-1 3 3 0,-3-2 0 0,-1 2-23 16,-1-14 26-16,0 6-2 0,-12 27-40 0,0-20 11 16,0-2 3-16,-2-2-9 0,-3 1 7 15,-1-2-19-15,1-1-6 0,-2-1-29 16,-1 0-33-16,-1-4-9 0,1 0-64 0,-1 1 12 15,4-4-255-15,2-3-10 0,6-4 21 16,4 0 26-16,3-3 15 0,2 0 8 0</inkml:trace>
  <inkml:trace contextRef="#ctx0" brushRef="#br0" timeOffset="674051.6137">23220 11090 470 0,'1'3'191'0,"1"-3"10"0,-1 1-8 0,1 1-42 16,-1-1 9-16,0 0-12 0,1 2-6 15,1-3-17-15,-2 4 4 0,3-3 0 0,0 0-3 16,0 1-12-16,0 1-15 0,1-1-5 16,2-1-2-16,10 5 7 0,-1-1-17 0,2 0 0 15,1 3-18-15,4-3 1 0,3 1 0 0,4 0 2 16,-1 0-19-16,1 3-1 0,2-2-5 16,4-3-25-16,5 7 24 0,2-4 13 0,2 4-27 15,5 1-16-15,1 4 8 0,2-5-1 0,6 3 7 16,3 0-23-16,8 1 11 0,3 1 0 15,0 0 0-15,4 2-1 0,-4-3-13 0,7 3-15 16,-2-2 16-16,1 1-11 0,0-1-8 0,-1 0 22 16,0-1-29-16,-1-2 3 0,-7 1 2 15,0-3 7-15,-3 1 11 0,1 0-10 0,-5-2-12 16,-3 1 31-16,-3-1-10 0,-3 0 24 0,-5-1-11 16,0-2 18-16,-7 1-15 0,-3-2-8 0,-3 1-12 15,-4 0 13-15,-1-2 23 0,-2-1-6 16,-3 1-13-16,-3-3-6 0,-1 1 12 15,-6 1-13-15,-2-2 6 0,-3-1-7 0,-2-1-17 16,-2 1-15-16,-7-1-6 0,0 0-28 16,0 0-55-16,7 0 11 0,-7 0-190 0,8-12 25 15,-8 8-155-15,-2-2 28 0,-2-8 24 16,-1-2 23-16,1 2 11 0,-2 0-2 0</inkml:trace>
  <inkml:trace contextRef="#ctx0" brushRef="#br0" timeOffset="674437.3761">25774 11420 320 0,'0'-3'352'0,"0"-2"-57"0,2 2-57 16,2 1-18-16,-1-1-19 0,3 2 12 16,0-1-57-16,2 4-16 0,13 1-5 0,2 3-11 15,3 2-12-15,1 1-4 0,0 4 0 16,-3-2-31-16,0 4 8 0,-1 1-17 0,0 0 2 15,-3 0-23-15,0 1 12 0,-4 0 3 16,-1 1-18-16,4-2-5 0,-4 4 11 0,-1 0-10 0,-5 0-4 16,-2 0-12-16,-3-3 13 0,-4 2-8 15,3-1-7-15,-3-3 10 0,0-6 1 0,0 3-13 16,-16 18 35-16,9-14-29 0,-9-2-4 16,1 1-10-16,-6-1 23 0,0-1-33 15,2-3 3-15,-2 2 25 0,4-1-13 0,-3-4 14 0,5 0-12 16,0 1-10-16,-1 0 24 0,1 1-12 15,-1-4-27-15,7-1 21 0,0 0 4 16,1-1-33-16,0-2-14 0,2 0-3 0,1 1-19 16,1-1-49-16,4-1-67 0,0 0 13 15,-7 0 15-15,-3-13 14 0,10 5-327 0,5-10 34 16,-5 7 27-16,19-22 24 0,-3 11 24 0,5 0 15 16,4 0 12-16</inkml:trace>
  <inkml:trace contextRef="#ctx0" brushRef="#br0" timeOffset="675540.1664">26973 11633 819 0,'2'-2'298'0,"-1"0"-20"15,-1 1-24-15,2-1 2 0,0 1-58 0,-2-1-5 16,0 2-5-16,0 0-47 0,0 0 12 0,0 0-48 16,0 0-19-16,0 0-3 0,0 0-35 0,0 0 26 15,0 0 8-15,0 0-31 0,0 0-16 16,0 0-1-16,16 35-5 0,-14-17 5 0,-2-7-8 16,0 5 16-16,0 3 4 0,0 5-11 0,0-1-19 15,0 1 12-15,0-1-26 0,0 2 45 16,0-1-42-16,0 0 38 0,0 1-4 0,4 20-29 15,1-23 4-15,3-2-3 0,1 0-18 16,-1-4-11-16,3 0 1 0,5-3 30 16,-7-1 20-16,3-1-32 0,0-4 0 0,-1-1-16 15,-2-4 19-15,-1 3 14 0,3-5-6 16,-3 0-14-16,2 0 9 0,18-13 20 0,-12 3-5 16,1-2-20-16,-2-4 19 0,1-1 8 0,-3-3 18 15,0 0-17-15,1-3-3 0,-3 4 44 16,-2 0-15-16,0 0 29 0,-2 3-6 15,-3 1-1-15,1 4 19 0,-3 2-10 0,0 1-5 16,0 4-17-16,1-1-2 0,-3 0-9 0,2 1-13 16,-1 1-8-16,-1 3-7 0,1-1-9 0,-1 1 13 15,-1 3 7-15,-2 0-26 0,3 2-2 0,0 1-2 16,-5 10-11-16,5-6-18 0,-4 15 1 16,4-17 1-16,0 6 16 0,12 18-24 0,-4-14-5 15,3-2 5-15,1 0-13 0,5-3 5 16,1 1 3-16,5-3 3 0,1-2 3 0,1 0 28 15,4-5-18-15,1 1 11 0,-3-4-5 16,-14-1 0-16,7 0 2 0,23-13 30 0,-18 2-7 16,1 0 6-16,-5-3 1 0,-2-3 18 0,-2 1-5 15,-4-4 10-15,3 2-7 0,-3-1 8 16,-3-4-9-16,-3 1-7 0,-1-1 16 0,-2-1-14 16,-2 2-3-16,-2-2-15 0,0 14-21 0,0-6 6 15,0-1-21-15,-11-20-11 0,8 19 3 0,-2 2-79 16,1-1-12-16,-2 1-24 0,4 5-53 15,-4-4-32-15,5 2 20 0,0-5-185 0,1 10-93 16,0-7 37-16,18-22 38 0,-7 15 30 0,2 0 23 16,5-2 26-16,2 1 20 0,-2-1 42 0</inkml:trace>
  <inkml:trace contextRef="#ctx0" brushRef="#br0" timeOffset="675783.7964">28013 11172 855 0,'0'-4'265'0,"0"-2"2"16,-1 1-23-16,0 1-32 0,3-2-20 16,0 2 6-16,-1 0-34 0,11-4-20 0,3 0 15 15,0 3-36-15,4-1-41 0,0 1 3 0,4 1 7 16,4 0-34-16,0 2-2 0,0-1 14 16,0 2-15-16,3-3 5 0,-5 1-33 0,1 0 7 15,-2 1-2-15,1-1-14 0,-5 3-12 0,-5 0-7 16,-3 0-27-16,-2-2-4 0,-4 2-39 15,2-1-32-15,-8 1 10 0,0 0-122 0,0 0-102 16,0 0 25-16,7-2 23 0,-9 2 20 16,-2 0 19-16,-1-1 18 0,-1 1 19 0,0 1-127 15,-1 1 5-15</inkml:trace>
  <inkml:trace contextRef="#ctx0" brushRef="#br0" timeOffset="676003.7323">28297 11128 680 0,'-3'3'184'0,"1"1"-18"16,0 0 7-16,2 0-2 0,-4 1 14 15,3 1 1-15,-1 10-35 0,2-2 14 0,-5 2-28 16,5-9 20-16,0 6-32 0,0 4 12 0,0-1-38 16,0 2-5-16,0 1 20 0,0 0-16 15,0 2-23-15,0 0 13 0,0 3-3 0,0-2-28 16,0 1 3-16,0 0-3 0,0-1-5 0,0 0-25 16,0 0-7-16,0 0-12 0,0 0-27 15,0 0-23-15,0-3-21 0,0 1-42 16,0 0 11-16,0-3-237 0,0-4-117 0,0 1 31 15,17 16-14-15,-9-16 25 0,3-7 71 16,3 1 8-16</inkml:trace>
  <inkml:trace contextRef="#ctx0" brushRef="#br0" timeOffset="676715.8411">29009 11478 357 0,'8'-13'347'16,"0"1"-43"-16,-4 2-43 0,2-4 20 0,-3 6-50 15,-1 1-3-15,0 1-46 0,-2-1-29 0,0 3 7 16,0 4-48-16,0 0 14 0,0 0-45 16,0 0 32-16,-13-13-29 0,6 13-12 0,-12 2 2 15,7-2-30-15,-20 15 2 0,10-2-3 16,1-2 8-16,0 3-42 0,0 0 23 0,1 3-15 15,-1 2-4-15,-2 0 14 0,7 2-10 0,-1 1 3 16,-1-1 8-16,2 3-9 0,3-1-4 0,-1 1-1 16,3-2-16-16,4 2 14 0,0 5-14 15,3-2 25-15,2-1 7 0,2 0-13 0,0-13 3 16,13 24-20-16,-4-13 15 0,3 0-1 16,1-1 7-16,2-8-4 0,4 2 20 0,-1-2-24 15,3-2-16-15,0 0 19 0,0-3 30 0,0 0-33 16,5-2-23-16,-1-1 45 0,-2-2-8 0,4 1-17 15,1-6 16-15,-15 0-24 0,8 0 41 16,30-14-28-16,-23 5 7 0,-1-5-30 0,1 1 26 16,0-6-18-16,1-3 2 0,-2-2 10 15,0-1-3-15,-3-1-12 0,0-2 1 0,-4-1-18 16,-4-2 10-16,-2-1 1 0,-6 3 21 0,-1-2-23 16,-5-2 12-16,-2 18-9 0,-11-32 36 15,1 19-18-15,-5-1-37 0,1 5 21 16,-3 1 5-16,-1 2 0 0,2 1-2 0,-2 6-13 15,0-2 0-15,-1 3 8 0,3 5-1 0,-3 3 2 16,4 5-8-16,3 0-3 0,-16 10 21 16,10 3 2-16,2 3-24 0,3 1 17 15,1 3 8-15,0 5-29 0,3 0 6 0,-1 3 10 16,5 1 3-16,0-1 25 0,0-1-16 0,1 4 9 16,1 0-21-16,1-1 18 0,0 3-4 15,0-1-1-15,0-1 17 0,0 3 16 0,0 0-29 16,2-2 21-16,0 0 0 0,-1 1-23 15,1-18 4-15,0 10-27 0,0 2 21 0,0 3 3 16,0-1-14-16,0 0 4 0,0-1-12 0,0 0-11 16,0 0 7-16,0-1-15 0,0-1-14 0,0-2-38 15,0-1-17-15,0-3-34 0,7-1-17 16,6 13 14-16,-10-23-182 0,7 0-119 0,-1-4 19 16,-2-2 28-16,0-3 25 0,-7 0 71 15,18-11-7-15,-7-1 1 0</inkml:trace>
  <inkml:trace contextRef="#ctx0" brushRef="#br0" timeOffset="677135.8812">29760 11406 293 0,'1'-5'320'16,"1"1"-66"-16,3 2-24 0,-4 0-40 0,0-1-1 15,0 2-39-15,1-1-12 0,-2 2-7 16,0 2-33-16,0-1-2 0,-2 2-8 0,0 4-1 16,-6 10-18-16,-5-1-4 0,4 9 2 15,-4-3 9-15,1 1-25 0,-4 2 8 16,-1 3-4-16,1 3 16 0,3-2-2 0,-3 1-13 0,-1 2 2 15,0 2-22-15,0-2-10 0,2 2 42 16,2 0-25-16,-2 0 7 0,4 1 6 0,0 0-17 16,1-1 3-16,2-1 5 0,3 2 0 15,4-1-31-15,-1-1 18 0,1-2 6 0,1-16-33 16,0 10 9-16,0 2 0 0,16 27-14 0,-8-27 15 16,4-5 5-16,0 0-13 0,4-4 1 15,-1 0-25-15,2-6-19 0,-1-2-6 0,0-2-44 16,0-4-8-16,-7-4-35 0,5 0 12 15,20-16-199-15,-13 2-70 0,-3-1-23 0,1-3 41 16,-1-4 37-16,1-2 19 0,0-4 15 0,-2-1 26 16</inkml:trace>
  <inkml:trace contextRef="#ctx0" brushRef="#br0" timeOffset="677452.8949">29934 11701 275 0,'-1'-8'357'0,"1"2"-74"0,-1 2-21 16,1-1-36-16,-1 2-17 0,1-1-14 16,0 2-25-16,1 1-27 0,1 1-8 0,1 1-3 15,1 2-33-15,8 9 13 0,-2 1-8 16,2 8-20-16,0 1 3 0,2-3-17 0,-1 2-21 16,-2 2 23-16,0 0-27 0,3 2 4 15,-4 0 12-15,1 0-10 0,-2-1-16 16,1 0-2-16,-3-2 11 0,4 3-3 0,-4-1-18 15,4-3-15-15,-1 0 26 0,-3-5-4 16,-1 2-15-16,-1-4 5 0,0-4-26 0,-3-2-9 16,1-2-20-16,0 0-10 0,-2-3 7 0,1-1 2 15,-1 0-37-15,-1-2-51 0,0 0 11 0,0 0-119 16,3-10-62-16,-2 4-84 0,3-13-2 16,1-4 14-16,-1-2 59 0,3 1 19 15,3-2-6-15</inkml:trace>
  <inkml:trace contextRef="#ctx0" brushRef="#br0" timeOffset="677667.5254">30251 11851 491 0,'2'-16'315'0,"-2"3"-49"0,2 3-31 0,-2 3-22 16,0 7-37-16,0 0-7 0,0-8-29 0,0 8 3 16,0 0-27-16,0-6 12 0,-1 0 17 0,-4 10-43 15,-7 5 19-15,-4 2-11 0,-2 2 0 16,-1 4-21-16,-5-3 19 0,3 1-45 0,2 4 12 16,-3 2-6-16,0-3-4 0,-4 3-10 15,4 0 8-15,-1 1-13 0,4-1-6 16,-3-4 1-16,2 2-1 0,1 0-50 0,0 0-13 0,5-1-12 15,-4 1-43-15,4-2-13 0,-1-5-18 16,1 1-38-16,4-3-28 0,7-6 15 16,-1 1-255-16,4-5-4 0,5 0 64 0,0-2 8 15,11-9 25-15,0-3 16 0,3-3-3 0</inkml:trace>
  <inkml:trace contextRef="#ctx0" brushRef="#br0" timeOffset="678088.4298">30492 11442 412 0,'7'-3'269'16,"0"1"-30"-16,-2 2-37 0,1 0-10 15,0 2-21-15,0 1 0 0,6 8 3 0,1 2-17 16,1 4-25-16,-4 3 4 0,-1 2-7 0,2 0-16 15,-1 4-14-15,-1 1-10 0,-3 1-5 16,3-3 6-16,-2 3-14 0,-2 2 7 0,0 3-21 16,-1-5 0-16,-1 7 8 0,-2-2-1 15,2-2-9-15,0 1-35 0,-1 4 30 0,0-3 8 16,-2 2-32-16,0-19 7 0,0 10-6 0,0 3 3 16,0 4-15-16,0 0-16 0,-13 35 12 0,9-36-5 15,-1 0-6-15,-1-1 3 0,-1-4 2 16,-2-2-1-16,0 1 15 0,1-1-11 0,-5-3 8 15,2-2 7-15,1-1-25 0,-4-5-5 16,-3-2 21-16,-2-4-14 0,8-1-8 16,-8-3-6-16,7-1-4 0,1-2-2 0,0-1-30 15,11 0-31-15,-10 0-45 0,-13-18-39 0,14 6 13 16,1-6-241-16,5 3-42 0,3 5 30 16,0-5 26-16,18-24 9 0,-7 18 22 0,1-4 10 15,2-1 61-15</inkml:trace>
  <inkml:trace contextRef="#ctx0" brushRef="#br0" timeOffset="678422.423">31043 11916 287 0,'2'-4'308'0,"1"0"-50"0,1 3-23 0,7-8-13 0,-1 4 4 15,3-1-38-15,-2 2-20 0,4-3-20 16,1 7-9-16,0-4 16 0,3 0-32 0,1-2-16 16,-3 2 16-16,4 2-17 0,1-4 3 15,1 3-25-15,1-3-12 0,3 4-11 0,-5-3-22 16,1 0 32-16,0 0 1 0,-6-1-50 0,3-3-33 15,1 3-1-15,-3-4-17 0,-4 1-29 16,-1-1-20-16,-2-2-11 0,-3 0-33 16,-5 2 11-16,-1 0-131 0,-2 10-57 0,0-12-73 15,0 1 1-15,-14-17 30 0,10 19 22 0,-3 1 10 16</inkml:trace>
  <inkml:trace contextRef="#ctx0" brushRef="#br0" timeOffset="678668.5373">31447 11626 568 0,'-4'-4'219'15,"-2"1"-25"-15,4 2-50 0,-1-2-4 16,1 2-2-16,-2 1-28 0,3 2 18 0,0 0 1 15,0 1 11-15,0 2 1 0,-1 2-18 0,2 0 11 16,-3 14-24-16,1-1 1 0,-1 4-8 16,2-1 2-16,1-10 4 0,0 5-7 0,0 4 34 15,0 3-41-15,0 0-16 0,0 2 27 0,0-1-4 16,0 1-12-16,0-1-8 0,12 27-5 16,-12-40-41-16,0 5 12 0,0 5 10 0,0 1-2 15,0-1-3-15,0 2-14 0,0-1-12 0,0 1 5 16,0-3 1-16,0 0 2 0,-7 0-80 15,7-3-8-15,0-3-22 0,0-1-21 0,-7-2-26 16,7 0-39-16,-12 8-19 0,12-16 18 0,-2-2-295 16,2-3 30-16,2 1 37 0,5-3 6 15,4-5 38-15,2-6 49 0,3-5-30 0,0-1-5 16</inkml:trace>
  <inkml:trace contextRef="#ctx0" brushRef="#br0" timeOffset="679267.241">32185 11444 486 0,'2'-5'307'0,"3"3"-79"0,-2 0-20 16,3 4-32-16,-3 4-1 0,-1-2-29 0,3 16 6 15,-1 0-2-15,-4 5-43 0,1 2 8 0,-1-10-16 16,0 5-13-16,-10 28 6 0,6-20 5 15,0-1-37-15,-3 0 13 0,1-1-35 0,0 3 20 16,-3-3-11-16,1 1-11 0,-2-1 13 16,0 1-27-16,1-2 10 0,-1 1-6 15,1-3 14-15,-1-1-8 0,4 3-9 0,-1-4-4 16,0-4 4-16,3 0-3 0,1-9-8 16,-2 1 16-16,3-4 21 0,0 0 12 0,2-7 40 15,0 0-49-15,0 0-7 0,0 0 36 0,0 8-55 16,2-11 31-16,0-2-26 0,10-5 2 0,-3-9-1 15,6 3 14-15,1 1 1 0,0 0-28 16,2 0 13-16,3 0-5 0,0 0-7 0,3 3-11 16,-1 0-2-16,5 2 3 0,0 1 6 15,17 2 24-15,-11 2-30 0,3 5-20 0,-5-4-16 16,-19 4 26-16,25 12-26 0,-19 1 31 0,-1 1-14 16,-4 3 13-16,-6 2 1 0,1 2 11 15,-6 4-3-15,-2-2-10 0,-1-13 24 0,0 8-22 16,-17 20 9-16,8-21-13 0,-4-3-10 15,-2 1 17-15,-3 0 18 0,-1-3-10 0,-4 0-2 16,-1-3 23-16,-1 0 16 0,0-1-6 0,-2-2-56 16,-1-2 12-16,-1-1-2 0,2 0 1 15,3 0 12-15,1-3-1 0,3 0 7 0,10 0 2 16,-2 0-3-16,1 0-23 0,-1 0-1 0,2 0 1 16,2 0 1-16,-9-11 33 0,12 9-16 0,-7-4-1 15,2 3-55-15,1-2-55 16,-5-4-37-16,-1 2-43 0,4 1 17 0,-7-1-266 15,-1 1-26-15,-1-1 22 0,-5-1 30 0,-1-1-17 16,2 1 27-16,-8 0 23 0,-6-1 11 16,-3 2-10-16</inkml:trace>
  <inkml:trace contextRef="#ctx0" brushRef="#br0" timeOffset="680643.836">27122 12887 307 0,'-2'-3'327'0,"0"1"-51"0,-2-2-65 16,4 1 7-16,-2 0-59 0,4-1-6 0,0 0-9 16,8-5-7-16,1 1-23 0,3-4-2 0,4 0-36 15,0 4-3-15,3-1-2 0,4-1-10 16,0 1 6-16,2 0-21 0,-2 0-8 0,5-1 9 15,3 1 1-15,-1 0 2 0,1 0-17 16,1-1-18-16,0 2 0 0,4-1-3 16,-2 1 25-16,2 1-21 0,0-1 4 0,-5 2 19 15,3 1-22-15,-2 0 17 0,-1 1-12 0,-1 1 0 16,5 2-2-16,0 0 6 0,-3 0-2 0,-2 1 11 16,-16 0 19-16,8 0-25 0,28 13-11 15,-27-10 12-15,2 3 0 0,2-1-15 0,-3 2 5 16,-1 2 22-16,-2 1-20 0,3 3 0 15,0-3 0-15,-3-1 19 0,2 3-24 0,-2-1 0 16,0-1 3-16,2 2 11 0,-1-1-19 0,0 4 11 16,0-2-8-16,1-1-14 0,-4-2 20 15,2 2 5-15,3-1 0 0,-2-2-7 0,2 2-17 16,4-2 0-16,0 0 3 0,0-2-2 16,0 0 24-16,-1-3 3 0,2-1-19 0,0-1-17 15,7-2 20-15,-21 0-1 0,5 0 22 16,34-15-45-16,-24 8 14 0,0-3 11 0,0-4-1 15,1 2-17-15,0-2 1 0,-4-1-17 16,-1 4 32-16,-2-1 3 0,-2-1 20 16,-5 0-24-16,6 2 42 0,-5-3-24 0,1 3 16 0,-2-1-6 15,-2 1-4-15,0 3-1 0,-1 2-10 16,0-1-6-16,0 2-14 0,0 1 15 0,1 0-5 16,0 2-25-16,-1 2 34 0,-8 0-7 0,5 0 4 15,4 0-24-15,20 14 0 0,-17-10 24 0,-1 6-1 16,3-1-3-16,-1 0-1 0,3 0-2 15,0 2-2-15,1 2-48 0,-2-1 39 16,1-1-33-16,2 1 18 0,0-1 2 0,4 0-18 16,3-1-16-16,1 0 21 0,2-2-13 0,2-1 42 15,1-3-26-15,3-1 12 0,1-2-29 16,1-1 15-16,-20 0-3 0,11 0-6 0,49-11 0 16,-34 2 0-16,-1 4 16 0,-1-3 11 15,-4 2-12-15,1-1-9 0,-4-1-6 0,-2-1-1 16,-3 4 51-16,-1 0-21 0,-3-1 20 0,-2 2-25 15,-1-1 20-15,2-2-10 0,-1 5-7 0,-3-3 9 16,0 1-4-16,0 2 24 16,-1 1-19-16,0 1 5 0,0-2-19 0,-13 2 13 0,6 0 2 15,6 0-30-15,2 0 32 0,4 0-7 16,31 10-5-16,-28-7-1 0,1-1 2 0,-3 2-12 16,6-2-1-16,0 0-10 0,3 1-13 15,2 2 2-15,2-2 20 0,0-3-17 0,2 2 19 16,0-2 15-16,-3 1-31 0,2-1 11 0,-24 0 2 15,11 0-10-15,3 0 6 0,2 0 2 16,0 0 12-16,-1 0 0 0,0 0 13 0,36-12-19 16,-38 9 21-16,1 2-13 0,-2-2 1 15,0-1 19-15,-2 0 3 0,-2 1 0 0,5 0-1 16,-6-1 4-16,3 0-14 0,14-6-10 16,-7-3 23-16,0 5-7 0,-8-2 12 0,-2 1-14 15,-4-3 18-15,-3-1 21 0,-3 1-5 0,-4-3 28 16,-1 3-7-16,-2 1 28 0,-3 0-35 15,0 2 36-15,-2-1-26 0,-1 1 5 0,-3 0-21 16,0 7 14-16,-1-4 4 0,0 0-39 16,2 3 28-16,0 0-17 0,-4 0-9 0,3-3 0 15,-2 4 0-15,1 0 11 0,-2 2-32 0,0 1 21 16,0-2-17-16,1 1 5 0,-1 2-4 0,1-5-7 16,1 0-10-16,-2 0-31 0,2-4 27 15,0 7 2-15,1-3-99 0,-1 1-55 0,-6-11-17 16,2 2-80-16,-5 1 24 0,-3-4-252 15,-3 6 15-15,-2-6 34 0,0-3 31 16,0 5 27-16,-2-3 40 0,-4 0 23 0,1 1 19 16,-3-4-5-16,2 2-16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24T07:41:11.79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4196 1519 412 0,'0'0'220'0,"0"0"3"0,0 0-5 16,0 0-44-16,0 0-16 0,0 0 9 15,0 0-45-15,0 0-4 0,0 0-15 0,0 0 4 16,0 0 0-16,0 0-25 0,0 0-9 16,0 0 4-16,0 0-20 0,0 0-15 0,0 0 5 15,0 0-11-15,0 0 1 0,0 0 3 0,0 0-15 16,0 0 7-16,0 0-9 0,0 0-5 15,0 0 5-15,0 0-9 0,0 0-1 0,0 0 3 16,0 13-1-16,16 3-13 0,-14-12-1 0,-1 0 4 16,0 0-11-16,1 1 14 0,-1 0-6 15,-1-1 0-15,1 3 24 0,0 0-2 16,0 0-20-16,3 11 17 0,-3-5-21 0,3 5 10 16,-3-5-2-16,-1-4 15 0,0 4-12 0,0 2 9 15,0 4-4-15,0-2 19 0,0 1-25 16,0 0 27-16,0 1-17 0,0 1 6 0,0-1-7 15,0 1-3-15,0-1 8 0,0 0-11 0,-5 13 11 16,5-18-1-16,-2 4-4 0,2-12 10 16,0 5-17-16,0 2 7 0,0-1-8 0,0-1-5 15,0-1 13-15,0 0 20 0,0-4-24 0,0 1-11 16,0-7 23-16,0 7-29 0,0-7 23 16,0 7-21-16,0-7 16 0,0 8 5 0,0-8 5 15,0 0 0-15,0 7 4 0,0-7 11 16,0 0 33-16,0 6-38 0,0-6-3 0,0 0 50 15,-11 7-5-15,11-8-8 0,-1-2-8 0,-1 0 5 16,1-1-20-16,0-2-13 0,0-2 9 16,1 1-4-16,-1-11-6 0,-6-1 16 15,5-3-32-15,2 13-2 0,0-8-2 16,0-1 14-16,0-2 0 0,0-3-23 16,0 3 0-16,0-2-1 0,-10-20 13 0,8 19-1 0,2 12 0 15,0-4 9-15,0-4-24 0,0-1 11 0,0 1-2 16,0-2-1-16,0 2 1 0,0 2 7 0,0-1-6 15,0 1-1-15,10-20-2 0,-4 19 1 16,-2 6-2-16,1-4-1 0,2-1-42 0,1-1 3 0,2 2 3 16,-1-2 5-16,2-1 1 0,1 4 22 15,-1-1 0-15,3 1 12 0,2 2-2 0,-3 0 0 16,3 1-1-16,8-5-10 0,-5 3 0 0,2 1 0 16,-1 4 1-16,0-1 0 0,-2 4 1 0,0 0-18 15,-3 3 2-15,0 0 2 0,-3 3 14 16,-4 0-18-16,3 0 2 0,2 0 2 15,11 15 22-15,-15-9-2 0,3 4-11 0,1 1 2 16,-3 2 0-16,-1-1-13 0,3 0 29 16,0 1-13-16,-5 1 0 0,3 1 0 0,-4 1-18 15,0 2 34-15,0-2-2 0,0 3 0 0,-2 0-9 16,0-3-10-16,-1 3 0 0,0-2 4 16,-3-3 7-16,0-1-3 0,1-2-15 0,-1 1 21 15,0-12-1-15,0 7-1 0,0 1-14 16,0-1 6-16,0 0 6 0,0 0-26 0,0-1 5 0,0 0 1 15,0-6 26-15,-11 16-2 0,11-11-2 16,-2-2 19-16,0 0-2 0,0 0-1 0,0 0-3 16,1-1-1-16,0 0-20 0,-1-2 1 0,-1-2 21 15,0 1-8-15,1-2-3 0,0-1 16 0,0-2-8 16,1-1 2-16,1 1-6 0,-1-13 8 0,-1 0-26 16,2 9 6-16,0-4 4 0,0-2 0 15,0-1-1-15,17-18 0 0,-14 16-1 0,1 1-7 16,2 2 10-16,1-1 2 0,-3-1 0 15,4 2 5-15,-1 0-15 0,1-1 5 0,1 5-1 16,3-5 1-16,-1 2 1 0,2 1-1 16,0 1 0-16,-2 1-6 0,3 5 2 0,0 3-1 15,-5 1 1-15,7 3-22 0,-6 0 16 16,-10 0-2-16,12 0-4 0,7 10 1 0,-7-2 16 16,3 1 1-16,-2-1-7 0,2 3 10 15,-1 2 11-15,-4 3-21 0,4-2 0 16,0 3-23-16,-4-1 3 0,0 3 28 0,3-1 0 15,-1 2-1-15,-3 0-1 0,1 2 1 0,-2 1-12 16,-1-1-8-16,0 1 4 0,-2 2 0 16,0-3 0-16,-1 1 27 0,0-2-11 0,-1 2 21 15,-1 2-20-15,1-2 15 0,-1-3-15 0,0 0-1 16,0 0-18-16,-2-11 1 0,0 5 20 16,0 2-1-16,0-2 0 0,0-1-4 0,0-1 1 0,0-3 15 15,10 9-22-15,-10-12 1 0,1 0 15 16,0 1-12-16,-1-1 2 0,0-1 10 0,0 1-2 15,0 0-20-15,2-2 2 0,-2 0-4 16,0 1-26-16,0-1 4 0,0-1 8 0,1 1-30 16,-1-2-7-16,0 1-13 0,0-3-21 15,0 0-26-15,0 0-39 0,-6 3-25 0,2-3 14 16,1-3-133-16,0-1-103 0,0-1-16 0,2 1 14 16,0-2 25-16,2-1-17 0,4-7 43 15,2-4 6-15</inkml:trace>
  <inkml:trace contextRef="#ctx0" brushRef="#br0" timeOffset="365.965">5358 1694 328 0,'3'-2'285'0,"-1"1"-24"0,0 0-31 0,0 0-38 15,-1 0-16-15,1 1-10 0,1 0 14 0,-1 0-18 16,0 3 5-16,1 0-27 0,0-1 12 15,0 2-27-15,-1 1 0 0,5 9-32 0,-2-5 36 16,2 4-38-16,0 4 6 0,-1-2-4 0,0 0-7 16,-1 0-26-16,1 2 30 0,-1-2-10 0,1 1-10 15,-1 0-4-15,-3 0 17 0,3 2-42 16,-1 0 7-16,0-1 0 0,-1-1-17 0,1 1 10 16,-4-4-2-16,3-1-5 0,-2 5-13 0,3-7-21 15,-2 1 21-15,-2-3-1 0,0 0 6 16,2-4 4-16,-2-4-19 0,0 0-4 0,0 7 39 15,0-7-7-15,0 7-25 0,0-7-4 16,0 7-1-16,0-7-45 0,0 0-2 0,0 0-38 16,0 6-37-16,0-3-33 0,-2-6-48 0,0-3 17 15,-3-11-222-15,-2-7-59 0,-1 0 34 0,2-2 26 16,2-1 26-16,0-1 25 0,1 2 6 16,-1-2 5-16</inkml:trace>
  <inkml:trace contextRef="#ctx0" brushRef="#br0" timeOffset="528.8553">5397 1594 227 0,'0'-2'212'15,"0"0"-55"-15,0 1-14 0,0 0-42 0,0-1-12 16,-1 2-121-16,2 0-27 0,-1-2-90 0,1 2 10 15</inkml:trace>
  <inkml:trace contextRef="#ctx0" brushRef="#br0" timeOffset="1264.7618">5660 1634 456 0,'4'1'318'0,"-1"0"-40"0,1 1-40 15,-1-2 16-15,0 0-43 0,0 1-30 0,1 0-22 16,-3 0-2-16,2 2-28 0,0-3-15 0,0 1-4 16,2 0-8-16,-1 2-21 0,1 0 2 15,-1 1-10-15,10 6-8 0,0 1-9 0,-4 0-22 16,1 0 29-16,-2 4-5 0,-1-6 14 15,4 6-15-15,-5 5-2 0,0-3-22 0,0 0 0 16,-4 4 19-16,3-3 18 0,-3 2-33 0,0-2-15 16,-2 0 9-16,1 0 5 0,0 0-15 15,-2-4 15-15,1-3 0 0,-1-2-20 0,0-9 37 16,0 7-36-16,0-1 13 0,0-6-4 0,0 7 2 16,0-7-2-16,0 6-3 0,0-6 22 15,0 0-5-15,0 8 27 0,0-8-9 0,0 0 23 16,0 0-12-16,-1 10-1 0,1-13-26 0,0 0 17 15,0-3-27-15,4-10-17 0,0-1 10 16,-1-1-3-16,2-1 17 0,1-1-8 0,-2 0-17 16,1 1 27-16,3 0-29 0,-2 2-13 0,1 1 27 15,1 0-5-15,0-1-18 0,0 2 21 0,1 1-8 16,-1 1-3-16,1 1 0 0,0-1 5 16,-2 1-30-16,2 3 29 0,0 2-16 0,-2 1 5 15,0 1-4-15,-2 1 5 0,3 2-1 16,-2-3-33-16,0 3 18 0,-1 1-13 0,2 1 16 15,-7 0 4-15,11 0-4 0,16 14-6 0,-14-4-18 16,1 2 4-16,-3 3 31 0,0 2-33 16,-1 0 25-16,0 5-12 0,-2-2 21 0,0-1-7 15,0 1 4-15,-3 0-23 0,1 2 20 0,-2-3 19 16,0 0-24-16,1 0 2 0,1 0 8 0,-3 0 14 16,-1-1-9-16,2-2 5 0,-3 5-17 0,1-8 22 15,-1-1-11-15,-1-2-14 0,1-1 7 16,-1 0-2-16,1-2-2 0,1-1 6 0,-1 0-6 15,-1-1 6-15,0 0 3 0,1-1-13 0,1 1 11 16,-2-1-1-16,1 0-2 0,-1-2-11 16,0-2-15-16,0 0 7 0,0 0 3 0,0 0-82 15,0 0-45-15,0 0-67 0,-4 10-57 0,0-11 22 16,-10-2-267-16,-4-2 62 0,0-2 21 0,-3 1 28 16,-4 2-3-16,-5 2 26 0,-1 1 55 15,12 1 18-15,-7 0 35 0</inkml:trace>
  <inkml:trace contextRef="#ctx0" brushRef="#br0" timeOffset="2465.1244">4256 2996 290 0,'-1'-4'317'0,"2"1"-31"0,-4 2-39 0,3-2-17 16,0 1-18-16,0-1-5 0,-1 0-12 0,-1 3-14 15,1-3-21-15,1 2 15 0,0-1-21 16,-1 1 0-16,0 0-63 0,2 1 4 0,-2-2-10 16,1 2 20-16,0-2-49 0,0 1-2 15,1 2-18-15,0-2 32 0,-1 1-41 0,0 0 17 16,1 0-5-16,-1 2-29 0,1-1 7 0,0 1 13 16,0 0-16-16,1 3-13 0,1-1 7 15,7 10 27-15,1-2-15 0,-1 3-4 0,3 0-5 16,-2 1 27-16,-2 1-45 0,5 1 11 0,-3-2-4 15,-1 4 22-15,2-1-15 0,3 0 11 16,-3 2 12-16,1-1-26 0,-2-1-4 16,-1 4 19-16,1-4-30 0,1 0 6 0,-4 1 20 15,0-2 6-15,0 0-16 0,1-2-16 0,-2-1 16 16,-1 0-6-16,-2-7 17 0,1 0 2 0,0-1-18 16,2 4 19-16,-2-2-14 0,-2-2 5 0,2-3-11 15,-4-1 0-15,0-3 17 0,1 3 19 16,-1-1-18-16,-1 0 26 0,2 1 3 0,-2-2-5 15,1-1 16-15,0 2 15 0,-1-2-4 16,2 0 5-16,-2 0-13 0,0 0-13 0,5-11-3 16,1-5 0-16,3-1-9 0,3-3 3 0,-2-1 6 15,0-2-6-15,1 2-31 0,-1-2 19 0,-1 3 9 16,1 1-6-16,-2 1-4 0,-1 2-11 16,0 1 17-16,-1 4-2 0,-1-1 9 0,0 0-15 15,-2 3 18-15,0 5-13 0,0-4 1 0,-1 4 6 16,0 0-3-16,1 0-9 0,-3 0 6 15,2 1-1-15,-1 1-4 0,0-1-22 0,1 1 12 16,-2-1-9-16,2 2-6 0,-2-1-11 16,1 2 30-16,0 0-21 0,1 0 3 0,-2 0-10 15,0 0-6-15,0 0 13 0,17 19 19 0,-10-6-25 16,2 2 8-16,-3-2-7 0,4 3 18 0,0 2-8 16,-2 3 2-16,1-3-9 0,-1 1 9 15,2-1-8-15,-3 2 13 0,2-2 4 0,1-1-6 16,0 1-24-16,-3-3 15 0,2 2 14 0,0-2-4 15,-1-2-4-15,-1 0-6 0,4-3 2 16,-6 1 9-16,-1-5-2 0,1-1 0 0,0-1-5 16,-1 0 10-16,1-2-1 0,1 0-2 0,-1 0-1 15,0-2-8-15,-5 0 12 0,0 0-10 0,14 0-2 16,17-18 6-16,-14 7-8 0,-2-3 13 16,2-3 0-16,-1-1-17 0,-1 0 9 15,1-3 2-15,-1 2 2 0,-2 1 0 0,0 3 1 16,-3-6 17-16,0 2-1 0,-1 0-5 0,0 3 2 15,-3-5 12-15,1 2 5 0,-3 4-16 0,-2 2 11 16,0 3 2-16,-1-2-21 0,2-4 13 16,-3 5-8-16,0 11-6 0,0-10 14 15,0 1-6-15,0 0 10 0,0 2-16 0,0 0 13 0,0 0-26 16,0 7 8-16,0-8-10 0,0 1 11 16,0 7-15-16,0-6-6 0,0 6-9 0,0-7-25 15,0 7-4-15,0-8-31 0,0 8-19 0,0-6 9 16,0 6-82-16,0 0-27 0,0-7-31 15,0 7 0-15,0 0 2 0,-6-3-45 0,7 6 24 16,0 0-128-16,0 2-109 0,1 0 40 0,-1 1 40 16,4 11 28-16,-2-1 24 0,1 4 9 0,5-2 18 15,-1 2 7-15</inkml:trace>
  <inkml:trace contextRef="#ctx0" brushRef="#br0" timeOffset="2862.8967">5524 3488 577 0,'2'0'316'0,"1"1"-50"16,-2 1-14-16,1-1-22 0,-1 0-29 16,0 1-15-16,1 1 9 0,-1-2-40 0,0 1-20 15,-1-1-12-15,1 1-25 0,0 1 3 0,1-1-8 16,-3 0-12-16,1 1-11 0,0 1-24 15,0 2 28-15,-1-1-3 0,0 1-22 0,1-6 1 16,0 11-7-16,-10 18-16 0,6-17-4 0,0 5 12 16,0 2-13-16,0-2 12 0,-3 0-2 0,3 2-28 15,-4-4 7-15,4 4-9 0,-1-3 24 16,-2-1 5-16,1-2-8 0,-2 0-21 0,4-3 19 16,2-3 1-16,-1 1 12 0,1-4-28 0,0 1-4 15,2-1 7-15,-1-2 10 0,1 1-20 16,-2 0 13-16,0 0 5 0,2-1-5 0,-1 0-3 15,0-1-9-15,1 1-32 0,0-2 2 16,0 0-43-16,0 0-39 0,0 0-36 0,-4-14-8 16,4 6 15-16,0-13-102 0,0 8-72 15,0-8-113-15,0-2 29 0,0-5 24 0,0-1 34 16,11-30 14-16,-8 29 4 0</inkml:trace>
  <inkml:trace contextRef="#ctx0" brushRef="#br0" timeOffset="3612.5855">5679 2949 328 0,'1'-4'279'0,"2"-1"-46"16,-2 2-10-16,2-1-18 0,-2-1-32 0,1 3-10 15,0-3-10-15,0 3 12 0,-2 0-21 16,2-1-24-16,-1 2-25 0,1 1 20 0,1-3-31 16,-2 3 7-16,3-2-7 0,-2 2-23 15,3 2-1-15,-1-1 3 0,0 2-24 0,0 2-10 16,9 2 10-16,-2 5 1 0,0 1-13 0,0 0-3 16,-1 1-3-16,-1 2-6 0,-1 1-2 0,3 2 5 15,-4 3-1-15,1-1 5 0,-5 2 9 0,4 2 2 16,-3 0 16-16,-1 0-11 0,-3 2-1 15,0 0 7-15,0-14-35 0,0 8 15 0,0 2-1 16,0 0-6-16,0 1-3 0,0-2 14 16,0-2-11-16,-8 0-3 0,8-1-2 0,0-3-5 15,-13 9 7-15,12-17 11 0,0-1 0 0,-2-2-12 16,3 0 20-16,0-5-11 0,0 0 33 16,0 0 7-16,0 0-22 0,0 6-5 0,0-6 49 0,0 0 11 15,0 0-14-15,-4 11 8 0,3-12-18 16,0-3-13-16,0 1-12 0,-1-3-1 15,-3-11 4-15,4 3-6 0,-1-2-26 0,2 0 0 16,0 7 7-16,0-4 2 0,0-2-3 16,12-20-11-16,-8 15 14 0,0 3-19 0,3 0 19 15,1 0-29-15,2 3 32 0,-1-1-19 16,0 0 2-16,3 3 7 0,1 1-12 0,-1-1 0 0,1 4 3 16,-1 2-11-16,3 1-2 0,-2 1 0 0,3 2 0 15,-3 0 10-15,-6 2 1 0,5 0-2 16,1 0-8-16,20 13-10 0,-18-2 6 15,-1 0-2-15,0 3 0 0,-3 4 1 0,-2-4 9 16,0 5-27-16,0-1 14 0,-5 0-5 0,0 2 31 16,-2-1 4-16,-2 2-13 0,0-11-1 0,0 6-1 15,0 4 8-15,-11 16-14 0,6-18-1 16,-1-3-13-16,-5 2 15 0,4-2 0 16,0-2 1-16,-4 2-1 0,3-2 0 0,-3-1-15 15,-2-2 4-15,1-1 6 0,-3-3 2 0,0 2 30 16,1 0-28-16,-2-3 11 0,2 0 0 0,4-2-10 15,1 0-15-15,2 0 13 0,1-3-13 16,0 3 1-16,1-3-58 0,1 1-19 16,0-1-21-16,4 0-26 0,0 0-41 0,0 0-52 15,-19-18 19-15,15 7-247 0,0 2 31 16,1-7 34-16,0 0-17 0,0-3 26 0,2-2 23 0,-6-5 18 16,3 1 9-16</inkml:trace>
  <inkml:trace contextRef="#ctx0" brushRef="#br0" timeOffset="5428.3407">7969 2306 325 0,'-3'1'208'0,"1"-1"-31"0,-2 0-13 0,1 1-6 15,1 1-25-15,1-1-20 0,0 1-11 16,0-2 29-16,-1 0-20 0,0 1 9 15,2 0-12-15,0 0-12 0,-2-1 21 0,2 3-31 16,0-3 8-16,0 1-1 0,3 0-10 0,-1-1 12 16,2 0-8-16,3 2-5 0,0-2-7 0,11 4-14 15,3-4 6-15,3 0-16 0,-13 0 10 0,8 0-1 16,6 0-9-16,1 0 21 0,2 0-19 16,31-10-17-16,-26 7-2 0,-1 3 15 15,1-4-14-15,-2 1-19 0,2-1 25 0,1 0-29 16,-2 0 3-16,-2 1 11 0,2 0 13 0,-1 1-19 15,-1-2-15-15,0 0 13 0,2 0 9 0,-3 0-4 16,-1 4 10-16,-1-5-18 0,-3 3 0 16,-2 0 9-16,-4-2 14 0,1 2-9 15,-1-1 5-15,-6 2-2 0,-3 0-13 0,0-1 32 16,-3 1-25-16,-1-1-3 0,0 1-3 0,-2 1-12 16,1 0-5-16,1-1-17 0,-5 1-31 0,0 0-50 15,0 0-45-15,0 0-56 0,0 0 17 16,7-5-294-16,-9 5 40 0,-1 1 30 0,-4 0 27 15,0 0 19-15,-9 5 25 0,-3 0 10 16,0 0 2-16</inkml:trace>
  <inkml:trace contextRef="#ctx0" brushRef="#br0" timeOffset="6444.8189">8585 2782 339 0,'-3'0'289'0,"1"2"-74"15,-3-1 8-15,1-1-51 0,0 0-27 0,-1 0 2 16,0-2-28-16,-1 0-2 0,-1 0-9 0,-6-6 8 16,1 2 5-16,-1-1-7 0,2-1 3 15,-1-2-26-15,-1 2-7 0,4-3 8 0,4 3-14 16,-2 0-10-16,0-3 21 0,3 3 6 15,3 0-30-15,-2 1 0 0,3 2-15 0,-1 1 6 16,1-1-22-16,-2 0 16 0,2 1 5 0,0 4-12 16,0 0-16-16,11-10 15 0,-5 7-22 0,9-1 13 15,-1-4-14-15,3 5 21 0,-3 3-16 0,-4 0 16 16,5 0-35-16,2 0 24 0,-1 0-31 16,18 12 28-16,-19-6-25 0,1 2 13 0,0 1-24 15,-3 0 31-15,1 1-10 0,-3 2 13 16,0-3-36-16,-1 4 2 0,-1 0 10 0,-2 2 32 15,-7-3-39-15,0-6 19 0,0 7-14 0,0 2 16 16,0 1 7-16,0 3-15 0,-15 18 44 0,4-18-4 16,3 2-18-16,-1-1 7 0,0 2-3 15,-3-4-32-15,-2-1 19 0,1 1 13 0,0 0-23 16,-4 1 18-16,5-1 3 0,-4-1-4 16,0 0-2-16,-1 0-35 0,2-1 21 0,-3-4 0 15,-1 6 4-15,-1-4 14 0,-2 0-20 0,-2-2 15 16,6 1-14-16,-4-3-9 0,-2 3 21 0,0-4-34 15,-3 0 17-15,4-2-3 0,-1-4 3 16,-5 4 18-16,4-2-14 0,0 2-9 0,-1-5 0 16,1-1-19-16,4 3 13 0,11-4 11 0,-4 0-5 15,-3 0 0-15,-11-12 1 0,19 9 15 16,0-1 6-16,2 0-26 0,2 0 4 0,-3-6-13 16,5-1 35-16,2 1-8 0,1 10-16 0,0-13 1 15,14-16 12-15,-5 12-10 0,7 0 9 16,-3 0-2-16,3-1 32 0,3 1-6 0,-2 1-47 15,2 0 1-15,-2 1 48 0,2 3-27 0,-1-1 18 16,3 2-17-16,-2-1 8 0,1 1 0 16,1 3 4-16,0 0-6 0,-3 0 16 0,6 2-4 15,-3 1-2-15,1-1-15 0,-2 0 0 16,1 1-1-16,0 1-1 0,0 0-3 0,-10 4 2 16,3 0-6-16,4 0 2 0,0 0 0 15,2 0-2-15,-2 0 6 0,1 0-1 0,-2 0 0 0,16 7-1 16,-21-6 0-16,-2 3-25 0,1-1 22 15,4 3-3-15,-1 0-2 0,-1 0 2 0,0 3 2 16,0-1 7-16,0 2 6 0,2-1-3 16,0-1 1-16,1 3-2 0,-1-3-1 0,1 3-4 15,-1 2-13-15,3-1 2 0,-2-2-1 0,3 2 2 16,-2 0-1-16,-2 1-7 0,4 0 5 0,-3-1 28 16,0 3-23-16,-1-5 6 0,-1-1-6 0,-4 3 2 15,1-2 0-15,1 0 8 0,-3-4 2 16,-2 1-16-16,0-2 14 0,5 2 0 0,-6 0-1 15,0-1-26-15,-3-2 14 0,1 0-12 16,0-2 34-16,-2 0 0 0,0 1-33 0,0-1 30 16,1-2 6-16,-1 2-2 0,-1-2 0 0,0 3 3 15,0-2 9-15,0-1 11 16,1 1-18-16,-2-1-1 0,1 0-15 0,0 1 11 16,-1-1-19-16,0-4-32 0,-1 0-3 0,-1-2 4 15,1 2-91-15,-2-13-17 0,-4-2-35 0,1-3-52 16,-2-2-2-16,2-3 20 0,-1 2-234 15,-1 0 33-15,-3-2-66 0,1 0 31 0,-2 2 27 16,-2-2 54-16,2 3-22 0,-2-1 36 0</inkml:trace>
  <inkml:trace contextRef="#ctx0" brushRef="#br0" timeOffset="12067.9947">9344 1716 452 0,'0'-4'214'0,"0"-1"4"0,-1 0-20 0,2 1-6 16,-1 0-20-16,0 0-2 0,0 2-33 15,0-3-14-15,-1 3-14 0,1-2-8 0,-1 1-17 16,1 0-9-16,0 2-7 0,0 0-6 16,0-2-19-16,0 3 3 0,0 0 2 0,0 0-18 15,0 0-3-15,0-1-2 0,0 3-1 0,2 0-7 16,-1 2 1-16,2 2 7 0,4 7-10 15,-5-2-2-15,7 7 12 0,-1 0-12 16,2 1-6-16,-3 1 15 0,2 2-2 0,-1 1-16 16,1-1-2-16,0 2-4 0,1 1 22 0,-2-2-20 15,-3 4 20-15,4-1-15 0,-1-2 13 16,3-2-15-16,-4-1 10 0,1-1-20 0,-1-2 13 16,1-1-3-16,-2-1-6 0,0-3 23 0,-2-2-13 15,1-2-5-15,0-2-3 0,-2-1 5 16,1-2 13-16,-1 1-13 0,0-2 17 0,-1 0 15 15,-1-1 9-15,1 1-3 0,1 0 28 16,-1-1-32-16,0-1 18 0,0-1 6 0,-2 0-26 16,0 0 1-16,0 0 13 0,23-10 4 0,-15 3-12 15,3-5 20-15,-1-1-33 0,0-4 8 16,3-1-13-16,-2-1 8 0,2-4-8 0,-2-1-14 16,-1 0 19-16,0-1-1 0,0 0 7 15,-1 1 15-15,0 1-30 0,0 3-16 0,-2 2 27 0,2 1-9 16,-3 1 19-16,-3-2-12 0,4 10-7 15,-5-1 22-15,0 3-48 0,0 1 16 16,0 1-1-16,-1 1-18 0,-1 0 20 0,2 1 6 16,-1-1-17-16,0 2-19 0,0 1 4 0,-1 0 20 15,0 0-15-15,0 0 31 0,19 21-21 0,-12-8 7 16,0 3-16-16,2 1-12 0,-1 2 6 16,2 2 4-16,-1 2 1 0,-1-3 16 0,0 4-8 15,2 0 0-15,0 0-4 0,1-1 14 0,-1-1-10 16,1 1 9-16,-3-2-6 0,2-1-7 15,2 3-9-15,0-7 39 0,0 2-28 0,-1-1 15 16,0-4-29-16,1-1 5 0,1 0 3 16,-2-1 40-16,0-3-44 0,-1-2 4 0,7 1 41 15,-2-2-22-15,0-3 0 0,3 0 20 0,-7-2-47 16,4 0 3-16,21-11 25 0,-14 6-2 16,0-5-22-16,-2-2 23 0,0-2-4 0,1 2 19 15,-5-8-26-15,-1 4 0 0,3-1 1 16,-4-1 14-16,-3-3-3 0,-1-1 28 0,-1 0-5 0,-3 0-3 15,-2-2-13-15,-3-1 25 0,0 0-29 16,-1 12 3-16,0-5-10 0,-10-22 0 0,5 19-3 16,0 2 1-16,0 1-1 0,-2 0 3 0,3 3-2 15,-2-1-8-15,-1 3-2 0,1 0 28 16,2 3-10-16,0 4 0 0,1 0-2 0,1 0-2 16,-1 1-64-16,1 2-26 0,1-1-6 15,-1 1-17-15,1 1-12 0,-1 0-34 0,0-1-21 16,-1 1-6-16,1 2 0 0,-2-1 16 15,2-4-143-15,-3 4 24 0,2-2-209 0,-1 0 44 16,-3-9 65-16,2 3 1 0,2-6 10 16,2 1-17-16</inkml:trace>
  <inkml:trace contextRef="#ctx0" brushRef="#br0" timeOffset="12510.4912">10386 1367 264 0,'2'-3'260'16,"-2"0"-22"-16,2 1-14 0,-2 1-35 0,2-2-19 16,1 1-22-16,-1 1-4 0,1-2-25 0,0 0-12 15,1 1-13-15,2-1 5 0,9-2-4 16,2-1-34-16,3-1 16 0,-1 3 2 0,2-1-24 15,10-1-11-15,0-2 16 0,0 4-4 0,-1 0 7 16,-1-2-8-16,2 2-9 0,2-1 4 16,-4-1-12-16,-2 2 12 0,2-2 9 0,0 3-24 15,-3 0 2-15,1-1 8 0,-6-1-10 16,1 1 22-16,3 3-8 0,-5-1-19 0,-4-1-3 16,-3 3-5-16,-13 0 4 0,11 0 6 0,-1 0 13 15,-2 0-2-15,-8 0-4 0,10 0-5 16,-10 0-11-16,6 0-10 0,-6 0 6 0,7-6 7 15,-5 6 5-15,-4-3 4 0,2 3-25 0,1 0 7 16,-2-1-3-16,0 0-41 0,0 3-2 0,-3-5-27 16,1 3-27-16,-6-1-14 0,-3 4-26 15,-3-2-26-15,6-1 1 0,-4 0 8 0,-20 9 11 16,15-6-76-16,0-3-35 0,-3 0-43 16,10 0-83-16,-5 0 24 0,2 0 22 0,-2 0 9 15,0 0-41-15</inkml:trace>
  <inkml:trace contextRef="#ctx0" brushRef="#br0" timeOffset="12836.511">10736 1258 244 0,'-2'0'193'0,"2"0"-34"0,-2 0-5 16,0 2-34-16,0 0-4 0,2-1-14 15,2-1 8-15,0 1-40 0,-4 0 12 0,3 3 4 16,-2-2-8-16,1 3 3 0,4 0-20 0,-3 0 6 16,-1 0-1-16,0 2-1 0,1 0 8 15,-1-7-20-15,0 6-1 0,0 2 6 0,0-1-9 16,0 5 4-16,6 19 3 0,-6-17 1 15,0-1-18-15,0-1 9 0,2 7 0 0,-2-10-7 16,0 1-13-16,0 2 0 0,0 3-6 16,0-2 3-16,0-1-5 0,0-1-9 0,0-1 8 15,0 0-3-15,0-1-1 0,0-3-2 0,0 1 11 16,0-1-25-16,0 0 10 0,0-6-8 16,0 8 10-16,0-2 6 0,0-6-1 15,0 9-9-15,0-3 7 0,0-6 1 0,0 7-6 16,0-7-13-16,0 8 3 0,0-8 5 15,0 7 5-15,0-7-8 0,0 6-11 0,0-6-14 16,0 7-22-16,0-7-49 0,0 8 8 16,0-2-50-16,0-6-60 0,0 7-136 0,0-7 22 15,0 7-63-15,0-7-2 0,0 0 6 0</inkml:trace>
  <inkml:trace contextRef="#ctx0" brushRef="#br0" timeOffset="13728.3636">11062 1655 371 0,'2'-3'290'0,"-1"0"-46"0,2 0-24 0,0 1-6 15,0 0-20-15,-1 0 7 0,-1 0-22 0,2-1-26 16,-1 1-25-16,0 2-22 0,-1-2-10 0,0 1 3 15,0 0-38-15,1-1-10 0,-1 2 6 0,0 0 8 16,0 1-20-16,1 1-9 0,-1 0 18 0,0-1-29 16,0 2 19-16,0 1-31 0,1 0 17 15,1 2 1-15,3 8 0 0,-1 0-24 16,2 2-3-16,-5-4 3 0,0 3-3 0,1 3 3 16,1 0 3-16,1-2-3 0,1 6-11 0,-4-4 16 15,0 1-3-15,0 0 13 0,0 0-29 16,1-4 22-16,0 1-13 0,0-1-1 0,0-3 5 15,0-1-8-15,-2-2 12 0,1-3-14 0,-1 0 16 16,1-1 5-16,-2-5 6 0,0 0-10 16,0 6 20-16,0-6 12 0,0 7-1 0,11 4 37 15,-6-9-6-15,0-1-37 0,2-2 27 0,8-2-23 16,-1-5-3-16,3-2-5 0,1-3-3 16,-3-3 14-16,4-1 9 0,-3-2-4 0,2 2-6 15,-3-4-4-15,-1 3 16 0,-1 0 0 16,-1 1-5-16,-1 1-7 0,-2 1 5 0,-1 1-1 15,0 2-12-15,-3 1 11 0,0 4-5 0,-2 1-5 16,1 0-8-16,-1 2 3 0,-1 0-19 16,1 1 12-16,-2 0-5 0,2 2-2 0,-3-2-1 15,2 2-20-15,-2 0 21 0,1 0-13 0,-1 1-17 16,0 0 0-16,0 0 2 0,8 10 7 16,-6-5 1-16,2 9 0 0,1 4-1 0,-3-1 0 15,1 1 8-15,-1 1-4 0,2-3-6 0,-2 5 10 16,1 1-4-16,1 1 3 0,-1-1-2 15,0 0 1-15,3 2-17 0,-4-1-1 0,1-5 0 16,0 3 27-16,0-3-6 0,1 2 1 16,1-6-2-16,-1 3 23 0,0-9-24 0,1 1 2 15,3 2-12-15,-6-4-4 0,2-1 22 0,0-2 19 16,-1 1-23-16,1-4-15 0,3 1 38 16,-3-2-44-16,3 0 38 0,0 0-17 0,22-13 11 15,-10 0 2-15,-3 0-6 0,5-3 17 0,-3 0-4 16,-2-5 14-16,0 1-18 0,-5-1 26 15,5 1-14-15,-7-4 2 0,1 1-5 0,-1 1 12 16,1-5-3-16,-4 1-3 0,-1 2-21 0,-3 1 17 16,-2 11-5-16,0-6-4 0,0-1-6 15,0 0-1-15,0 0-9 0,0 1 11 0,0 2-7 16,-16-13-5-16,13 17 5 0,-1 3-2 0,2 2-8 16,0-1-1-16,0 5-11 0,0-3 18 0,1 3-13 15,0-1 0-15,0 1 4 0,-1 2-1 16,2-3-10-16,0 2-6 0,-2 0-16 0,2-2-10 15,-2 2-17-15,-1-1 5 0,3 3-79 0,-1 0-3 16,0-1-19-16,-1 2-16 0,0 1-25 16,-3-1-18-16,3 2 20 0,0 0-107 0,0-1-155 15,2 0 34-15,2-1-52 0,-1 2 55 0,2-5 25 16,5 1 39-16,13 4 16 0,-11-3 8 0</inkml:trace>
  <inkml:trace contextRef="#ctx0" brushRef="#br0" timeOffset="14227.4574">12531 1769 293 0,'-2'-3'230'0,"2"0"-13"0,-4 3-3 16,2-3-51-16,2 1-10 0,-2 1-20 15,1-1 2-15,-2 1-1 0,1 0-27 0,0-1-8 16,2 2-13-16,0-2 3 0,-2 2-4 0,0-1-12 16,1 2-8-16,1-2 4 0,1 1-9 0,3-2-1 15,0 2 13-15,4 0 6 0,-1 0-14 16,15-1 5-16,-11 1-14 0,4 0-9 0,6 0 3 15,2 0-11-15,1 0 18 0,0 0-5 16,1 0-18-16,0 0 2 0,0 0-4 0,0 0 7 16,0 0 2-16,-3 0-3 0,2 0-1 15,-1 0 4-15,-5 0 10 0,0 0-11 0,-3 0-1 16,-1 0-18-16,1 0-2 0,-1 0 27 0,-3 0-30 16,1 0 18-16,-3-7-18 0,-3 7-1 15,-6 0 1-15,9 0 2 0,-2 0 14 0,-7 0-14 16,7 0 5-16,-7 0-7 0,7 0-30 15,-7 0-1-15,0 0-7 0,6 0-29 0,-6 0-17 16,0 0-13-16,0-6-44 0,0 6-19 0,0 0 12 16,7-9-79-16,-10 5-46 0,-1 0-106 0,-5-4 26 15,1 5-65-15,-4-7 28 0,5 4 14 16,1 0-30-16</inkml:trace>
  <inkml:trace contextRef="#ctx0" brushRef="#br0" timeOffset="14641.9633">12913 1566 229 0,'-2'-2'232'0,"0"1"-44"15,2-1-35-15,-1 1-4 0,-1 0-17 16,2 0-17-16,-2 0-4 0,2 1-16 0,0-1-13 16,0 1 1-16,-2 1-10 0,2 0-8 0,0 1 7 15,-2 1-24-15,2-1 20 0,2 2-29 16,-2 1 19-16,-2 3 13 0,2-2-17 15,0 2 10-15,0 6 8 0,0 2-16 0,0 2-13 16,0 1 8-16,0 1-6 0,8-1 8 0,-8 0-7 16,0 4-13-16,5-2 5 0,-5 2 2 15,16 22-11-15,-16-20 7 0,6 0 2 0,-3-1-13 16,-3 1-2-16,2-4 11 0,0 0-16 16,0 0 0-16,-2 1 18 0,0-13-26 0,0 3 17 15,0 5-14-15,0-3-2 0,0-1 14 0,0-1-26 16,0-2 13-16,0-1-4 0,0-2 4 15,0 0-8-15,0-1 8 0,0-6-11 0,0 8 13 16,0-1-12-16,0-7 7 0,0 9-6 0,0-9 2 16,0 7 14-16,0-7-14 0,0 7-5 0,0-7 0 15,0 0 17-15,0 6-9 0,0-6-27 16,0 0-20-16,0 0-32 0,-9 11-53 16,10-14 11-16,12-7-316 0,0-3 37 0,1-3 23 15,0-5-30-15,1-3 31 0,1-3 3 0</inkml:trace>
  <inkml:trace contextRef="#ctx0" brushRef="#br0" timeOffset="17605.8435">16024 1063 265 0,'0'-2'229'15,"-2"0"-28"-15,2 1-8 0,2 1-31 0,-6 0-3 16,4 0-21-16,4 0-7 0,-3-1-24 15,0 1-24-15,-6-2-6 0,5 5-12 0,-4 0 6 0,-1 3-16 16,-4 1-9-16,1 1 2 0,-4 4-6 16,3 2-5-16,-9-2-1 0,-1 3 12 15,2 2-4-15,-3 0-4 0,0 0-12 0,-3 0 4 16,6-3-6-16,2-1 5 0,-2 1 6 0,1-2 9 16,-3 1-4-16,1 1-28 0,1 1 13 15,-4-1-10-15,1 0 24 0,0-1-25 0,-1 0 3 16,2 2 4-16,0-2-3 0,-1 1 15 0,3-1-24 15,-3-1 10-15,2-1 0 0,-2 1-7 0,6 1 0 16,-2-3 4-16,-2 2-8 0,3 2 4 16,-2-4-3-16,4 0 14 0,3 0-23 0,-2-1 8 15,0-1 1-15,1 0-6 0,3 0 6 16,2-3-3-16,1-1-6 0,2 2 13 0,-2-4-22 16,2 2 14-16,1-2-5 0,-2 3 5 0,2-3 13 15,0 2-17-15,0-3 15 0,0 2-19 16,1 0 4-16,-1 0 4 0,2 0 15 0,-2 0-14 15,2-3 21-15,0 0-16 0,0 0 16 0,0 6 1 16,0-6 5-16,21 22-1 0,-6-14-5 16,2 0 7-16,3 1-9 0,2-3-2 15,7 1 6-15,-1 1-11 0,2-2 4 0,2 1 10 16,0 1-2-16,-1 1 12 0,4 0-5 0,-2-5-20 16,1 2-4-16,2 5-13 0,-4-3-4 0,0 1 24 15,-3 0-5-15,-2-2 0 0,-2 3-12 16,2-2-4-16,-3-1 6 0,-4 0-5 0,-3-2-6 15,-5 0 8-15,-1-2-14 0,-4 0 13 0,0-2 12 16,-1 2-15-16,-1-3-16 0,-3 0 5 0,0 1 4 16,1 1 0-16,-1-1-6 0,0 2 16 0,-2-1-1 15,0-2-8-15,0 0 5 0,-11 19 11 16,-1-6-9-16,-5 0-4 0,2-1 18 0,0 2-2 16,-7-1-13-16,2 2 15 0,-1-4-10 15,1 4-3-15,-3-1 17 0,-1 0-8 0,-2 0-20 16,2 1 14-16,-2 0 1 0,1 0-21 0,0 0 8 15,-3 0 4-15,5 0-5 0,0-2-1 16,1 4 5-16,2-4 14 0,-1 0-15 0,-1-1-4 16,3 2 21-16,-4-2-13 0,3 1 9 15,7-2 2-15,-5 2-6 0,0-3 2 0,4-1-17 0,1 1 17 16,-1-1 4-16,4 2-6 0,-1-3 14 16,-2 2-19-16,7-3 9 0,-1-1 1 0,-3 2-17 15,4 0 3-15,-1-3 17 0,-2 5-27 0,1-3 7 16,3 1 9-16,1-3-7 0,0 0 2 15,1 0 12-15,1-1-13 0,0 1 6 0,1-4-10 16,0 5-2-16,0 0 7 0,-2-1 1 0,-1 1 0 16,4-1 5-16,0 0 4 0,-2 1-8 0,2-6 10 15,0 0-6-15,0 9 0 0,0-1 11 16,0 0-11-16,0-2 4 0,14 17 8 0,-5-9-16 16,0-4 32-16,0 1-20 0,6 1-3 0,-1 1 10 15,5-2 3-15,4-2-15 0,3-1 45 16,-1 0-36-16,4 1 13 0,6-5-12 0,-1 2 1 15,1 2-4-15,2-5 33 0,-1 2-39 16,0-2 13-16,2 1-1 0,1-2-24 16,-5 1 6-16,3-1 11 0,-3-1 8 0,0 0-1 15,1 0-2-15,-1 0-1 0,-2-1-4 0,-18 0 17 16,6 0 0-16,2 0-3 0,-1 0-3 0,-1 0-2 16,0 0-2-16,-4 0-2 0,-2 0 6 15,9-11 8-15,-15 10-10 0,-1 1 6 0,-2 0 13 16,0-2-13-16,-1 2-13 0,-1-1 21 0,2 1-32 15,-3-2 15-15,2 2-1 0,-2-1-54 16,2 1-20-16,-2-1-30 0,0 1-45 0,-2 0-10 16,0-2-49-16,0 1 17 0,0 1-188 15,-2 1-90-15,0 1 33 0,-1-1-13 0,-3 0 14 16,-9 4 27-16,-1-1 17 0,-2 3 8 0</inkml:trace>
  <inkml:trace contextRef="#ctx0" brushRef="#br0" timeOffset="18155.5399">15441 3391 425 0,'-3'0'291'0,"2"0"-65"16,-1 1-30-16,0-1-33 0,2 2-18 0,-2-4-16 15,2 4-5-15,-1-2-20 0,-1 1-2 16,2 0-17-16,-1 1-2 0,0 1-2 0,1-2-26 15,0 4-6-15,0 0 8 0,-1-1-10 0,-1 1 11 16,2 2-31-16,-1 1 16 0,-1 9 5 16,2-1-6-16,-5 3-12 0,3 2-4 0,1-3 15 15,-3 4-11-15,2 2 3 0,-1-1-5 16,-2 0-7-16,3 0 24 0,-2 2-3 0,-1-3-11 16,-1 2-8-16,3 3 5 0,-2-4 10 15,-2-2-14-15,3-1-3 0,-1-1-9 0,1 0 19 16,-1-1-6-16,2 0-7 0,-1-2 4 0,-1-3-4 15,3-1 2-15,-1-3-5 0,0-2-6 16,1 0-5-16,2-1 16 0,0-1 10 0,-1-1-14 16,0-1 1-16,0 1-1 0,1-1 4 0,0-3-18 15,0 0 4-15,0 0 5 0,0 0 0 16,0 0 4-16,0 0-29 0,-2 9-26 0,0-11-41 16,-1-2-46-16,3 0-27 0,-2-2 14 0,-3-12-173 15,-1-1-88-15,6-3 8 0,0 10 24 16,0-9 24-16,0-2 11 0,11-30 0 0</inkml:trace>
  <inkml:trace contextRef="#ctx0" brushRef="#br0" timeOffset="18405.6719">15362 3244 454 0,'-3'-3'285'0,"3"1"-71"15,0 1-23-15,0 0 2 0,0-1-22 16,0 1-29-16,0-2-23 0,2 1-22 0,-1 0-1 16,1 1-22-16,0-1-21 0,0-1-35 15,2 3-33-15,-1-2-38 0,1 0 5 0,3-1-112 16,0 2-94-16,-2-2-107 0,10-3 36 0,0 1-6 15</inkml:trace>
  <inkml:trace contextRef="#ctx0" brushRef="#br0" timeOffset="18772.7594">15757 3306 560 0,'0'1'233'0,"3"1"-28"0,-1 0 0 15,0 0-23-15,2-2-7 0,0 1 2 16,1-1-33-16,3 1-9 0,-2 0 1 0,13 2-26 16,-6-1-13-16,-3-2 1 0,6 0 4 0,4 0-24 15,2 0-2-15,0 0 6 0,0 0 5 16,1 0-40-16,-2 0 3 0,-5 0 5 0,3 0-24 15,-1 0 7-15,-4 0 6 0,-1 0-1 16,-1 0 11-16,-2 0-19 0,-1 0-10 16,0 0 3-16,-2 0-5 0,-1 0 15 0,-6 0-14 15,9 0-18-15,-9 0-35 0,8 0-6 0,-8 0-26 16,9 0-35-16,-9 0-35 0,7 0 14 0,-7 0-60 16,0 0-27-16,9-1-82 0,-13 4-121 15,-1 0 25-15,0-1 20 0,-9 8-18 0,-4 0 16 16</inkml:trace>
  <inkml:trace contextRef="#ctx0" brushRef="#br0" timeOffset="19010.2146">15855 3632 397 0,'1'2'264'0,"0"0"-27"0,0 0 1 0,1 0-29 15,4-1-26-15,-1 0-17 0,2 1-16 16,-1-1-17-16,11 2 2 0,1 0-25 0,0-2-11 16,0 1 6-16,3 1-18 0,-2-3-24 15,3 0 3-15,-12 0-16 0,6 0-24 16,3 0-22-16,-1 0-33 0,3 0-16 0,19-12-67 16,-19 8 11-16,4-5-148 0,-1-2-129 0,-1 1 15 15,3-3 13-15,-1 0 21 0,0-1 5 0</inkml:trace>
  <inkml:trace contextRef="#ctx0" brushRef="#br0" timeOffset="19337.463">16582 3426 506 0,'4'-1'261'0,"-3"0"-15"16,0 0-60-16,1 1-20 0,-1-2-20 0,0 2-20 15,0 2-5-15,-1-1 4 0,-1 2-25 16,1 2-13-16,-1 0-8 0,1 1-3 0,-3 11-14 15,3-7 19-15,0 7-16 0,0 3-14 0,0 3 19 16,0 2-6-16,0 1-15 0,0 0 4 16,0-1 0-16,0 2-3 0,0-2-6 0,0 0 0 15,0-2-8-15,0 2 11 0,0-1-4 16,0-2 8-16,0 0-13 0,0-2 2 0,0-1-14 16,0-1 0-16,0-2 7 0,0-1 5 0,0-4 4 15,0-1-25-15,0-2 18 0,0-1-23 0,0 0 0 16,0-7 1-16,0 8-14 0,0-8-32 15,0 7-8-15,0-7-27 0,0 7-15 0,0-7-40 16,0 0 12-16,-14 11-222 0,12-12-83 0,-9-6 25 16,-1-4 24-16,1-5 7 0,1-4 14 15,-2-4 47-15</inkml:trace>
  <inkml:trace contextRef="#ctx0" brushRef="#br0" timeOffset="20404.4049">15370 481 367 0,'3'-8'186'0,"1"-3"-4"0,-2 3-28 15,4 0-13-15,-2 0-14 0,0 3-6 0,1-1-12 16,0 0 10-16,2-2-11 0,0 3-34 16,-4-1-5-16,3 5 13 0,-1-2-29 0,-3 0-9 15,4 2 7-15,2-4-11 0,-1 4 1 16,0 7-20-16,1-5 7 0,0 3-11 0,-2 3 10 15,3 1-4-15,-2 4-8 0,1-2 8 0,0 5-11 16,0 1-3-16,-2 3 6 0,-2 0-2 0,2 3 8 16,-3 2 6-16,-2-2-10 0,-1 0-8 15,0-11 0-15,0 9 5 0,0 0-3 0,0 1 9 16,0 0 2-16,-14 21-18 0,11-20 1 16,-1-3 8-16,3 2-1 0,-1-5-2 0,-2 3 5 15,1-2-15-15,1-1 20 0,1-2-22 0,1-7 13 16,0 4-7-16,0-1 0 0,0 2 11 15,0-2 2-15,0-1-14 0,13 8 18 0,-9-10 10 16,3 0-15-16,3-1 3 0,1-2 12 16,0 5 14-16,4-6 6 0,0 1-3 0,1-2-4 15,4 0 4-15,-12-2-3 0,7 0 0 16,2 0-2-16,-3 0 8 0,2 0 3 0,-3 0-13 16,1 0-2-16,-3 0 17 0,1 0 2 0,-3 0-10 15,-3 0-5-15,-6 0 9 0,0 0-8 0,8 0-28 16,-8 0 1-16,0 0 22 0,0 0-6 0,0 0-25 15,9-8 19-15,-7 9-12 0,1 0 3 16,2 2 15-16,-6-3-20 0,1-1 11 0,3 0-12 16,-3 0-10-16,2 1-1 0,-4 0-9 15,1 0-11-15,0 0-9 0,0-1-15 0,0 0-30 16,-2 0-12-16,3 0-17 0,0 3-41 0,1-1 14 16,-2-3-144-16,-1 3 24 0,1-1-221 15,2 0 57-15,2-3-14 0,0-2 43 0,3 4 46 16,0-7-19-16</inkml:trace>
  <inkml:trace contextRef="#ctx0" brushRef="#br0" timeOffset="25267.9865">17034 1261 340 0,'0'-12'125'0,"0"12"9"0,0 0-6 15,0 0-15-15,0 0-24 0,0 0 9 0,0 0-8 16,0 0-25-16,0-13 16 0,0 13-7 16,0 0-26-16,0 0 13 0,0 0 11 0,0 0 7 15,0 0-11-15,0 0-5 0,0 0 7 16,0 0-3-16,0 0-13 0,0 0-9 0,0 0-22 15,0 0 25-15,0 0-23 0,0 0 26 0,0 0-1 16,0 0-13-16,0 0 9 0,0 0-15 16,0 0-7-16,0 0 7 0,0 0-12 0,0 0-4 15,0 0 14-15,0 0 3 0,0 0-14 0,0 0-5 16,0 0 5-16,0 0-6 0,0 0-3 16,-9 15 2-16,15-9-2 0,1 2 19 15,0 1-18-15,3 1 4 0,1 0 6 0,1 3 4 16,2-1-1-16,-1 2-3 0,3-1 17 15,0 1-27-15,3-1 0 0,-2-1 11 0,0 1-9 16,-1-2-2-16,2 1 14 0,1 0 0 16,-1 1-2-16,0-1-11 0,0-1 5 0,-1-1 1 15,2 0 11-15,-2 1-9 0,3 0-11 16,-6-1-3-16,2 1 8 0,-2-3-9 0,-1 0 3 16,0 2-3-16,1-3 15 0,-5-1-7 0,3 3-10 15,-4-3-10-15,-2-1 19 0,-1 0-10 16,1-1-3-16,-1 0-2 0,0 0 9 0,-1-2 12 0,-2 2-7 15,2-2-2-15,-1 1-9 0,0-1-5 16,-1 0-1-16,0 1 18 0,2-2-8 16,-4 2-3-16,2-1 4 0,-1-1 10 15,3 1-27-15,-3-2 15 0,1 3-34 0,0-3-8 16,-1 1-16-16,1 0 3 0,-2 1-24 0,0-2 1 16,0 0 5-16,0 0-128 0,0 0-95 0,5-13-92 15,-3 8 22-15,5-9-6 0,4 0 12 16,1 1 23-16</inkml:trace>
  <inkml:trace contextRef="#ctx0" brushRef="#br0" timeOffset="25801.4807">17738 1358 214 0,'0'-9'286'0,"0"-4"-43"0,0 5-27 16,-2 3-18-16,7-7-28 0,-5 12-4 0,0 0-10 15,0-6 5-15,0 6-23 0,0 0-16 16,0-9 20-16,0 9-32 0,0 0 0 0,0 0-30 15,0-6-2-15,0 6-12 0,0 0-10 16,-6-5 5-16,6 7-19 0,-2 2 1 0,1-1-1 16,-1 2-18-16,0 1 10 0,0 1-10 15,-2 8-12-15,-1 4 7 0,0-2-10 0,-1 0 15 16,1-1-14-16,-4 1 3 0,4 0 0 16,-2-1 0-16,1 2 8 0,0-1-5 0,-1 0-12 15,0 1 21-15,0 1-14 0,-3 1 19 0,3-1-17 16,-1 1-7-16,-1 2-8 0,2 0 17 0,-2 1 8 15,2 0-26-15,1 1 24 0,1 1-23 16,-1-1 10-16,2 1-9 0,-6 1-2 0,3-1 4 16,-1 0-14-16,1 0 25 0,0-3 0 0,0 1-5 15,1-2-16-15,-1 0 9 0,0 0 18 16,0-1-11-16,0-3-7 0,0 0 3 0,0-2 11 16,1-1-23-16,2-2-2 0,2-3 18 0,0-2 2 15,-2-1 3-15,2 0 12 0,1 0-15 0,-3-2-9 16,2 1 14-16,0-2-16 0,0 1 6 15,0-2 1-15,-1 2-5 0,0 0 17 0,-2-1-2 16,2 0 5-16,-1 0 2 0,0-1-23 16,-1 2 7-16,2-2 12 0,-1-1-23 0,0 2 12 15,0 0 1-15,0 0-6 0,1-2-8 16,0 1 25-16,0-1-27 0,-1 2-15 0,1-2-11 0,1 0-12 16,0 0-18-16,0-1-8 0,-1 0-33 15,1 0-13-15,1 0-22 0,1 0 12 0,1 0-96 16,2-2-154-16,2-2-21 0,8-4 40 15,1-2 8-15,2 2 14 0,3-1-16 0</inkml:trace>
  <inkml:trace contextRef="#ctx0" brushRef="#br0" timeOffset="26318.4783">17928 1855 354 0,'2'-4'281'0,"-1"1"-54"0,0 0-32 15,1-1-20-15,-2 1-24 0,1 0-8 16,0 1-10-16,0 2-23 0,0-1-19 0,-1 0-17 15,0 0 10-15,2 3-18 0,-1-1-15 0,0 1 20 16,-1 2-22-16,2 2 0 0,-1 0-2 16,-2 1 16-16,4 14-11 0,-3-12 3 0,0 5-5 15,0 4-2-15,0 1-6 0,0 1 0 16,12 22 17-16,-12-19-22 0,0-13 20 0,0 6-36 16,0 3 11-16,0-1 10 0,0 1 1 0,0 0-24 15,0 0 5-15,0 0 2 0,0-3-10 0,0-1 17 16,0-4-16-16,0 5 3 0,0-4 20 15,0 0-10-15,0-2-7 0,0-1-19 0,0-2 14 16,0 0 5-16,0 0-5 0,0-7 20 16,6 7-6-16,-6-7-26 0,0 8 10 0,0-1 4 15,0-7-12-15,0 6 14 0,0-6 4 0,0 7 3 16,0-7 2-16,7 7-13 0,-7-7 25 16,10 12-28-16,-9-10 12 0,1 1-35 15,2-2 16-15,-1-1-15 0,2 0-8 0,0 1-25 0,-1-2-20 16,9-6-48-16,-2-4-63 0,4-2 17 15,-4-3-269-15,2-3 32 0,-5-3 26 0,3-3 24 16,-1 1-50-16,1-2 16 0,-4-3 63 0</inkml:trace>
  <inkml:trace contextRef="#ctx0" brushRef="#br0" timeOffset="26589.5535">17957 1628 259 0,'-1'-2'273'16,"-2"0"-67"-16,3 1 5 0,-1 1-25 0,-1-2-19 16,1 1 5-16,1 0-31 0,-1 1-14 15,1-2-4-15,0 2-32 0,-1-1 1 0,1 1-9 16,-1-1 5-16,-1 0-31 0,1 0-4 0,0 1 19 15,1 0-35-15,-1 0 20 0,1-2-37 16,0 1-21-16,-1 0-26 0,1 1-19 0,-2 0 6 16,2-1-99-16,2 0-93 0,-2 1-159 15,2-1 27-15,0 0 1 0,0-2 2 0</inkml:trace>
  <inkml:trace contextRef="#ctx0" brushRef="#br0" timeOffset="27084.5859">18515 1629 437 0,'1'0'224'0,"-1"1"-15"16,0-1 6-16,0 1-13 0,0-1-36 0,0 0-17 15,0 0-5-15,0 1-8 0,1-2-29 16,0 1-9-16,-2 1 10 0,1-1-27 0,1 0 3 16,-1 0-24-16,0 0 1 0,2 0 6 0,0 0 6 15,2 0 12-15,1 0-23 0,1 0-7 0,1 0 6 16,13-1-17-16,-10 1 0 0,6 0 4 15,2 0-6-15,3 0-22 0,3 0 25 0,-1 0-34 16,27-10 31-16,-23 10-10 0,0-1 4 16,0 0-5-16,-2-1 0 0,-1 0-3 0,-1 1 9 15,-2 0-28-15,-4-1 27 0,-2-1-14 0,-4 3 9 16,-2 0-12-16,0 0 14 0,-4-1-5 16,-5 1-13-16,0 0-2 0,7 0-12 0,-7 0 0 15,6 0-3-15,-6 0 10 0,7 0-9 0,-7 0 7 16,0 0-11-16,8 0-19 0,-8 0-5 15,0 0-9-15,6 0-33 0,-6 0-36 0,0 0-15 16,0 0 9-16,0 0-175 0,13-13-131 16,-8 10 28-16,-2 0 25 0,5-10 9 0,2 1 13 15,2 0 9-15</inkml:trace>
  <inkml:trace contextRef="#ctx0" brushRef="#br0" timeOffset="27588.7878">19701 1230 400 0,'1'-4'284'0,"1"3"-34"0,-2 2-44 16,2-3-14-16,0 1-6 0,-2-2-49 0,-6 3 15 15,4 1-35-15,3-2-9 0,-1 4-31 0,2-3-3 16,-1 2-7-16,-1 3-15 0,-2 1 11 0,2 3-18 16,-3-1-5-16,-4 1 5 0,4 0-13 15,-2 7-15-15,0-1 13 0,-2 2 5 0,2 0-5 16,-3 2 20-16,3 0-7 0,0 1-20 16,-2-1 11-16,1 1-8 0,-2 2-10 0,5-2 16 15,-1 1-13-15,-2 2 12 0,-2 2 8 0,4 2-13 16,-2 1 3-16,4 0 0 0,0 2 0 15,0 1 4-15,2-16 4 0,0 12 5 0,0 1 22 16,0 2-28-16,0 1-11 0,0 1 7 0,0-1 14 16,15 29 5-16,-11-31 15 0,1 3-9 15,2-6-26-15,1 2 9 0,3-3-29 0,0-1 12 16,0-3 3-16,2 0-12 0,-4-5 8 0,7 1 3 16,-2-3 4-16,3-2 13 0,1 1-27 15,2-4 0-15,2 0-12 0,-1 2 1 16,3-4-37-16,1 0-4 0,1-3-32 0,-1-4 10 0,0 0-62 15,-12 0-15-15,7 0 14 0,26-18-172 16,-21 7-145-16,0-4 32 0,-1-1-13 0,-2-2 24 16,-2-4 22-16,-1-3 40 0,-1-3-2 15</inkml:trace>
  <inkml:trace contextRef="#ctx0" brushRef="#br0" timeOffset="28350.0592">20118 1525 539 0,'-1'-4'260'0,"-1"2"-11"0,0-1-37 0,1 1-24 16,1 1-31-16,-1-2-11 0,0 1-4 15,1 1-38-15,-1-1-23 0,1-1 17 16,-1 3-31-16,-1 0 6 0,2 3-2 0,-1-1-23 15,0 0-5-15,1 2 1 0,1 2-16 0,-1-1-8 16,0 3 17-16,1-2-17 0,-1 2 16 16,0 5-17-16,10 17 0 0,-7-12-11 0,0-1 18 15,2 0-12-15,-1 0 10 0,1 1-14 16,3 1-1-16,1-4 1 0,1 1 18 0,2 0-5 16,-3-1-17-16,4-1 35 0,1-2-22 0,0 0 3 15,1 1 15-15,3-4-10 0,-4-3 1 0,3 1 3 16,0-3-5-16,-4 0 15 0,0-4-2 15,0 0 2-15,-13 0 5 0,13 0 7 0,18-12 0 16,-14 2 17-16,-3 0-45 0,2-4 48 0,0-1-41 16,-2 1-1-16,1-5 8 0,-2 2-9 15,-1 0 23-15,-3-1-15 0,0 1 2 0,0 2 27 16,-4-1-8-16,0 4-6 0,-1 1-4 0,-1 0 17 16,-1 2-20-16,0 2-2 0,-1 1-13 15,0 1 4-15,-1 1 22 0,2-1-30 0,-2 2-5 16,1 1-9-16,0-1-2 0,-1 1 1 0,1 1-2 15,-1-2-37-15,0 3 29 0,-1 1-27 0,0 2 4 16,-2 2 16-16,1-1-11 0,-3 11-3 16,0 2 9-16,0 1 8 0,0 1 4 0,1 2-2 15,1-2-15-15,0 4 9 0,3-3-27 0,0-10 5 16,0 6 19-16,0 4 15 0,19 21-21 16,-11-23 32-16,4 1-29 0,4-2-26 0,0 0 14 15,1-2 35-15,3-4-30 0,-3 0 37 0,3-3-22 16,3-3 36-16,-2 0-3 0,1-2-4 15,1-3 1-15,-13 0-4 0,7 0 18 0,23-18-18 16,-19 8 29-16,2-4-21 0,-3-2-5 0,-3 0 5 16,-1-5 14-16,-1 2-8 0,-3 0 11 15,0-4-2-15,-1 2 13 0,-1-2-5 0,-1 2-6 16,-2 2 6-16,-3 1-29 0,0 0-1 16,-2-1 9-16,-2 11-13 0,0-6-3 0,0-1-6 15,-11-17-5-15,3 19-2 0,2-1-4 0,0 2 7 16,1 0-29-16,1 5-11 0,1-1 5 15,-1 4-21-15,2-1-50 0,1 2-7 0,-3 0-26 0,1 1-11 16,1-1-47-16,-1 0-46 0,0-2 22 16,-6-3-121-16,0-1-122 0,3 1 32 0,1-1 0 15,3-1 4-15,2 10 22 0,0-14 29 16,14-28-1-16</inkml:trace>
  <inkml:trace contextRef="#ctx0" brushRef="#br0" timeOffset="28752.4353">21090 904 217 0,'2'-1'276'0,"2"-1"-55"16,0 1-18-16,2 0-41 0,7-2 11 0,4 2-28 16,-1-2-27-16,3 3 23 0,-8 0-9 15,4 0-34-15,6 0-7 0,1 0 5 0,0 0-4 16,3 0-14-16,0 0 21 0,1 0-6 16,1 0 0-16,0 0-14 0,-1 0-4 0,1 0-6 15,2 0 0-15,-4 0-3 0,0 0 2 0,0 0 7 16,2 0-2-16,-2 0-25 0,3 0-9 15,27-6-7-15,-34 4 6 0,-2 1 9 0,-1 0-20 16,-3 0-11-16,-5-2 5 0,0 2 7 0,-2 0 1 16,1 1-19-16,-4 0-5 0,-1 0-19 15,-2-2-22-15,-1 2-29 0,-1 1-27 0,-5-1-54 16,-4 2 13-16,-7-2-73 0,-7 0-65 0,11 0-140 16,-8 0 22-16,-3 0 22 0,-27 11 21 15,25-7-18-15,4-2 9 0</inkml:trace>
  <inkml:trace contextRef="#ctx0" brushRef="#br0" timeOffset="29086.1462">21478 908 371 0,'0'0'196'0,"1"0"-23"16,-5 2-37-16,2-1 23 0,2-1-35 0,1 4-7 16,1 2 7-16,-6 0 13 0,5 5-11 0,-1-1-12 15,0-5-10-15,0 6 5 0,0 2 1 0,0 4-38 16,0 3 6-16,0 2 1 0,0 1 16 15,0 3-6-15,0 0-13 0,0-1-1 0,0-2 7 16,0 0-7-16,0-3-13 0,0 2-8 16,0-2 9-16,0 0-20 0,0 0 15 0,0 1 18 15,0-5-34-15,0 2 10 0,0 0-11 0,0-1 0 16,0-2-18-16,0-2 26 0,0-2-13 0,0-3 0 16,0 1-25-16,0-2 7 0,0 0 1 15,0-7 27-15,0 8-25 0,0-2-21 0,0-6 21 16,0 8-3-16,0-8 2 0,0 8-3 15,0-1-38-15,0-7-37 0,0 8-13 0,0-8-19 16,0 7-35-16,0-7-28 0,0 6 13 16,0-6-254-16,0 0 28 0,0 7-83 0,0-7 54 0,12 7 0 15,8-12 48-15,5 1 2 0</inkml:trace>
  <inkml:trace contextRef="#ctx0" brushRef="#br0" timeOffset="30133.3123">22381 1531 317 0,'0'-5'276'0,"0"0"-46"15,0 0-20-15,0 0-26 0,-2-1-20 0,2 0-3 16,-1-1-4-16,1-1-21 0,-10-13 1 16,5 10-30-16,1 3-11 0,0-2-13 0,0 6 2 15,-1-3-25-15,-7-2-9 0,1-2 8 0,-2 4-13 16,0-1-11-16,-4 2 5 0,2 1 4 0,-5 1-6 16,0 1-4-16,-1 2-18 0,0 1 12 15,9 0-10-15,-6 0-11 0,-2 0 8 0,-25 14-3 16,22-9 5-16,0 1 2 0,0 1-2 15,-2 0-9-15,2 1-10 0,0 2 2 0,3 0 4 16,-3 0 1-16,2 1 8 0,-2 1 8 0,2 1-21 16,2 0 4-16,-1-1 8 0,1 4-13 0,4-1 14 15,-1 2-11-15,0-1 7 0,0 2-1 16,5 0 18-16,-2 2-26 0,2 3 7 0,2 0 7 16,2 2 8-16,-2 1 5 0,4 0 1 15,2 3-1-15,0 0-5 0,3-14 13 16,0 7-26-16,0 3 6 0,11 28-3 0,-3-27-6 15,0 0 2-15,1-1-5 0,-1-2 11 0,6-2-14 16,-2-4 29-16,1 0-18 0,0-1 6 0,4-1-9 16,2-3 6-16,2-1-3 0,2 3-3 0,0-4 29 15,2-2-16-15,1-2-4 0,2 1-1 16,-1-2-10-16,2 0 23 0,0-4-8 0,0 0 3 16,1-1-3-16,-16 0 17 0,7 0-7 0,5 0 4 15,27-10 2-15,-25 2 22 0,-1 2-17 0,0-2-11 16,0-3-2-16,1 2-13 0,-3-4 26 15,-2 1-6-15,-2-2-3 0,2-1-8 0,-5 1 20 16,4-2-24-16,-2 1-4 0,0-6-3 16,0 3 18-16,-1-3-10 0,-4-2-3 0,0 1 11 15,-3 2-4-15,-1-1-12 0,2-2-17 0,-3 0 25 16,-3-2-17-16,0 2 11 0,-5-2 1 0,-2 15 0 16,0-7-3-16,-12-24-44 15,5 19 11-15,-4-3 17 0,-3 7-4 0,2-3-9 16,-6 3 13-16,3 0-17 0,-3-2-1 0,2 3 21 15,-1 1-26-15,1 1 16 0,-5 1 18 0,3 2-12 16,4 0-12-16,-1 2-6 0,2 1 14 0,2 0 7 16,-3 1 16-16,3 4-21 0,0 0-7 0,2 2 10 15,1 1-12-15,0 1 14 0,8 0-30 16,-9 0 30-16,-5 0 15 0,-20 11 0 0,18-4-27 16,1 2 8-16,-1 0 11 0,2 2-5 0,0 2-29 15,1 2 22-15,-2-1-7 0,2 0 20 16,6 4-32-16,-7 1 22 0,4 0-27 0,2 2 15 15,-3 1 11-15,1 2-21 0,3 3 24 16,2 0-10-16,-4 0-7 0,3 0 33 0,1 3-23 16,0-1 1-16,-1 2 34 0,3 0-49 0,-2 1 19 15,1-1-9-15,1 1 2 0,1 1 20 16,1 0-14-16,0-2 12 0,0-1-25 0,-1-1 31 16,2-16-15-16,0 7-3 0,0 1 1 0,0 2-11 15,0 1 23-15,12 22 11 0,-10-24-21 16,0-2 4-16,3 0 18 0,-3-1 8 0,0-1-1 15,-1-2-27-15,3 0 15 0,-3-3-6 16,0-4-10-16,-1-9 30 0,0 8-45 0,0 0-6 16,0-2-28-16,0-6-3 0,0 8-13 0,0-1-19 15,0-7-20-15,0 6-37 0,0-6-3 0,0 0-27 16,11 13 15-16,-7-13-301 0,2-3 34 16,8-5 26-16,3-7 17 0,-1-5 25 0,4 0 16 15,4-6 23-15</inkml:trace>
  <inkml:trace contextRef="#ctx0" brushRef="#br0" timeOffset="30648.9027">23204 1309 328 0,'-1'-1'221'0,"1"0"-54"0,0-1 9 16,-1 2-23-16,1-2-40 0,0 2-3 15,-2 2-28-15,0 0-1 0,2 0-5 0,-2 2 24 16,0 2-25-16,-3 7-2 0,-2 1-1 15,3 1-37-15,-4 1 22 0,1 1-1 0,1-3 3 16,-1 2 7-16,-1 2 1 0,3-2-10 0,0 3-20 16,1 2 25-16,0 0-6 0,0 1-28 0,1 1 5 15,-2 2 15-15,3 2-2 0,2 2-10 16,0 3 8-16,0 3-8 0,0-19 14 0,0 10-1 16,0 4-14-16,0 5 6 0,0-2 1 0,0 2 14 15,15 32-10-15,-9-33 5 0,1-5 4 16,0 2-17-16,1-1 31 0,-1-1-24 0,2-4-6 15,2-1 3-15,-2-3-17 0,3 4 6 0,1-4 5 16,-2-2-17-16,4-3 8 0,0 1-4 16,0-4-2-16,-1 0 7 0,-1-4-25 0,5 0 15 0,-1-1-19 15,-2-2-6-15,4 0-19 0,-3-4-31 16,3 1-22-16,-10-3-55 0,23-12-17 16,-8 1 15-16,-2-3-238 0,-3-2 27 0,1-2-61 15,0-3 24-15,-1-4 64 0,4-4 17 0,0-2 7 16</inkml:trace>
  <inkml:trace contextRef="#ctx0" brushRef="#br0" timeOffset="30998.4722">23830 1580 702 0,'0'-4'228'0,"1"-1"2"16,-1 3-27-16,1-1-12 0,-1 0-17 0,0 0-16 15,1 1-28-15,-2-1-5 0,1 2-7 0,0-1-20 16,1 2 0-16,1 0-24 0,2 2-8 0,-1 0-8 16,1 0 20-16,0 3-18 0,11 6 1 0,-2-2 0 15,1 7 2-15,2-2-18 0,0 3-6 16,0 1 6-16,3 0-7 0,-1 0-2 16,-2 2 1-16,2-1 2 0,-4-1-17 0,1 0 7 15,0 0-21-15,0 1 14 0,0-1 6 0,2 2-10 16,-1 0 1-16,0-3 3 0,-3 0 6 0,2-2-5 15,-4-2-17-15,1 0 7 0,0-2-18 16,-1-2-28-16,-7-2-16 0,0-2 0 0,0-2-9 16,0-1-3-16,-2-2-66 0,-2 0 12 15,0 0-75-15,0 0-40 0,13-14-26 0,-8-6-62 16,-2 3-17-16,0-6-27 0,1 0 20 0,0 0-19 16,1 0-12-16</inkml:trace>
  <inkml:trace contextRef="#ctx0" brushRef="#br0" timeOffset="31335.1936">24296 1669 404 0,'2'-13'201'15,"1"1"7"-15,-1 2-29 0,-1 2 6 0,0 2-17 0,-1 6-2 16,0 0-1-16,1-14 4 0,-1 14-12 16,0 0-1-16,0 0-31 0,0-8-1 0,0 8-38 15,0-6-12-15,0 6 0 0,0 0-8 0,0 0-2 16,0-6-12-16,0 6-8 0,-5-6 0 16,2 7-20-16,-1 1 27 0,-10 6-28 0,1 0 10 15,-4 1-4-15,2 3-1 0,-1 1 7 0,-1 0-14 16,-2 4 11-16,2-1-5 0,0-1 0 15,-3 1-10-15,2 2 4 0,-3 0 8 0,2 5 3 16,-3-2-28-16,1 2 11 0,-3-2-10 0,3 2 1 16,0 2 30-16,-1-2-19 0,4-2 10 15,1 1-28-15,0-3 21 0,2 2-14 0,0-4 2 16,0 1 18-16,2 1-26 0,0-3 4 0,2-3-2 16,-1-1 8-16,1 1 16 0,3-2-34 15,1-4-8-15,4 0-10 0,-1-2-6 0,0 0-16 16,1-3-20-16,2 2-18 0,-1-3-12 15,1-1-11-15,3 0-38 0,2-1 15 16,4-1-242-16,11-5 28 0,5-4-72 0,0 0 25 16,1-4 60-16,5 1 11 0,3 0-1 0</inkml:trace>
  <inkml:trace contextRef="#ctx0" brushRef="#br0" timeOffset="31665.5079">24553 1871 459 0,'3'0'239'0,"-1"0"-44"0,0 2-19 15,1 0-21-15,0-1-25 0,-1 2 1 0,0 0 0 16,0 3 3-16,2 10-19 0,-4-4-12 0,4 6 13 16,-1-1-7-16,-1 2-8 0,0 3-24 15,2-1 0-15,-2-1 23 0,2 2-31 16,-1-4 2-16,-3 0 11 0,1 4-9 0,2-5-16 15,-3-8-11-15,0 4 17 0,0 2-12 0,0-1-12 16,0 1 3-16,-11 13-18 0,8-17 2 16,1-2-8-16,2-1 8 0,-1 0 11 0,-1-2-22 15,1-2-1-15,0 1-3 0,1-1 4 0,-2 0-26 16,1 1 4-16,0-3-12 0,0 0 7 0,0 1-30 16,1-3-17-16,-2 0-34 0,0-1-20 15,0-2 11-15,1-1-117 0,-7-16-80 0,2-1 21 16,4-6-119-16,-2-1 4 0,-1-1 41 15,0-9-16-15</inkml:trace>
  <inkml:trace contextRef="#ctx0" brushRef="#br0" timeOffset="31797.8006">24524 1657 455 0,'0'-11'234'16,"2"3"-61"-16,0 0 0 0,2 3-21 0,-4-1-12 0,0 1-29 15,0 2-6-15,2 0-10 0,-2 3 1 16,0 0-23-16,0 0-38 0,0-8-55 15,7-3 3-15,-5 6-266 0,6-5-70 0,-3 2 20 16,1 0 4-16</inkml:trace>
  <inkml:trace contextRef="#ctx0" brushRef="#br0" timeOffset="32281.5949">24910 1258 362 0,'8'5'284'0,"8"-1"-54"0,-5 0-39 16,0 2-35-16,1 2-3 0,1-2-9 15,1 4 4-15,1 1-15 0,2 0-21 0,-1 4-7 16,1-2-2-16,-2 2-15 0,1 2-21 16,0 0 0-16,2 0-11 0,-3 0 4 0,1 1-4 15,0 1 4-15,-3 0-8 0,2 0-22 0,-1 3 18 16,-3-1-6-16,0 0-13 0,0 2 5 16,-3 2 10-16,-3 2-22 0,1-1-3 0,-1 1 4 15,-1 4-6-15,-3-1 8 0,1 0-2 0,-2-14-17 16,0 6 8-16,0 5 11 0,0-1-16 15,-14 32 1-15,11-32 17 0,-1 1-6 0,-1-5-15 16,-1-2 18-16,2-1-23 0,-2 0 9 0,0-4 9 16,-2 3-2-16,1-5-9 0,1-4-2 15,-3 1 8-15,3-3-11 0,-4-1-5 0,-5 0 10 16,0-1-6-16,-1-4-3 0,-5 0-28 0,10-1-4 16,-3 0-47-16,-3 0-23 0,-18-15 9 0,19 3-174 15,-5-2 21-15,11-1-172 0,5 1 18 16,5 3 20-16,0-6 17 0,19-23 48 15</inkml:trace>
  <inkml:trace contextRef="#ctx0" brushRef="#br0" timeOffset="32699.5735">25588 1461 415 0,'4'-2'239'0,"0"1"-19"0,0 0-32 16,1-1-6-16,1 1-23 0,0-1 2 0,1 1-16 15,1-1-15-15,10 1-17 0,0-2 0 16,0 2-2-16,-1-3-4 0,0 2-32 0,-3 2 12 16,-1-2-8-16,5-1 15 0,-5 3 2 0,0-1-23 15,-1-1-9-15,-3-1 17 0,0 3-29 16,11-1-5-16,0-1 18 0,-2 1-37 0,1-1 12 16,-2 1-14-16,3 0-4 0,-6 1-2 0,-3 0 12 15,0-2-4-15,7 1-15 0,-6-1-9 0,-12 2 8 16,11 0-31-16,-2 0-32 0,-3 0-34 15,3 0-41-15,8-16 12 0,-7 7 9 16,0-3-356-16,-6 1 6 0,0-10 26 0,-4-1 99 16,0 14 15-16,0-8-65 0</inkml:trace>
  <inkml:trace contextRef="#ctx0" brushRef="#br0" timeOffset="33064.016">25866 1078 282 0,'-2'2'244'0,"2"-2"-47"15,0 3-23-15,0 2-7 0,2-1-30 0,2 6-3 16,-1-1-14-16,-1 4-6 0,2 1-7 16,3 5-2-16,-2 0-12 0,1 0-7 0,-6-1-14 0,5 2-15 15,1 2-1-15,4 0-8 0,-5 0-2 16,-1 0-8-16,2 1 0 0,-2-1 13 0,1 1-1 15,-1-3-21-15,4 1 1 0,-4-3-5 16,2 1 11-16,-1-1-11 0,-5 1-5 0,4 0-7 16,-3 0 13-16,1 0-1 0,1 0-9 15,-3-10-20-15,0 4 22 0,0 1-13 0,0 2 2 16,0-2-1-16,0 3-1 0,0-4 18 0,0 0-4 16,0-2-15-16,0-2-1 0,0 1 1 15,0-3 7-15,0-1-14 0,0 0-5 16,0-6-20-16,8 17-11 0,-8-14-30 0,0 2-20 15,3-2 7-15,-1-2-245 0,0 1 22 16,2-2-83-16,-2-2 25 0,13-2 14 0,-1-3 5 16</inkml:trace>
  <inkml:trace contextRef="#ctx0" brushRef="#br0" timeOffset="33868.0586">26479 962 554 0,'0'-1'291'0,"-4"-1"-41"16,6 5-13-16,2-2-54 0,-4-3-25 15,-4 2-12-15,6 1-3 0,0-2-23 0,-6 3-21 16,6-3 4-16,-2 3-20 0,2 3-17 0,-6 3 1 16,8 3-10-16,1 3-16 0,-5-8 4 15,8 19-13-15,-3-7 17 0,0 1-22 0,0 2 4 16,1-1 1-16,-2 7-19 0,3 1 13 0,-3-5-4 16,2-1-8-16,-2-1 2 0,0-3 7 15,-4 3-16-15,2 0 1 0,1 0-1 0,-1-1 7 16,0-1-9-16,2 2 18 0,-1 0-15 0,-1-1-10 15,1-1 8-15,-1 0 14 0,0 2-20 16,0-4-4-16,-2-3 19 0,0-2 8 0,0-1-14 16,3-2-15-16,-3-9 7 0,0 6 6 15,0 1-7-15,0-7 9 0,0 9-3 0,0-3 11 16,0-6 24-16,0 7 1 0,0-7 29 0,0 6 3 16,0-6 18-16,0 7 4 0,0-7-9 0,0 0 31 15,0 7-5-15,0-2-10 0,0-5-22 16,0 0 6-16,2-2-9 0,0 0-3 0,-2-1-3 15,2 0-31-15,0-2 2 0,-2 0 23 0,2-1-27 16,5-7-2-16,0 0-11 0,0 1-9 16,-1-1 10-16,-1 3 16 0,1 3-29 0,0-1 9 15,2-2 1-15,-1 2-41 0,-1 2 12 0,2 1 17 16,-2 1-7-16,1 1 4 0,8-3-2 16,4 4-20-16,-1 1 14 0,-9 1-26 0,9 0 2 15,-1 0 2-15,24 11 33 0,-19-5-5 0,-3 1-13 16,0 1-1-16,0 0 3 0,-1 2-14 15,-5 0 1-15,0 0-4 0,3 3 2 0,-5-3 12 16,3 3-2-16,-5-1 1 0,-3 3 1 16,-1-3 0-16,0 1 1 0,-5-4 1 0,0 0-15 15,0-9 3-15,0 8 1 0,0 0 4 0,-14 14 7 16,3-12 3-16,-5 2-3 0,1 1 5 16,-6-3-2-16,-1-2-18 0,0 0 23 0,-3-2 0 15,-2-2 1-15,2 1-1 0,4 0-1 16,2-3 1-16,3-2-6 0,-2 5-6 15,4-4-12-15,1 1-7 0,4-1-13 0,9-1-28 0,-11 0 24 16,2 0-31-16,2 0-21 0,-2 0-23 16,-4 0-16-16,2 0-21 0,-1 0-25 0,-15-13 17 15,18 9-296-15,3-1 33 0,3-1 29 0,3-2 28 16,0 2 23-16,13-13 22 0,1-1 11 16,4-2-9-16</inkml:trace>
  <inkml:trace contextRef="#ctx0" brushRef="#br0" timeOffset="34564.9032">27300 914 354 0,'-2'-6'256'0,"0"0"-28"0,2 3-31 0,2-1-16 16,-1-1-13-16,-2 1 2 0,4 1-24 16,-4 2-17-16,-1 2 0 0,3-1-33 0,-1-2-7 15,-1 3 11-15,-3 0-20 0,6 1-26 16,-4-3 9-16,0 2-10 0,6 0 5 0,-2 5-21 16,4-3 0-16,-4 2-7 0,7 3 9 0,2 4 7 15,2 3 7-15,0-2-7 0,2 5-1 16,2 6-10-16,1 0-6 0,-2 2 5 0,0 4 2 15,-1 2-16-15,-3 2-6 0,3-7 2 16,-3 0 15-16,-3-5-20 0,1 2-11 0,-3 1 10 16,3 2-12-16,-4-1 22 0,-3 1-9 15,1 1-5-15,3-2-4 0,-6-1 15 0,3 1-2 16,-4-15-21-16,0 6 0 0,-12 23 27 0,7-21-3 16,-5 2-9-16,2-2-11 0,-1-1 4 0,-1-1 19 15,-2 0-14-15,-1 2-5 0,0 1 33 0,-3-1-13 16,4-1-7-16,-6 2 26 0,-3-1-27 15,2 0 16-15,-4 0-21 0,0 1 5 0,-1-1 2 16,2-1 5-16,-3 2-16 0,0 0 8 16,2-1 4-16,4-1-3 0,0-3-6 0,0 2 2 15,1-4 4-15,6-1-5 0,-6-1 9 0,5-1-18 16,1-1 29-16,3-1-39 0,1 1 32 0,3-5-28 16,0-3 1-16,1 4 2 0,2-4 17 15,-3 1-21-15,3-1-10 0,2-1 0 0,0 0-65 16,-16 0-27-16,-22-18 10 0,15 2-282 0,-3 2 29 15,3-5-106-15,-6-3 29 16,2-3 68-16,-4-5 52 0,-3 1 12 0,-6-2 2 0</inkml:trace>
  <inkml:trace contextRef="#ctx0" brushRef="#br0" timeOffset="35914.3896">17053 927 437 0,'0'0'235'0,"0"0"-28"16,0 0-43-16,0 0 17 0,0 0-38 16,0 0-3-16,0 0-21 0,0 0-10 0,0 0-5 15,0 0-7-15,0 0 3 0,0 0-17 0,0 0-21 16,0 0 2-16,0 0-20 0,0 0 6 0,0 0-13 15,-13 0-11-15,13 0 6 0,0 0-11 16,0 0 10-16,0 0-3 0,0 0-2 0,0 0-8 16,0 0 7-16,-15 6-18 0,12 3 2 15,1 7 3-15,2-10 6 0,0 4-11 0,-9 16 12 16,8-6 3-16,-2 4-7 0,-3-1 15 16,6-10 5-16,0 9-19 0,0 4-3 0,0 1 12 15,0-1-1-15,0-2 5 0,0 2-15 0,-12 26 14 16,10-26-6-16,1 0-15 0,-2 0 8 15,0 0-3-15,0 0-8 0,3 0-6 0,0-14 12 16,0 7 8-16,0 3-16 0,0 3 14 16,0-1-6-16,0 1-2 0,0 3 11 0,0-1 0 15,0 1-3-15,0 1-3 0,0 1 8 0,0-1-3 16,0 1-4-16,-6 33-5 0,4-32 11 0,-1 2 7 16,1-1-20-16,-1 0-5 0,3 1 1 0,-3 2-1 15,3-3 9-15,-2-1-9 0,-1 1 5 16,3 1 8-16,-5-5 1 0,2 4-3 15,3-1-2-15,0-18 0 0,0 8 0 0,0 2-19 16,0 2 12-16,0 0-10 0,0-1 0 0,0-1 9 16,0-1 12-16,0-2-3 0,0 1-10 0,0-3-13 15,0 1 25-15,0 1-19 0,0-2 3 0,0-1 3 16,0 0-1-16,0 0 6 0,0-2-11 16,0 2-4-16,0-1 7 0,0-1 9 0,0-2-7 15,0-1-2-15,0 0-7 0,-10 8 4 16,10-20 17-16,0 8-16 0,0 0 8 0,0 5-14 15,0-1 9-15,0-1 3 0,0-1-5 0,0-1 10 16,0-1 6-16,0-1 0 0,0-7-13 16,0 6-8-16,0-6 8 0,0 7 3 0,0-7 15 15,0 6-1-15,0-6-5 0,0 0-11 0,0 7 7 16,0-7-6-16,0 0 6 0,0 7-9 16,0-7-16-16,0 0-32 0,0 0-6 0,-9 10-32 15,11-12 9-15,-1-4-285 0,5-10 29 0,3-3 26 16,4-5-74-16,-1-4 25 0,7-2 0 15,3-5 11-15,4 0 0 0</inkml:trace>
  <inkml:trace contextRef="#ctx0" brushRef="#br0" timeOffset="37645.686">28180 626 247 0,'0'-13'162'0,"0"13"11"0,0 0-41 0,0 0 12 16,0 0-14-16,0-12-8 0,0 12-21 15,-13 0 0-15,13 0 6 0,0 0-18 0,0 0-1 16,0 0-17-16,0 0-3 0,0 0-17 0,0 0-23 16,0 0 23-16,0 0-15 0,0 0-7 15,0 0-6-15,0 0-4 0,-30 11 14 0,21 4-8 16,-2-4 1-16,-4 4 7 0,1 3-2 15,3 1-3-15,-8-1-1 0,8 4 6 0,-3 1 5 16,3 3-26-16,-5 2 14 0,3 1 14 0,8 1-7 16,-3 3 2-16,1 5-6 0,-6 2 4 15,4-1 15-15,1 4-31 0,-1 0 11 0,5-4 4 16,0-5 1-16,-1-2-1 0,3-1-2 0,-1 1 0 16,1 0 3-16,-2 2 2 0,2-3-23 15,-1 4 9-15,-1-1 0 0,1 1-2 0,1 2-6 16,-4 3 7-16,1 2 7 0,-2 4 9 0,3 1-12 15,-2 3 9-15,-1-2-21 0,-3 1 2 16,2 0-3-16,-1-1 10 0,4-4 18 0,-5 1 4 16,2-5-3-16,1-2 26 0,1-2-9 0,0-3-21 15,0 3-7-15,1-5 20 0,1 0 1 16,-2-4-20-16,6 5-14 0,-4-6 7 0,-2-1 15 16,4-1-14-16,0-3 24 0,0-2-27 15,2 0 21-15,-3-4-27 0,2-6-10 0,1 1 10 16,-3-4-4-16,3 0 25 0,0-1-31 15,0-1 20-15,0 0-7 0,-2-1 2 0,0 0 3 16,2-1-10-16,0 0 0 0,-1 2 22 0,1-3-15 16,0 1-15-16,0 0 20 0,-1 0-14 15,1 0-15-15,0 0 34 0,0-1-13 0,0-1-46 16,1-1-39-16,-2-1-28 0,1-2-68 0,1 0 15 16,0-3-165-16,3-9-138 0,3 2 31 15,-1-6 29-15,6 2 24 0,-1-1 26 0,3 0 21 16,-1 3-30-16,5 2 5 0</inkml:trace>
  <inkml:trace contextRef="#ctx0" brushRef="#br0" timeOffset="38479.3907">28575 2327 214 0,'5'0'241'0,"-1"-2"-34"15,0 1-3-15,1-2-1 0,2 2-21 16,-3 0-4-16,0-2-2 0,0 0-23 15,-1 2-1-15,0-3-42 0,0 1 5 0,-1 0-28 16,2-1-1-16,-2 1 4 0,0-2-25 0,-1 3 28 16,0-3-23-16,-1 0-11 0,1 1-7 0,-1 4 4 15,0 0-6-15,0-8-3 0,0 2-7 16,-17-13-14-16,6 7 1 0,-2 3-6 0,-3-1 16 16,0 1-17-16,2 2-14 0,-5 0 7 0,1 2-1 15,3 0 13-15,-1 1-10 0,-1 1-1 16,0 2-12-16,3-1-2 0,1 2-3 0,3 0-6 15,-1 0 8-15,-18 10 18 0,15-5-15 0,-1 1 0 16,-2 1 9-16,0 2-19 0,4 0 10 16,-5 1 3-16,3 0-15 0,0 1-2 15,0 1 20-15,-1 2-14 0,3-3 4 0,1 0 22 0,-1 3-27 16,-1 0 24-16,3-1-25 0,3 0 7 16,-4 4 3-16,-1 1 0 0,6 0-1 0,-7 0 14 15,6 3 0-15,0-2-11 0,-1 3 12 0,2-2 3 16,-2 1-1-16,4 4 20 0,0-4-7 15,2 2-16-15,-1 1 13 0,1-1 4 0,1-1 6 16,2-10-13-16,0 5-12 0,0 2 16 0,0 2-1 16,0-2 5-16,0 2-11 0,0-1 44 15,0 0-5-15,14 18-9 0,-10-20-22 0,1-3 10 16,2-1 4-16,-1 1-10 0,5-1-14 0,-1 2 31 16,1-2-4-16,4-2-10 0,-2 0-3 0,4-1-3 15,-2-1 9-15,5 6 8 0,1-8-5 16,4 3-7-16,-3-4-3 0,2 1 4 0,0 0 2 15,1-4 9-15,0 1-3 0,-2 1-14 16,0-1-27-16,0 0 6 0,-4-2 9 0,-1 0 27 16,-4-2-10-16,-4 1-5 0,0-2-4 15,-4 1 25-15,-1 2-4 0,2-1-4 0,-3-2-3 16,-1 0-14-16,1 0 15 0,-2 1-3 16,-2-1-4-16,0 0 4 0,0 0-10 0,0 0 2 15,7 0 0-15,-7 0-23 0,0 0-7 16,0 0-14-16,6 0-22 0,4-11 4 0,-9 8-48 15,2-1-19-15,-1-2-54 0,-1 4-2 16,-1-5-34-16,0-1-22 0,0 2 19 0,0-4-166 16,-11-20-117-16,3 11 18 0,0 0 37 0,-3-1 13 15,2-1 46-15,1 2 2 0,-2-2 56 0,-2 1 19 16</inkml:trace>
  <inkml:trace contextRef="#ctx0" brushRef="#br0" timeOffset="39015.0165">28090 2594 687 0,'-2'0'201'16,"2"0"8"-16,-1 0-29 0,1 0-4 0,-2 0-7 16,2 0-12-16,3 0-17 0,-1 1-24 15,0-2-14-15,2 2-2 0,0-1-11 0,1 0 10 16,0 1 5-16,3-1-23 0,3 0-12 0,4 0 12 15,-1 0-18-15,20 8-9 0,-24-8 5 0,7 0-10 16,4 0 15-16,2 0-4 0,4 0-14 16,2 0 8-16,-1 0-17 0,3 0 8 0,-1 0 13 15,0 0-33-15,0 0 13 0,-2 0-7 16,-1 0 6-16,-2 0-9 0,1 0 4 0,-6 0 28 16,-3 0 9-16,-4 0-30 0,0 0-4 0,-3 0-3 15,-4 0 44-15,-6 0-9 0,10 0-7 0,-3 0-6 16,-7 0-5-16,6 0-4 0,-6 0-7 15,0 0-2-15,7 0 4 0,-7 0-8 0,0 0-3 16,8 0-27-16,-8 0 1 0,0 0-1 16,7 0 1-16,-7 0-1 0,0 0-24 0,0 0-30 15,0 0-34-15,6 0-26 0,-6 0-35 16,0 0-40-16,0 0 18 0,9 8-187 16,-11-11-77-16,0 1 30 0,0-2-33 0,0 0 39 15,0-1 32-15,-5-8 18 0,2-3 29 16</inkml:trace>
  <inkml:trace contextRef="#ctx0" brushRef="#br0" timeOffset="73225.653">8244 1573 291 0,'1'-2'85'0,"-1"0"-40"16,1 0 30-16,0 1-41 0,-1-1 17 0,0 1-4 16,0 1-21-16,0-2 22 0,0 2-30 15,0 0 12-15,0 0-22 0,0 0 5 0,0 0 12 16,0 0 17-16,0 0-10 0,0 0-40 0,0 0 17 16,0 0 13-16,0 0-19 0,0 0 25 0,2-9-1 15,-2 9-27-15,2 0 0 0,-3 0 24 16,0 0-11-16,1 0 4 0,0 0 9 0,0 0-1 15,1-1-14-15,-2 1-1 0,1 0-2 0,1 0-16 16,0 1-6-16,-1-1 23 0,1 2-13 16,0 0 0-16,0 0 12 0,-1 0 2 15,2 1 1-15,-1 0-6 0,2 2 2 0,-1-1-2 16,-1 1-15-16,1-2-6 0,1 3 38 16,0 0-9-16,-1 0-18 0,0 0 21 0,0 0-21 15,4 8 21-15,-3-3-17 0,-1-3 11 0,0 3 4 16,0-2 11-16,-1-1-2 0,1 0-21 15,2 6 4-15,-1-2 4 0,-3 1-11 0,1-2-5 16,0-2 24-16,-1-9-20 0,0 8 3 0,0 6 1 16,0-2 3-16,0 1-2 0,0 1-1 15,0 1 0-15,0 0 2 0,0 1-3 16,0-1 0-16,0 2 2 0,0 1 11 0,0 0-1 16,0 0-1-16,0-1-1 0,0-2 7 0,0-2-2 15,0 2-3-15,0-2-1 0,0 0-1 16,0-1-1-16,0-2 0 0,0-1 0 0,0-1-2 15,0 0 0-15,0-2 6 0,0-6-12 0,0 9-4 16,0-3 18-16,0-6 0 0,0 8-6 16,0-8 1-16,0 8-3 0,0-2 9 0,0-6 10 15,0 6 0-15,0-6 11 0,0 7 3 0,0-7 12 16,0 0 4-16,0 0-13 0,0 6 9 16,0-6-13-16,-2 4-1 0,2-5 8 0,-1-4-21 15,1 1-1-15,1-2-3 0,-2 1 0 0,1-3-8 16,-2-10 7-16,2 8-1 0,0-5 2 15,0-2-16-15,0-1 7 0,0-1 0 0,0-2 6 16,0-1-16-16,0 0-3 0,0 1 11 0,0 0-13 16,10-21 13-16,-10 33-19 0,0-7 31 0,0 0-10 15,0-1-2-15,0 2 5 0,0 1-2 16,0-1-11-16,0 0 1 0,0 1 10 0,10-9-9 16,-10 13 2-16,1 1-3 0,-1 1-1 0,0 8 6 15,0-6-5-15,0-1-3 0,0-3-4 16,0-2 12-16,0 2-18 0,0 1 4 0,0 0 5 15,0 3-8-15,0 6-13 0,0-9 12 16,0 2 8-16,0 7-2 0,0-8 12 0,0 8-17 16,0-7 6-16,0 7-4 0,0-8 6 15,0 8-16-15,0-6-6 0,0 6 23 0,0 0-2 16,0-7-5-16,0 7 7 0,0 0-7 0,0 0-4 16,0-7 15-16,0 7-5 0,0 0-7 0,0 0 11 15,0 0-12-15,0 0 22 0,9-10-21 16,-9 11 9-16,1 0 6 0,-1 0-10 0,2 1-4 15,-2 0 5-15,1 1-1 0,0 0-1 16,0 1 7-16,1-2 0 0,-1 4-8 0,0-1 0 16,0 0 0-16,0 2-8 0,1 0 11 0,-2-1 2 15,0 1 1-15,0 0-9 0,3 9 0 0,-1-2 2 16,2 0 8-16,-3 0-11 0,-1-7 3 16,0 2 0-16,0 0-9 0,0 5 7 15,0 0 5-15,0 1-4 0,0 2-3 0,0 1 4 16,0 0 14-16,0-3-13 0,0 3 8 0,0 0-4 15,0-1-2-15,0-1 7 0,-10 17-6 0,9-21-3 16,0-1 9-16,0 0-5 0,-2 3-7 16,1 0 0-16,1-4 18 0,0 1-20 15,0-3 20-15,1-1-6 0,0 0-9 0,-2-1-2 16,2-1 7-16,0-5-14 0,0 0 24 0,0 6-9 16,0-6-2-16,0 7 13 0,0-7-15 15,0 8 2-15,0-8 11 0,0 5-3 0,0-5 0 16,0 0 5-16,0 8-14 0,0-8 9 0,0 0-13 15,0 0 10-15,0 7-4 0,0-7 3 0,0 0-4 16,0 0 2-16,0 0 17 0,0 0-13 16,0 0-28-16,0 0-8 0,-5 9-26 0,7-8 7 15,0-2-82-15,2 0-195 0,1-1 23 16,0 1-81-16,9-8 7 0</inkml:trace>
  <inkml:trace contextRef="#ctx0" brushRef="#br0" timeOffset="77947.2242">14650 1567 304 0,'1'-1'117'0,"-1"1"-4"15,-1-1-42-15,2 0 8 0,-1 1-7 16,0-1-20-16,0 1-11 0,0 0 19 0,1-2-29 16,-1 2 10-16,0-2-6 0,0 2-3 0,0 0-3 15,0 0 18-15,0 0-12 0,0 0-3 16,0 0-5-16,0 0 21 0,0 0-11 0,0 0 10 16,0 0-21-16,0 0 10 0,0 0-2 0,-5-13-5 15,3 12-4-15,-1 0-3 0,1-2-1 16,0 1-14-16,0 1-3 0,-1-3-14 0,-1 2 10 15,2 0 8-15,-2-1-18 0,-1 0 33 16,1 0-16-16,-1 1-10 0,0 0 0 16,1 0 6-16,-2 0-16 0,-1 0 31 15,-8-1-17-15,3 1 12 0,0-2-19 0,3 4 12 16,-2-1-6-16,3 1-9 0,8 0 7 0,-8 0-6 16,-5 0 8-16,-3 0 3 0,1 0-3 15,-19 12 12-15,16-10-17 0,-1 2 6 0,4-2 4 16,4 1-8-16,-1 0 4 0,5 0 1 0,-1-1 10 15,1-1-14-15,0-1-6 0,1 3 18 0,1-1-6 16,1-2-7-16,0 2-6 0,-1-1 17 16,2 0-1-16,-1 1-30 0,-1 0 3 15,1 0 23-15,-1-1-3 0,-1 1 16 0,1-1-22 16,0 2 1-16,-1-1 1 0,1 0 3 0,-1 0 9 16,-8 6-18-16,7-4 10 0,-1 3 2 0,-7-1-2 15,3 2 0-15,3-3 6 0,-1 1 16 16,4-3-25-16,1 2 2 0,-1-1-3 15,1 0 10-15,-6 5-1 0,4-1-3 0,0-2 5 0,-1 0-5 16,-2 3 0-16,2 2-1 0,-1-4 4 16,-1 4-5-16,4-5 7 0,1 2-12 0,1-2 5 15,0 0-3-15,1-1 6 0,-7 6-2 0,4-3-2 16,-1 4-1-16,3-4 1 0,-2 3 2 16,3-3-6-16,-2 6 20 0,1 1-3 0,-1-1-9 15,1-1-3-15,0 3 9 0,0-1-25 0,-2 1 22 16,4-1 2-16,2-2-6 0,-2-1 13 0,2 5-1 15,-2-2-14-15,1-1 11 0,-1-3-7 0,2 1-2 16,0-2 7-16,0 12-2 0,-2-5 8 16,2-10 5-16,0 5-14 0,0 2-2 0,0 0 6 15,0-1 0 1,0-1-3-16,11 16 0 0,-8-15-1 0,1 1-21 0,-3-2 14 16,1-2 1-16,0-2 11 0,0-1 14 0,1 1-16 15,-2-2 6-15,0-1-2 0,1 1-3 16,2-1 20-16,0 0-15 0,4 4 12 0,0-1-3 15,-1 0 5-15,-1-4-6 0,2 1 21 0,-3-2 4 16,3 0-20-16,-3-1 5 0,11 4-8 16,-1 0 9-16,1-1-1 0,-5-3 1 0,0 0-4 15,8 1-7-15,-7-2 8 0,2 1-4 16,-3-1-16-16,1-1 15 0,-3 0-14 0,13 1 5 16,-6 1-19-16,0-1 20 0,-3 0 4 0,-2 0-17 15,-1-1 1-15,7 3 10 0,-3-2-7 0,3 2-10 16,-3-2-9-16,-2-1 18 0,-2 2 11 0,9-1-10 15,-5 2 6-15,-4-3-10 0,-1 2-3 16,-2-1 12-16,2 1-7 0,-2-2-2 0,1 1 0 16,-3-1-1-16,4 2-13 0,-2-1 9 0,0 0 8 15,-1 0 7-15,15-1-1 16,-1 0 14-16,-6 0-7 0,-14 0-4 0,10 0 4 16,0 0 6-16,1 0-3 0,-1 0-13 0,0 0 3 15,3 0 14-15,19-11-10 0,-16 9-14 16,-5 0 21-16,0 0-27 0,7 0 16 0,-7 2-8 15,0-3 5-15,-4 1-9 0,-2 1 4 16,3-1 12-16,-2 1-18 0,-2 1-4 0,1 0 8 16,-1-2 11-16,-2 1-14 0,0 1 2 15,-2 0 15-15,0 0-19 0,0 0 8 0,0 0 1 16,8 0 4-16,-8 0-7 0,7 0-7 0,-7 0-9 16,0 0-1-16,0 0 11 0,0 0 1 15,6 0 17-15,1-4-22 0,-7 4-3 0,1-1-18 16,-3 1-22-16,-4 0-6 0,2-2-16 0,-4 1-20 15,-9 0-22-15,8 1 12 0,-5 0-52 16,2 0-32-16,-2 0-169 0,2 0 23 0,0 0-48 16,5 0-15-16,-3-9 37 0</inkml:trace>
  <inkml:trace contextRef="#ctx0" brushRef="#br0" timeOffset="78425.383">14855 2002 252 0,'0'-1'91'0,"-2"-1"8"0,1 1-21 0,0-1 5 0,-1 1-31 16,2 1 21-16,-2-1-37 0,2-1-3 15,0 1 13-15,0 1-2 0,-1-1-7 16,1 0 3-16,0 2 3 0,-1-2-4 0,1 0-6 15,-1 1-1-15,1-1 31 0,0 0-13 16,0-1-3-16,0 1 3 0,0 1 5 0,0-1-16 16,0 1 9-16,0 0-14 0,0 0 13 0,0 0-9 15,-2-1 6-15,2 0-3 0,-1 1-24 16,0-1 0-16,1 0 12 0,0 1-15 0,0 0 14 16,0 0-15-16,0 0 16 0,0 0-21 0,0-1 0 15,-2 1-13-15,2 0 19 0,0 0-23 16,0 0-14-16,0 3-5 0,-2 0 3 0,2 2-45 15,-3-2-70-15,-2 1 11 0,1 0-275 16,0-1 11-16,0 0-15 0</inkml:trace>
  <inkml:trace contextRef="#ctx0" brushRef="#br0" timeOffset="93734.8541">27287 4292 397 0,'0'0'189'0,"0"0"-31"16,0 0-4-16,0-13-10 0,0 13 1 0,0 0-7 16,19-23 7-16,-17 20-2 0,-2-2-32 0,0 3 4 15,0-1-4-15,0 1 4 0,2 0-27 16,-2-2 2-16,0 3-9 0,0-2-7 0,0 3-10 16,0 0 8-16,0 0 12 0,0 0-26 0,0 0-14 15,0 0 9-15,0 0-9 0,0-8 7 16,0 8-10-16,0 0 13 0,0 0 6 0,0 0-28 15,0 0 2-15,0 0 14 0,0 0-21 0,0-6 16 16,0 6-6-16,0 0-9 0,0 0 0 0,0 0 2 16,0 0 2-16,0 0-20 0,0 0 0 15,0 0 14-15,9-7-13 0,-9 8 16 0,0 1-20 16,0-1 7-16,0 1-4 0,2-1-9 16,-2 3 23-16,2-2-25 0,-2 4 21 0,0-1 0 15,2-1 0-15,-1 1-4 0,0 2 23 0,-1 0-47 16,0-7 4-16,5 23 0 0,-2-8 6 15,0-1-1-15,1 1 33 0,-2-3-27 0,0 0-12 16,0-1 31-16,0-3-21 0,-1 1 28 0,1-1-29 16,2 9 19-16,-4-4-18 0,4 3-1 15,1-4 17-15,-5-12 14 0,0 12-18 0,0 1 4 16,0-1-13-16,0 0 9 0,9 17 5 16,-8-18-7-16,0-1-13 0,2 5-11 0,-3-15 27 15,0 10-16-15,0-2-9 0,0 0 18 0,0 0-30 16,0-1 18-16,0-1 17 0,0 0-4 0,0 1 12 15,0-1-36-15,0-6 15 0,9 29-5 16,-8-19 11-16,-1 2-11 0,1-3 14 0,-1-2-25 16,2 0 34-16,-2-1-11 0,0-6-24 15,0 0 0-15,0 9 13 0,0 0 1 0,0-2 7 16,0 4 5-16,0 1-20 0,0-1 20 16,12 13-5-16,-12-14-11 0,0-1-10 0,4 9 12 15,-2-4-7-15,-2-2 15 0,2 1 18 0,-2 4-12 16,2 1-13-16,-1-4 2 0,1 4-14 15,-2-6 8-15,2 1 13 0,-2-1-18 0,2 5 10 16,0 0 13-16,3 0-13 0,-2-1-19 0,-3-1 7 16,2 3 41-16,0-4-16 0,-2 3-2 15,0-4-2-15,2 4-2 0,0-1-3 0,0 2-13 16,-1 1 5-16,1 0 9 0,0-1-11 16,0 2-14-16,0-3 16 0,1 2 13 0,-3-12-21 15,0 6-9-15,0 4 31 0,0 1-13 0,11 18 9 16,-8-18 5-16,-3 2-22 0,2-4 2 0,0 3 0 15,0 0 8-15,-2 0 16 0,2-1-23 16,1-1 26-16,-3 1-22 0,1-6-5 0,-1-1 26 16,0 3-6-16,0 2-2 0,0-1 13 0,0 0-1 15,0 2-3-15,0-1 0 0,0 2-1 16,0 0-3-16,0 1-2 0,0-3-7 0,0 2-14 16,0-2 10-16,0 3 1 0,0-1 9 0,0 0 12 15,0 0-3-15,0-3-3 0,0 3-6 16,0-1 6-16,0 1-12 0,0-1-7 15,5-1 32-15,-5 3-25 0,0-1 0 0,0 1-28 16,0 0 3-16,0 1 21 0,9-1 0 0,-9 1-2 16,11 21 19-16,-8-22 5 0,-1 0 18 0,2-1-34 15,-4 3 18-15,5 0 11 0,-2 1-10 16,1-1-26-16,-2 1 37 0,1 0 2 0,-1 0-22 16,0 1-14-16,2 1 21 0,-2 0 13 15,0-1-11-15,1 0-15 0,2 3 37 0,-3-3-23 16,0 1-8-16,1-2 12 0,0-2-3 0,-2 4-5 15,1 0 5-15,2-2 15 0,2 0-20 0,-5-1 8 16,1 3-4-16,1-2 9 0,-3 0-22 0,4 0 13 16,-2 0-13-16,-1 1 4 0,1-1 11 15,-2-1-15-15,4 2 4 0,-4 0 3 0,0 1 4 16,2-4 2-16,-2 5 0 0,0-4-17 16,0-10 0-16,0 6 15 0,0 3-30 0,0 0 17 15,0-1 3-15,0 1 4 0,0-1-11 0,0 1-7 16,0-1 6-16,0 0-2 0,0-1 1 15,0-2 4-15,0 2-9 0,0 0 10 0,0-2-11 16,0 1 16-16,0 0-15 0,0-2 0 16,0 0 10-16,0-3 2 0,0 0-2 0,5 17-2 0,-3-12-14 15,2-1 6-15,-1 1-2 0,1 0 13 16,-1 0 1-16,-1-1-3 0,0 1-11 0,1-1 4 16,-1 1-7-16,0 0 17 0,0 0-19 15,2 1 22-15,-1-3-9 0,1 4 3 0,1-2-9 16,-3-1 0-16,2 0 8 0,-1 3-3 0,1-2 21 15,1-2-25-15,-1 6 20 0,1-4-7 0,0 2 6 16,-3-1-8-16,4 2 1 0,0 2-8 16,-3-3-4-16,2 2 6 0,-1-1 18 0,3 2-21 15,-5-4 20-15,2 7-7 0,-1-4 7 0,-1 1-26 16,3 2 29-16,-2-1-29 0,0 1 15 16,0-3-11-16,-1 2 3 0,0-3 23 0,0 3 4 15,3-1-34-15,-5-1 22 0,2 0-4 0,-2-1 5 16,0 5-26-16,0-6 31 0,0-7-4 15,0 3-10-15,0 2-21 0,0 2 30 16,0-1-30-16,0-2 3 0,0-2 27 0,0 4-18 16,0-3-9-16,0-3 3 0,0 1 7 0,0-2 17 15,0-2-28-15,0-1 19 0,0 1 3 16,0 3-10-16,0 1 5 0,0-2-16 0,0 0 21 16,0-2 5-16,0-2-36 0,8 2 33 0,-8-3-22 15,10 8-2-15,-9-7 13 0,3 10 15 16,-2-8-25-16,0 0-3 0,2-1 23 0,-2-1 4 15,-1-1-25-15,-1 1 3 0,2-3 21 0,2 13 1 16,-2-9-26-16,0-1 19 0,-1 0-14 0,0 0 6 16,1-1 17-16,-2 1-2 0,0-2-11 15,2-2-23-15,-2 2 3 0,2-1 29 0,-2 0-8 16,2 0 9-16,-2 1-12 0,0-1-19 16,1 0 20-16,0 0 1 0,-1-1-20 0,1 1 1 15,-1-2 6-15,1 2 23 0,-1-1-13 16,0-2-21-16,1 2-13 0,-1-2-37 0,0-2-29 15,0 0-54-15,1-2 15 0,-1-4-108 0,3-10-64 16,2-4 25-16,-2-5-273 0,-2-6 2 16,1 0 10-16,-2 11 69 0,0-11 28 0,-14-51 31 15,2 34 30-15,-3-3 22 0,-9-2-20 16,-4 2 19-16,-5-7 96 0</inkml:trace>
  <inkml:trace contextRef="#ctx0" brushRef="#br0" timeOffset="95640.8885">24154 6798 640 0,'0'0'213'16,"-1"0"19"-16,1 0-27 0,1 2-14 0,-2-1-19 15,1-1-24-15,0 2-34 0,0-2-1 0,0 0 23 16,0 0-38-16,0 0 6 0,0 0-31 0,0 0-5 16,0 0 14-16,0 0 13 0,0 0-6 0,22 7-22 15,-16-6 4-15,-3 1-8 0,3-2 4 16,0 2-7-16,0-1 16 0,0 0-17 0,10 2-9 16,-5-1-1-16,1-1 29 0,0 0-19 0,-2-1-5 15,-1 1-13-15,2-1 1 0,1 0 2 16,2 0 13-16,1 0-17 0,2 0 10 0,-1 0-40 15,3 0 40-15,0 0-32 0,1 0 11 16,-1 0-30-16,-3 0 43 0,3 0-29 0,-2 0 30 16,2 0-37-16,2 0 20 0,-2 0-6 0,4 0 0 15,0 0 22-15,-1 0-6 0,1 0-30 16,1 0 0-16,0 0-1 0,0 0-6 0,2 0 1 16,1 0-27-16,1 0 4 0,0 0 1 15,31 7 30-15,-27-5 6 0,-3-1-11 0,0 2-23 16,0 0 38-16,0 0-5 0,1-1-32 0,1 1 17 15,-2 0 2-15,3-1-16 0,-2 1 15 0,2 0-6 16,1-2 23-16,-2 2 15 0,2 0-39 16,1-1-13-16,-3 1 30 0,3-2-14 0,-1 2 40 15,3-1-38-15,-5 1 6 0,3 0 3 16,-4-1-10-16,3 0 14 0,-3 1-24 0,-1-1 18 16,2-1 0-16,1 2-1 0,-16-3-15 15,8 0 25-15,4 0 16 0,5 0-34 0,32 10 17 16,-33-7-36-16,-3 0 8 0,5-3 2 15,-1 3 2-15,-3-2-1 0,1 4 21 0,0-5-2 16,-2 1 4-16,-8 1 5 0,8 0 11 0,-5 1-12 16,1-2-11-16,0-1-19 0,2 3 38 15,-2-1-10-15,-3 0-14 0,3-2-22 0,-3 3 38 16,1-2-2-16,-1-1-11 0,3 0-7 0,0 2-1 16,2-1 5-16,2 1 10 0,-7-2-32 15,12 2 6-15,-2-2 35 0,-1 1 9 0,-5-1-3 16,3 0-2-16,-1 2-14 0,1-2 0 15,-2 1-14-15,2 0 25 0,-2 0-48 0,-14-1 51 16,6 0-32-16,5 0-7 0,1 0 12 0,-1 0 15 16,3 0 4-16,-2 0 7 0,2 0-14 0,-2 0-3 15,2 0-30-15,-1 0 15 0,1 0-13 16,1 0 32-16,-1 0-3 0,0 0-21 0,2 0 0 16,-2 0 27-16,-2 0-24 0,4 0 34 15,0 0-16-15,-2 0 3 0,2 0 1 0,0 0-1 16,-2 0-3-16,0 0 2 0,2 0-8 0,-3 0 2 15,1 0-1-15,0 0 8 0,-2 0 10 16,2 0-41-16,-1 0 18 0,1 0 17 0,2 0-5 16,-2 0 16-16,2 0-15 0,-1 0-23 0,1 0 11 15,-3 0-13-15,3 0 30 0,0 0-12 16,2 0 0-16,-1 0 24 0,-1 0-2 16,0 0-13-16,-1 0-5 0,-2 0-12 0,0 0 1 15,2 0 35-15,0 0-3 0,1 0-20 0,-1 0-29 16,1 0 2-16,1 0 4 0,-1 0 1 0,2 0 38 15,0 0 12-15,-1 0-13 0,2 0-2 16,-1 0-2-16,2 0 4 0,2 0 26 0,0 0-23 16,0 0-16-16,-1 0 19 0,0 0-3 15,-1 0-25-15,0 0 40 0,1 0-11 0,-1 0-2 16,0 0 7-16,2 0-40 0,-1 0 39 0,0 0-1 16,1 0-10-16,1 0-18 0,-1 0 29 15,2 0-16-15,0 0 9 0,2 0-17 0,-1-7 34 16,43-3-39-16,-42 7-13 0,1 0 20 0,0 1-6 15,-1-2 7-15,0 1 2 0,-2 2 3 16,0-3-4-16,-2 2-1 16,-1-1-22-16,1 0 26 0,-3-1 0 0,-13 4-9 0,7 0-19 15,3 0 35-15,3 0-34 0,36-9 29 16,-35 9 1-16,1 0-14 0,-1-1 8 16,-1-1-23-16,-2 1 17 0,-15 1 11 0,9 0-18 0,3 0 0 15,1 0 17-15,2 0-26 0,1 0 17 0,-1 0-9 16,1 0-18-16,-1 0 30 0,0 0-6 15,0 0-23-15,0 0 44 0,0 0-20 0,-1 0 5 0,1 0-14 16,-1 0-6-16,-3 0 17 0,1 0-1 16,1 0-1-16,1 0-9 0,1 0 12 0,0 0 2 15,0 0-3-15,0 0-2 0,0 0 9 16,0 0 2-16,1 0-17 0,-1 0 5 0,0 0-6 16,0 0-6-16,-1 0 13 0,0 0-21 0,0 0 19 15,-1 0-16-15,-1 0 14 0,-1-7 11 16,2 7-19-16,27-7 20 0,-29 6-16 0,-1 1 14 15,0 0 1-15,2 0-3 0,-13 0-8 0,7 0 8 16,3 0-2-16,2 0-7 0,1 0-16 16,-1 0 31-16,1 0-4 0,0 0-3 0,-1 0 1 15,-2 0-15-15,1 0-20 0,0 0 52 0,-3 0-25 16,0 0-16-16,1 0 25 0,-1 0-2 16,0 0-15-16,-1 0 1 0,0 0 9 0,-1 0-6 15,-3 0 2-15,-1 0 4 0,-4 0-9 0,-1 0 4 16,-1 0-6-16,-1 0 27 0,-2 0-29 0,1 0 26 15,-1 0-26-15,-1 0-14 0,-6 0 27 16,9 0 10-16,-3 0-8 0,-6 0 28 0,8 0-33 16,-8 0-13-16,7 0 4 0,-7 0-24 0,7 0-5 15,-7 0 3-15,0 0-66 0,0 0-54 0,8-14-42 16,-21 6-48-16,-3-6 22 0,-5 3-264 16,-5-3 4-16,-6-1 66 0,-4-1 30 0,-7-3 19 15,-4 0 25-15,-8-1-6 0,-3-4 33 16,-4-1 33-16</inkml:trace>
  <inkml:trace contextRef="#ctx0" brushRef="#br0" timeOffset="98003.7026">30322 4259 568 0,'0'0'172'15,"0"0"3"-15,-14 0-13 0,14 0-5 16,0-13-24-16,0 13-16 0,0 0-17 0,0 0 17 16,0 0 2-16,0 0-23 0,-13 0-8 0,-2-23 3 15,14 21-41-15,0 2 19 0,1 0 2 0,-2-1-20 16,2 0 15-16,0 1-3 0,0-1-34 16,-1 1 18-16,0-1-15 0,0 1 12 0,1-1-3 15,-1 1-26-15,-1-1 2 0,1 0 15 16,1 1-13-16,0 1-9 0,-1-2 0 0,1 1 17 15,-1 2-11-15,1-2-1 0,-2 1 13 16,0-1 1-16,0 3-7 0,-2-2-3 0,0 2 19 16,1 1-6-16,0-2-15 0,0 2 5 15,0-2-2-15,-1 2-4 0,1-1 2 0,1 2-13 16,-2-1 0-16,-1 0-11 0,1 0 15 0,1 0 6 16,-1-1-11-16,1 1 13 0,-1 1-4 15,-5 5 13-15,0-5-12 0,4 2 20 0,0-3-8 16,1 0-2-16,1-1-5 0,-3 1-17 15,3 0-11-15,0 0 12 0,0 0-7 0,-1 0 8 16,-6 6 4-16,2-3-3 0,3 0 17 0,-5 4 4 16,4-4-22-16,-5 4-3 0,5-3 6 0,-3 1-6 15,0 1 4-15,-2-1-3 0,5 1 11 16,1-3-3-16,-1 0 9 0,1-1-16 16,0-1-2-16,1 1 8 0,1-1 0 0,-1-1-7 15,-3 7 8-15,-1 1-13 0,2-5 5 0,1 0 6 16,-1-1-10-16,4-1 3 0,-1 2 4 0,-1-2-1 15,1 1 22-15,-2-2-40 0,3 0 10 16,-5 8-5-16,0 1 21 0,3-3 8 0,-4-3-7 16,0 4 7-16,3-5-1 0,1 2-17 0,-1-2 10 15,2-1-21-15,0-2 38 0,-2 3-9 16,2-3-16-16,0 1-8 0,-4 11 37 0,3-9-22 16,-1 2 6-16,2-2 16 0,0 0-27 0,-2-1-17 15,2-1 31-15,1 2 8 0,-1 0-19 16,-3 5 3-16,1-1-5 0,0-1 9 15,0-2-12-15,-2 6 0 0,0 0 5 0,2-3 11 16,-1 5-11-16,0-5-12 0,0 1 14 0,1-1 1 16,0 4-13-16,-1-6 0 0,0 6 20 15,-7 0-24-15,6 1 1 0,-2 1 9 0,1-4 34 16,0 2-7-16,1 1-54 0,1 0 26 16,-2 0 18-16,3-2-27 0,-4 2 27 0,1-1-21 15,0-2 7-15,1 3 10 0,0-2-13 0,1-1-3 16,-1 1 36-16,-1-1-36 0,2 0 9 15,-2-1 0-15,-1 2-26 0,3-2 8 0,-1 2 21 16,-1-2-4-16,-3 0-20 0,5-2 6 0,3-2 24 16,-5 8-5-16,3-3 0 0,-2 2-10 15,-1-2-3-15,0 2 10 0,1-3-1 0,-4 3 31 16,3-1-3-16,-2 2-29 0,1-1-14 0,-1 0-10 16,3 0 31-16,-2-1-5 0,1 2-13 15,-1-3-2-15,3 2 0 0,-2 0 23 0,0-2-4 16,0-1-2-16,0 2 28 0,1-2-6 15,-1 1-48-15,0-1 2 0,1 1 35 0,0 1-10 16,-1-1 6-16,2 3-2 0,0-9-8 16,-1 6 7-16,-2 1-1 0,1-1-7 0,1 2 0 15,-2 1-1-15,1-2 9 16,-2 0 16-16,3 1-16 0,-1 0-2 16,-2-5-1-16,3 7-3 0,-2-2-7 0,2 0-1 15,-3 0 2-15,3 1 25 0,0-2-29 0,-1 0 22 0,0 1-24 16,-1 0-16-16,0-1 33 0,0-1-3 0,3 2 7 15,-3 0 1-15,3 0-17 0,-1-1 4 0,0 0 24 16,2 1-7-16,-3 3 0 0,1-3-29 0,0 3 7 16,0-1 35-16,1-1-24 0,-2 1 17 0,2-1-8 15,-5 2-1-15,5-1-14 0,0 0 22 16,-1 0-25-16,-4 0-7 0,5 0 17 0,0 1 1 16,-2 2-7-16,0-6 12 0,3 3-19 0,0-2 14 15,-1 2 2-15,-1-3 2 0,-1 1-1 16,3-4 12-16,-1 3-21 0,2-1 9 0,-2 1 8 15,0 1-12-15,1-7-6 0,2 3 8 0,-3 6-8 16,-1-5-1-16,3 0 0 0,-1-3 9 16,1 0-23-16,-4 7 2 0,6-7 3 0,-3 0-2 15,1 1 11-15,1-4 5 0,0 1-3 16,-5 8 1-16,1-1-16 0,0 1 22 0,1-1-15 16,-1-1 9-16,-1 2-6 0,3 0-4 0,-2 0 0 15,-2 2 2-15,0-4 27 0,3 4-20 16,-1 1 10-16,-3-3 3 0,1 1-5 0,-1-1-2 15,3 1-12-15,-1-1 13 0,-1 0-7 0,2-1-1 16,-3 2-5-16,3-1 12 0,0 3-5 0,-2-4 0 16,1 1-2-16,-2-1-6 0,3 1 17 0,0-2-9 15,-2-1 12-15,2 0-26 0,-1 1 18 16,0-4 3-16,5 0-3 0,-1-1-5 0,1-1 0 16,0 0 4-16,0 0-17 0,2-3 17 0,-2 3-3 15,1-2-4-15,-2 0-8 0,1 1 3 16,0 1 12-16,-1-2-6 0,1 2-18 0,-3 6 25 15,1-3-19-15,0 4 10 0,1-4 9 0,0-2-10 16,-2-3 15-16,3 3-25 0,0-2 18 16,-1 0-9-16,1 0-13 0,1-1 6 0,-1 2 17 15,0-2-18-15,2 0 13 0,-2 0-6 16,-1 0-4-16,2-1-3 0,0 3 20 16,-1-2-17-16,1-1 11 0,0 1-15 0,0-1 16 15,1 1-19-15,-2-1 28 0,1 1-22 0,2-2-4 16,0 2 22-16,-1-2-28 0,-1 0 8 0,1 2 3 15,-1-3 13-15,1 2 6 0,0-1-19 16,0-1-9-16,-2-1 5 0,3 2 28 0,-2 1-9 16,2-1 3-16,0-1-2 0,0 0-6 0,0 0-13 15,-2 1 10-15,2 0 7 0,0-1-3 0,0-1-17 16,0 0 21-16,0 0-3 0,0 0-2 16,0 0-24-16,0 0 4 0,0 0-4 15,0 0 23-15,0 0-1 0,0 0-15 0,0 0 8 16,0 0 11-16,0 0-24 0,-4 8 29 0,4-7-39 15,0-1 17-15,0 0-11 0,2-1 11 16,-3 0-8-16,2 1-17 0,-1-1-16 0,1-4-25 16,1 3-33-16,-1-4 9 0,11-9-103 15,-4-8-73-15,8 2 26 0,-5-4-306 0,-2-6 52 16,-2 0 39-16,-2-8-2 0,-5 19 34 0,0-9-11 16,-14-43 36-16,0 28 24 0,-12-2 40 15,-2-1 87-15,-9 3-14 0</inkml:trace>
  <inkml:trace contextRef="#ctx0" brushRef="#br0" timeOffset="100293.4759">24501 4732 413 0,'2'0'242'0,"-2"0"-33"0,0 0-31 15,0 0-20-15,0 0-8 0,0 0-4 0,0 0-34 16,0 0-17-16,0 0 10 0,0 0-17 16,0 0-5-16,0 0-4 0,0 0 3 0,0 0 4 15,19-1-6-15,-17 0 7 0,-2 0-11 0,2 2 14 16,-2-2-26-16,2 1 0 0,-1 1 7 15,2 1-19-15,-3-2-8 0,2 0-4 0,-2 0-1 16,2 0 8-16,-3 0-14 0,2 0 2 0,0 0 3 16,1 2-9-16,0-2-10 0,0 1 17 15,0 0-24-15,0 1 15 0,0-1-11 0,2-1-10 16,-1 2 18-16,-1 2-12 0,3-2-15 0,-2-1 26 16,1 0-10-16,0 3-4 0,1-3-5 15,-1 2 10-15,2-1 8 0,0 2-25 0,10 3-3 16,-2-1 6-16,-2 4-2 0,2-4 21 0,-1-1-17 15,-1 1 12-15,-1 0-2 0,-2-1-7 16,2 3-6-16,0-1-4 0,-1-2 26 0,-3-1-13 16,2 0-22-16,3 3 10 0,-2 0 3 0,-4-4 18 15,3 1-15-15,-3 0-3 0,8 2 15 16,-3 3-5-16,-2-5 17 0,2 4-13 0,3-1 3 16,-5-2-4-16,-1 0-17 0,2-1 28 0,-3 0-13 15,4 5-1-15,-1-5-6 0,-2 2 16 0,-2-3-16 16,1 1 15-16,-1-1-9 0,6 5 9 15,-2-4-7-15,3 4-19 0,-2-1 25 0,1 2-13 16,1-2 8-16,-2 0 2 0,0 0 12 16,3 1-3-16,-3 1 3 0,1-2-23 0,-2 2 6 15,2 1 19-15,1-1-31 0,-1 0 51 0,0-1-21 16,0 2-1-16,-1-2 15 0,-1-1-25 16,0 3 9-16,1-2-2 0,-1 3-19 0,-1-5-12 15,-4-1 19-15,3 1 11 0,1 3-9 0,0-3-22 16,-5 0 17-16,3 0-18 0,-3-2 29 15,4 0-6-15,0 7-13 0,1-4 18 16,-2-1-16-16,0 1 12 0,2 3 4 0,-3-3-13 16,3 4 7-16,-1-4-2 0,-1 0-2 0,1-1-19 15,-4-1 1-15,6 4 1 0,1 2 33 16,-2-3-2-16,2 3-2 0,-4-4-3 0,2 3-1 16,2-1-5-16,-6-2-1 0,2 1-1 0,3 2-1 15,2 2-11-15,-6-5 26 0,1 0-26 0,-5-1 19 16,10 6-10-16,-5-5 11 0,2 2-6 15,-1 0-13-15,2 2 1 0,-2-4 26 0,1 2 0 16,3 2-8-16,-6 1-1 0,3 0-2 16,2 0 27-16,-3-3-29 0,-1 2 17 0,1-5 12 0,1 5-23 15,1 0 14-15,2 0-28 0,-3 4 18 16,1-1 0-16,0-1 12 0,-1 3-3 0,1-1-1 16,1 3-14-16,-2-5 2 0,3 5-23 15,-2-4-1-15,1 3 19 0,-1-4 9 16,-1 0-13-16,1-1-5 0,2 2 17 0,-3 0 3 15,2 0 0-15,1 0-15 0,-3-3 7 0,1 3 12 16,0-1-3-16,-1 0-1 0,1 0-15 16,0 2 27-16,-1-2-19 0,2 1-5 0,-1-3-3 15,1 4 7-15,1-3 5 0,-2 1-8 0,1-1-4 16,0 2 18-16,3-1-21 0,-6-1 7 0,4-1 3 16,-1 3-13-16,0-3 9 0,1 3-5 15,-1 0 8-15,0-1-1 0,1-1-6 0,-1 1 14 16,1 1-16-16,0 0-4 0,1-1 11 15,-1 1-4-15,1 0 0 0,1-1 14 0,0 1-13 16,0 0 12-16,-1 3-5 0,-1-3-7 0,1-1 13 16,-1 2-9-16,0-1-11 0,1 0 2 15,-2-1-3-15,1-1 8 0,1 0-7 0,-2 1 8 16,3-1-11-16,-3 0 11 0,5-2-13 0,-5 7 14 16,3-3-1-16,-1 0 3 0,0 0 0 15,1 2-1-15,-1-1 1 0,1-4-7 0,-1 3 10 16,4-4-4-16,-7 5-6 0,4-5-14 15,1 2 12-15,0-1 12 0,0-1-11 0,-2-1 9 16,3 0 5-16,-1 2-10 0,-1 0 0 0,1-3 7 16,0 2-21-16,0-1 10 0,-1 1 9 15,-1 0-17-15,1 1 19 0,1-1-11 0,-1-2 6 16,-1-2 3-16,0 2-3 0,1 0-2 0,-3 0 5 16,3 1-18-16,-3-5 0 0,3 4 14 15,-3 1 6-15,2-1-7 0,-1 2 2 0,-1-3-14 16,-5 0 0-16,4 0 0 0,1 2 15 15,-3-3-13-15,-1 0 12 0,1-2-10 0,5 6 11 16,-3-3-17-16,0 0 18 0,-3-1-5 16,1-1-10-16,-3 0 15 0,0-2 2 0,2 3-2 15,-3-4-19-15,0 2 12 0,7 5 1 16,-1-4-4-16,-1 1 5 0,-3-2 5 0,-2-2-3 16,2 3-10-16,0-2 0 0,-2 0 9 0,1 1-2 15,4 6 3-15,0-1-20 0,-2-3 15 16,1-3 5-16,-5 0 5 0,1 1-7 0,3-2-17 15,-2 2 4-15,-1-1 7 0,-2-1 17 16,1-1-12-16,-1 2-11 0,2-2 1 16,-2 2-2-16,3-3 24 0,-2 2-1 0,-1 1-3 15,2-1-30-15,-2-1 12 0,0 1 4 0,-1-1-8 16,1 2 13-16,2-2-10 0,-2 1-5 0,0-1 19 16,0 2 11-16,-1-2-24 0,1 2-4 15,3-3 3-15,-3 4 1 0,1-1 7 0,-1 1-12 16,0-1 2-16,0 1 17 0,2-1-4 15,-2 2-9-15,-1 1-6 0,1-2 21 16,2-2-28-16,-2 2 11 0,2 0-3 0,-4 0 15 16,2 1-10-16,0-3 2 0,0 2 14 0,2-2-24 15,-2 2 8-15,0-2 21 0,-1 1-20 0,1 0 13 16,0-1-24-16,0 1 25 0,0-1-11 16,-2 1 8-16,2-2-8 0,-1 0-20 15,-1 2 31-15,0-3 4 0,0 0-29 0,0 0-1 16,0 0 27-16,0 0-4 0,0 0-25 15,0 0 33-15,0 0-7 0,0 0-4 0,0 6 6 16,0-6 0-16,0 0-24 0,9 8 13 16,-6-8 6-16,-3 1 2 0,2-2-5 0,-2 2 5 15,0 1-13-15,0-1 10 0,0-1-8 16,0 0 2-16,0 0-17 0,-2 1 25 0,2 0-20 16,1-2 6-16,-2 3-6 0,1-2 17 0,0 0-11 15,1 1-7-15,-1-2 9 0,-1 1 17 16,1 0-10-16,0 0-17 0,0 0 15 15,0 0 10-15,1-1-33 0,-1 1 23 0,0 0-30 16,1 0 3-16,-3-2-16 0,1 2-24 0,-3-1-16 16,2-1-10-16,-1-2 10 0,1 3 8 15,-1 0 7-15,1-2-105 0,0-1 25 16,0-1 2-16,-2 1-30 0,1-1-7 0,-3-6 3 16,3 1-23-16,-6-1-50 0,5 1 22 15,3 0-120-15,-5 3-71 0,4-1-22 0,-3-4 16 16,1 5 42-16,-3-2 39 0,4 3 32 0,-1 1-12 15,-2 0-13-15,4 1 37 0</inkml:trace>
  <inkml:trace contextRef="#ctx0" brushRef="#br0" timeOffset="102403.4983">27218 6952 377 0,'2'-4'230'0,"-2"4"-73"0,1-1 22 0,0-2 0 16,-3 1-21-16,2 1 1 0,0-2-34 0,-2 1-1 15,2 1-2-15,0 0-22 0,-2 1-15 16,2-2 9-16,0 1-11 0,0 0-16 0,0-1 3 16,0 2 8-16,-2-1 17 0,2 0-26 15,0 0-8-15,0 2-1 0,0-2-9 0,0 1 28 16,0-2-8-16,0 1-13 0,0 2-14 0,0-1 15 16,0-1-11-16,0 1 1 0,-2 0 4 0,2 1 0 15,0-2-4-15,0 2-12 0,0-1-11 0,0 0 24 16,0 0-10-16,2-1 2 0,0 1 0 15,-2 0 7-15,2 0-31 0,-2 0 31 0,4 1-32 16,-1-1 63-16,-1 2-27 0,-2-2-31 16,4 0 5-16,1 0-8 0,2 0 26 0,-2 1-3 15,1 0 1-15,0 0 2 0,-6-1-25 16,5 0-1-16,5 0-3 0,-4 0-2 0,1 0 5 16,1 0 11-16,0 0-26 0,18 4 1 15,-5-2-1-15,-3-1 7 0,-10-1-2 0,-1 0 0 16,2 0 3-16,1 0-20 0,-2 0 2 0,1 0-1 15,0 0 41-15,-2 0 1 0,0 0-4 16,-1 0-3-16,2 0 3 0,0 0 1 0,-1 0 12 16,9 0-23-16,-1 0 4 0,-2 0-5 15,3 0-4-15,-1 0-3 0,0 0-33 0,-3 0 3 16,0 0 21-16,-2 0 20 0,-2 0-3 0,2 0 0 16,0 0-1-16,-3 0-17 0,10 0 0 15,-2 0 0-15,1 0 26 0,1 0-26 0,1 0 2 16,-2 0-1-16,19 12-2 0,-21-12 0 15,-1 0 15-15,-13 0-30 0,12 0 31 0,-1 0 14 16,-2 0-14-16,7 0-16 0,-2 0 15 0,1 0 10 16,-2 0 0-16,0 0-32 0,1 0 15 0,1 0 19 15,-2 0-49-15,1 0 22 0,-3 0 13 16,3 0-4-16,1 0 7 0,0 0-10 0,-1 0 3 16,-3 0-18-16,1 0 16 0,3 0-8 15,4 0 17-15,-2 0-5 0,3 0-12 0,-2 0-15 16,0 0 45-16,1 0-34 0,-2 0 19 0,3 0-5 15,-5 0-3-15,21 14-8 0,-23-14 10 16,0 2 4-16,-1-2-6 0,-2 1-1 0,10 2 12 16,-4-3 4-16,0 2-24 0,2 1 22 0,-3-3-10 15,1 3-6-15,4-1-3 0,-1 0 1 16,1 0 15-16,0-1-12 0,-3 2-4 0,4 3-3 16,1-5 35-16,-4-1-34 0,5 2 14 0,-2 0-10 15,-1 1 11-15,0 4-2 0,0-4-24 16,-2-1 6-16,1 2-2 0,1 0 8 15,-2-4 0-15,2 3 7 0,-1 1 13 0,1-4-11 16,-2 2 6-16,1 2 1 0,-1 2 12 0,-4-2-23 16,0-3 4-16,-1 1-13 0,-1 0 23 0,-1-2-16 15,6 3 23-15,-2-2-28 0,3 3 20 16,-6-4-14-16,-12 0 10 0,9 0-1 0,0 0 5 16,-1 0-17-16,-1 0-1 0,0 0 14 0,-7 0-4 15,10 0-3-15,-3 0 6 0,-7 0-13 16,8 0 5-16,-8 0 5 0,8 0 11 0,-8 0 3 15,9 0-15-15,-9 0 5 0,7 0 9 16,-7 0 4-16,6 0-2 0,-6 0-14 0,0 0 17 16,7 0 16-16,-7 0-10 0,0 0 0 0,0 0-14 15,7 0 3-15,-7 0 9 0,0 0-13 16,0 0-10-16,8 1 3 0,-9-1-5 0,0-1-12 16,-1 0 10-16,0 2 5 0,-1-3-10 0,0 2 2 15,-1-2-6-15,0 1 2 0,0 3-5 0,-2-4-10 16,0 1 16-16,-2 1-2 15,0 0-2-15,-4 0-13 0,-6 0 4 0,2 0 10 16,-3 0-14-16,0 0 1 0,0 0 20 0,-2-7-5 16,-16-1 1-16,17 6 4 0,3 0-8 15,2 1-13-15,7 1 23 0,-3 0-1 0,-2 0-19 16,2 0 9-16,1 0 4 0,-1 0 5 16,3 0-28-16,-1 0 20 0,1 0-3 0,0 0 7 0,0 0-1 15,-6 0-4-15,-3 0 4 0,2 0-7 16,1 0 4-16,0 0 2 0,3 0 2 0,0 0-4 15,-5 0-1-15,0 0 5 0,-3 0-1 16,-2 0-10-16,-15 13 18 0,16-13-1 16,-1 0-16-16,0 3 2 0,2-3 11 0,-3 2-13 15,11-2 22-15,-7 0-14 0,0 0 5 0,-2 0-19 16,0 0 12-16,-1 0 12 0,2 0-19 0,-1 0 22 16,-2 0-11-16,6 0 5 0,-4 0-1 0,1 0-5 15,-1 0-11-15,-1 0 14 0,4 0-1 16,0 0 6-16,1 0-5 0,-1 0 4 0,-2 0-19 15,2 0 3-15,-4 0 15 0,3 0-15 16,-4 0 1-16,3 0 13 0,0 0-16 0,1 0 3 16,2 0 22-16,0 0-10 0,3 0-9 0,-1 0 15 15,4 0-16-15,0 0 7 0,-5 0 3 16,-1 0 1-16,-2 0 6 0,0 0-9 0,2 0-1 16,2 0 1-16,1 0-12 0,2 0 19 15,1 0-10-15,-4 0 8 0,-3 0-21 0,2 0 8 16,1 0 8-16,-1 0 2 0,-17 13 0 0,14-10-6 15,1-1-2-15,3 0 10 0,3-2-3 16,11 0-2-16,-15 0-7 0,1 0 13 0,2 0-15 16,0 0 19-16,-7 11-3 0,12-10-7 0,0 2 0 15,2-3 6-15,-7 7-15 0,2-4 3 0,1-3-6 16,2 1 18-16,-2 2-2 0,4-3-15 16,-1 0 16-16,0 1 0 0,1 1 1 15,1-2-8-15,-2 2-14 0,0 0 8 0,0-1 11 0,-11 4-4 16,4 2 1-16,3-5 0 0,-7 2-2 15,4-1 4-15,-1-2 0 0,5 1 9 0,-1-1-16 16,-7 2-4-16,2 3 11 0,1-3 0 16,3-2-2-16,1 0-5 0,2 0-5 0,1 1 7 15,-1-1-2-15,0-1 9 0,8 0 3 0,0 0-13 16,-8 0 11-16,-1 0 1 0,4 0 6 16,5 0-8-16,-11 0-3 0,4 0-9 0,7 0-4 15,-7 0 14-15,7 0 1 0,-8 0-6 16,-4 9 3-16,8-8-2 0,1-1-3 15,3 0-10-15,0 0 20 0,0 0-5 0,0 0 12 0,0 0-16 16,-8 0 6-16,8 0 2 0,0 0-13 16,-5 0 8-16,5 0 3 0,0 0 2 0,0 0-2 15,0 0 0-15,0 0 2 0,-9 0-7 0,9 0 6 16,0 0-6-16,0 0 1 0,0 0-5 0,0 0 7 16,0 0-1-16,-9 6-2 0,7-6-16 15,2 2 13-15,0-2 4 0,0 0 12 0,-2 0-18 16,2 0 4-16,0 0-2 0,0 0 12 15,0 2-2-15,-1-2-14 0,0 2 2 0,1-4 9 16,0 2 6-16,-1 0-14 0,-1 0 17 0,2 0-6 16,0 0 2-16,0-1 3 0,0 1-1 0,0 0-3 15,0 1-16-15,0-1 26 0,0 0-13 16,0 0-13-16,0-1 9 0,-2 1 6 0,2-1 0 16,0 1-1-16,0 0-11 0,-2-2 15 15,4 2-15-15,-4 0 7 0,2 0-11 0,-2 0 19 16,2 0-1-16,-3 0-11 0,1 0 14 0,-1 0-4 15,1 0-5-15,0 0 0 0,2 0 0 16,0 0-2-16,-2 0 5 0,0 0-4 0,2 0-22 16,-3 0-4-16,3 0-25 0,-2-2 1 0,2 2 7 15,0 0-113-15,-2-2-33 0,0 0-49 0,2 0-63 16,0-2 30-16,0 0-240 0,4-12 39 16,1-1 35-16,1-5 9 0,6-3 20 0,-1-1 58 15,2-4 56-15,9-4-3 0,3-2 13 16,5-2 11-16</inkml:trace>
  <inkml:trace contextRef="#ctx0" brushRef="#br0" timeOffset="103946.5984">30662 4936 374 0,'0'0'292'0,"0"0"0"0,0 0-57 15,0-13-3-15,0 13-41 0,12 0-4 16,-12 0 13-16,0 0-27 0,0 0-23 0,0 0-5 16,21-25-18-16,-20 25-1 0,-1 0-7 15,0-1-30-15,1 2 2 0,-2-2 24 0,0 1-43 16,3-1-18-16,-1 0 17 0,0 1 7 16,-2 0-4-16,2 1-21 0,-2 0-6 0,1 0-7 0,-2 1 30 15,3 1 4-15,-1 0-30 0,-1 1 11 16,1 2-7-16,-1 0-5 0,-1 10-4 15,2-8-38-15,0 5 17 0,-9 14-16 0,4-7-7 16,-1 1 7-16,0-1 19 0,2 2-11 16,1 0 15-16,-3 0-22 0,1 0 21 0,0 2-10 15,0-1 5-15,-4 2 7 0,2-3-1 0,2 2-3 16,-2-1-30-16,0-1-6 0,1 3 33 0,-1-3-8 16,0 0 0-16,1-1-22 0,0 2-5 0,-1-3 15 15,1-1 0-15,-1-2 17 0,3 0-2 16,0-1-1-16,-2-2-1 0,6 0-2 0,-5-6-32 15,3 3 27-15,0-5 1 0,1 0-2 16,1-2 0-16,-2 1 0 0,0 2-11 0,1-3 5 16,0 2-18-16,1-3 2 0,0 1 41 15,0-4-23-15,0 0 15 0,0 0 1 0,0 0-4 16,14 14 0-16,-9-13 23 0,12 3-4 0,1 0-3 16,-3-4 18-16,5 1 7 0,1-1-4 15,-1 2-27-15,-1 0-21 0,-10-2 40 0,6 0-20 16,1 0 24-16,0 0 2 0,-1 0-10 0,10-11 3 15,-16 8 12-15,0 1-9 0,-3 1-10 16,1 0 1-16,-1 0-4 0,-1-2-6 0,2 3 8 16,-3-1-2-16,1 0-3 0,-4 0 4 15,3-2-18-15,0 3-2 0,0 0-11 0,-1-1 34 16,2-1-22-16,-3 2-24 0,1-1 13 0,-1 1 6 16,0 0-18-16,0-2-11 0,0 2-46 0,-1-1 12 15,1 1 4-15,-2 0-70 0,0 0-26 16,0 0-40-16,0 0-24 0,0 0-37 0,7 0 22 15,11-14-251-15,-9 10 3 0,6-3 33 16,-2 0 30-16,2 0 55 0,2 0 13 0,-1-1 23 16,-2 2 15-16,2-2 49 0</inkml:trace>
  <inkml:trace contextRef="#ctx0" brushRef="#br0" timeOffset="104465.2647">31326 5396 490 0,'3'-4'340'16,"0"1"-61"-16,-2 0-7 0,1-1-3 0,0 2-28 16,0 0 2-16,-1-2-54 0,1 2-8 0,-1-1-21 15,1 2 1-15,-2-1-38 0,1 0 37 0,0 2-54 16,-1-3-11-16,2 2-9 0,-1 1-6 15,0-1-17-15,-2 1-13 0,-1-2 38 0,-1 2-11 16,0 0-47-16,-1 0 10 0,-2 2 9 0,1 0-30 16,0 1-28-16,-10 2 40 0,-1-1-38 15,3 4 54-15,-3 1-32 0,4-1 2 0,-2 1-21 16,3 1 46-16,-3 1-49 0,4-1 21 0,1 0 0 16,-4 3-26-16,8-2 19 0,-3 1-9 15,1 2 5-15,1-1 0 0,2-1 5 0,1-3 14 16,2 1-14-16,0 1-13 0,1-1 17 15,0-1 18-15,0 3-11 0,0 1-3 0,16 15 32 16,-9-15-20-16,0 2-3 0,0-2-15 0,2-1 4 16,5-2 6-16,-3-1-3 0,-2-3 0 15,3 4 31-15,2 1-26 0,1-4 0 0,0-2-4 16,-3 1-4-16,4-1 4 0,-1-2 1 0,-3 0 0 16,7-1-1-16,-1 0-3 0,-11-2-8 15,5 0 5-15,3 0 6 0,1 0-3 0,-2 0-3 16,19-14 1-16,-16 10-2 0,-2-1-103 15,-2-3-31-15,0 0 14 0,-2 0-57 0,-6-2-36 16,2-4-1-16,-4 5 0 0,-3 1 19 0,0-4-235 16,-16-14-27-16,5 11 37 0,-1 2 17 15,-2 2 52-15,-2 7 0 0,5-5 31 0,-5 0 52 16</inkml:trace>
  <inkml:trace contextRef="#ctx0" brushRef="#br0" timeOffset="104664.4551">31350 5542 215 0,'-3'0'250'15,"1"0"-32"-15,-1 1 14 0,3-1-17 16,0 1-35-16,0 0-2 0,0-1-6 0,2 0-31 16,1 1 1-16,-1-1-16 0,1 1 0 0,3-1-20 15,0 0-10-15,15 0 16 0,-14 0-35 16,4 0 0-16,-1 0-29 0,5 0-4 0,3 0-17 16,-2 0-25-16,-1 0-13 0,18-13-53 0,-17 7 0 15,-5 0-43-15,7 1 11 0,-3-6-169 0,3 0-92 16,-1-2 0-16,1-1 24 0,-3 1 17 15,0 0 6-15</inkml:trace>
  <inkml:trace contextRef="#ctx0" brushRef="#br0" timeOffset="105096.2444">31841 5215 698 0,'2'-4'274'0,"0"0"-31"0,-2 1 14 0,2 2-41 15,-1-4-11-15,0 4-33 0,-1-1-19 0,0 0-19 16,1 1-25-16,-1-1 11 0,0 1-44 0,0 1 12 16,-1 0-31-16,-1 2 26 0,0-1-20 15,-3 2 2-15,2 0-7 0,-6 9-8 0,1-6-1 16,3 1-15-16,-3 4 6 0,-3 0 25 0,2 0-23 16,-1 1-21-16,1 2 53 0,-3 1-41 15,7-1 14-15,-1 3 4 0,0-3-9 0,-1 8 10 16,5-6 4-16,-3 2-24 0,-3 1 5 0,7 0 15 15,-5-1-22-15,4 0-2 0,2-9-3 16,0 5 6-16,0 0-2 0,0 2-3 0,0 1-3 16,0 0-3-16,0-1-1 0,0-1 45 15,0-1 1-15,16 10-5 0,-10-10-7 0,2-2-6 16,-4 4-5-16,1-7-6 0,1-2-12 16,3 4 0-16,-1-5-2 0,-1 0-5 0,5 2 0 15,-1-3-3-15,-2-1 0 0,0-1-86 0,-1-1 2 16,1 1-2-16,-2-2-25 0,-7-1-20 0,7 0-3 15,5 0-15-15,15-15-20 0,-12 6-19 16,-1-5-11-16,3 1 17 0,-3-4-106 0,-1 0-51 16,-2 1-87-16,5-1 57 0,-8-5-7 15,4 2 18-15,-4-1 50 0,1 2-14 0</inkml:trace>
  <inkml:trace contextRef="#ctx0" brushRef="#br0" timeOffset="105595.6093">32064 5398 629 0,'1'-6'231'16,"-1"0"2"-16,2 2-7 0,-1 1-2 0,0 0-17 15,0-1-33-15,-1 0 2 0,0 0-14 0,0 1-22 16,1 1-16-16,0 0-18 0,-2 0 2 16,3 1-25-16,-3 0 13 0,1 1-55 0,-1 1 3 15,0-1 4-15,0 2-2 0,-2 1-13 16,3-1 17-16,-3 1-19 0,1 0-17 0,1 2 24 16,-1 0-17-16,0-1-14 0,1 1 17 15,0 1-3-15,0 0-24 0,1-6 9 0,0 0 1 0,0 8-3 16,0 0 15-16,0-2 2 0,14 13 2 15,-8-10-23-15,1-4 4 0,-1 2-3 0,1-4 28 16,-2-1-8-16,1 0 7 0,-2-2 7 16,-4 0-9-16,0 0-3 0,8 0 8 0,12-11 6 15,-4 4 6-15,-8 0 16 0,-2 0-6 16,0 0 36-16,-2-1 3 0,1 2-21 0,-2 1 6 16,0 2-10-16,-3-1 37 0,3 0-30 0,-1 1-18 15,0-1 26-15,0-1-36 0,0 4-6 0,0-3 8 16,0 2-19-16,-1 1-16 0,1 0 18 15,-1 0-9-15,-1 1-11 0,0 0 9 0,0 0-6 16,0 0-3-16,6 12-14 0,-5-8-11 0,-1 5 9 16,3 9-2-16,0-1 7 0,-2 1 21 0,1 3-1 15,-2-3-10-15,1 2-14 0,0-2 22 16,1-1-22-16,-1-4 15 0,2 8 3 0,1-2 6 16,-3 0-10-16,0-3 6 0,0 2-8 0,1-1-1 15,-1-4 11-15,-1-2-1 0,1 0-43 16,0-4 18-16,-1-7-36 0,0 0 5 0,0 9-32 15,0-3-50-15,0 1 12 0,0-7-32 0,0 7 1 16,0-7-25-16,0 0-20 0,0 0 16 16,3 11-211-16,-3-15-43 0,0 0-5 0,2 0 29 15,0-3 27-15,-1 1 51 0,4-18 3 0,4-2 29 16,-2 1-8-16</inkml:trace>
  <inkml:trace contextRef="#ctx0" brushRef="#br0" timeOffset="106014.6763">32495 5217 730 0,'1'-1'291'0,"0"2"-60"0,0-2-1 16,-1 1-31-16,1 0-17 0,4 7-22 15,3 4-26-15,-3 3-16 0,2 2 9 0,-2 2-34 16,-2 1 16-16,1 2 25 0,2 2-37 15,0 4-27-15,-2-1-11 0,-1 0 28 0,2 7-4 16,-1-6-24-16,-1 0-3 0,1 1-20 0,-4 3-9 16,0-16 12-16,0 7-2 0,0 5 31 15,-8-1-21-15,-2 31-10 0,4-28-3 16,0-3 1-16,-3-6-33 0,0-1 18 0,-2 4-18 0,-2-4 22 16,2 0 3-16,-6 0 17 0,3 3-32 15,-5-6-6-15,0 1 21 0,4-3 4 0,-3 1-45 16,1-4 20-16,0 3 5 0,-3-3-11 0,2 0 14 15,3 1-19-15,0-5 3 0,4-1 9 16,0-5 9-16,4 3-8 0,-1-2 4 0,0 1-22 16,3-1 15-16,-3 0-2 0,5-2-29 0,-1 2-2 15,1-1-12-15,-2-1-29 0,5 0-35 0,0 0-51 16,0 0 16-16,-6 0-295 0,6 0 26 16,0 0 24-16,-8 0 49 0,8 0-7 0,0 0 25 15,-12 3 15-15,7 12 0 0</inkml:trace>
  <inkml:trace contextRef="#ctx0" brushRef="#br0" timeOffset="107027.5694">31641 7417 635 0,'1'-4'282'0,"0"2"-36"0,2 0 1 15,-1 0-2-15,-1 0-16 0,0 0-43 16,1 1 5-16,-1-1-42 0,-1 1 19 0,2-1-38 15,-1 0-11-15,1 2-46 0,-1-3 11 0,0 5-11 16,0-2 18-16,-2 1-32 0,1 1 1 16,-1 1 18-16,0 1 10 0,-2 1-12 0,-3 10 7 15,0-3-5-15,4 1-7 0,-5 4-14 0,4 3-13 16,-2-1-5-16,0 1 30 0,0 4-7 16,0-2-7-16,3 1-7 0,-6-1-3 15,4 3-3-15,2-2 7 0,0-1 15 0,0-2-13 16,2-1-28-16,0-1 1 0,0-9-16 0,0 2 9 15,0 4 14-15,0 1-2 0,13 15-4 16,-11-18-2-16,2-4 5 0,4 2-12 0,0 0-1 16,-1 1-1-16,6-5 0 0,5-1 10 15,2-1-16-15,5 1 20 0,0-1-2 0,2-4-3 16,2 1-1-16,-1-2-4 0,1 0-19 0,-17 0 1 16,8 0 31-16,1 0-36 0,23-14-4 15,-24 6 42-15,-2-1-23 0,0-1 12 0,0-1 7 16,-3-1 21-16,0-1 11 0,-4-1-10 0,-1-1-4 15,3-1-3-15,-3-1 11 0,-1 6-16 16,2-3 13-16,-4-2 2 0,-1 2-2 0,-1 2 4 16,-1-1-15-16,0 5 25 0,-2 4 1 0,2-1-12 15,-2 2 3-15,-1-2-25 0,1 4 21 16,0-1-26-16,-2-1-5 0,1 1 28 0,0 0-9 16,1 0-26-16,-2 2 19 0,1-2-33 0,0 2 14 15,-1 0 11-15,-1 2-27 0,-2 1-3 16,0 1 15-16,-3 14-10 0,-4-1 19 0,2 2-34 15,0-1 12-15,0-1-2 0,-2 2 3 16,3 3 17-16,0-2-4 0,1 5-25 0,-2-4 21 16,4 3-12-16,1-4 13 0,0-2-14 15,2 3 0-15,0-1 25 0,1-9-32 0,0 1 8 16,0-1 3-16,0 3 7 16,0 3 1-16,14 16-5 0,-6-18-17 0,-1 2 24 0,1-4-6 15,3 1-6-15,-1-3-15 0,0-3 28 16,1 4-28-16,-3-2 8 0,-1-5-8 0,-2-2 30 15,0 3-2-15,1-5-8 0,-3 3 10 0,0-3-12 16,0 0-1-16,-3-1 6 0,0 0-6 16,0 0 10-16,8 0-18 0,3-14-32 0,-8 7-46 15,3-11-31-15,4 3 10 0,-7-3-109 16,-3 5-62-16,0-3-50 0,-10-26 29 0,3 16-250 16,0-2 47-16,-2 0 35 0,-2-7 7 15,1 2 63-15,0-1 28 0,2-3-2 0,-1 1 12 16,4-2 70-16,-2-6 4 0</inkml:trace>
  <inkml:trace contextRef="#ctx0" brushRef="#br0" timeOffset="108156.6036">31946 6566 570 0,'-5'-1'115'15,"1"0"-13"-15,-1 0-15 0,0 1 0 0,-2 0-15 16,2 1 31-16,0 0-41 0,0-1 12 0,1 1-8 16,0 0-7-16,4-1-18 0,0 0-5 15,-7 0-4-15,-4 7-12 0,6-5 13 0,1 1 0 16,-1-1-4-16,-1 2-92 0,2 0 6 15,-1-1 5-15,0 0-19 0,0 0-26 0,1 1-12 16,0-3-36-16,-2 3 16 0,2-2 16 16,0 0 55-16,-1 1 23 0,3 0 74 0,-1-3 23 15,0 3-6-15,0 0 65 0,1-2-13 0,-1 0 23 16,0-1-13-16,0 2 11 0,0-1 5 16,1 2-4-16,1-2-15 0,-1-1 6 0,2 2 5 15,-2-2-11-15,0 1-18 0,0 0 7 16,1-1-9-16,1 2 33 0,0-2-32 0,-2 1-1 15,1-1-2-15,1 0-3 0,0 0-14 16,0 0-13-16,0 0-16 0,0 0 11 0,0 0-8 16,0 0 1-16,0 0-2 0,0 0-6 0,0 0 21 15,10 14-35-15,-8-10 15 0,1 0-4 0,10 7-31 16,-7-3 19-16,3 3 7 0,1 2-30 16,0-1 37-16,0 0-18 0,3-1 10 15,-2 3-10-15,2-1-1 0,-1 0-6 0,-1 1-29 16,-1 2 7-16,3-3 37 0,-2 0 7 0,0 5-24 15,2-4 4-15,-3 1-16 0,1 0-16 16,-1-2 32-16,-1 0-35 0,0 0 9 0,0 3 18 16,-2-5 25-16,0 1-20 0,-1-3 0 0,-2-2-8 15,-2-1-24-15,1 0 4 0,0 0 29 16,-2-2-3-16,1 0 14 0,-2-2-2 0,1 3-3 16,-1-1-3-16,0 0-2 0,0-4-2 0,0 0-2 15,0 8 58-15,0-1-28 0,0-7 22 0,-18 20-15 16,9-12-12-16,0 2-18 0,-2-1 25 0,0-1-3 15,-2-1-6-15,-3 1-16 0,1 0-11 16,0-2-2-16,-1 1-2 0,4-4 1 16,2-2 5-16,2 4-21 0,-5 3 41 0,4-6-30 0,2 1 8 15,0 0-4-15,1 0 0 0,0-2 0 16,2 1 2-16,0 1 0 0,1-1 0 16,-1-1-3-16,-1 3-32 0,2-3 2 0,1 0 7 15,-1 0 29-15,1 1 1 0,0-2-6 16,0 1 0-16,0 2 0 0,0-3 9 0,1 1-14 15,-1 2 19-15,0-3-27 0,2 0 37 16,-2 2-27-16,2 0 2 0,-2 1 5 0,1-3-6 16,-2 1-14-16,3 1-3 0,-1-1 5 0,0-1-9 15,1 0 1-15,0 0-39 0,0 0 9 16,0 0 8-16,0 0-55 0,13 10-17 0,-9-10-4 16,2 1-25-16,0 1-57 0,14-7 18 0,-20 5-202 15,15 0-68-15,-1 0 46 0,17-11 28 16,-20 11-29-16,-2-4 25 0,-4 0 62 0,-2 4 13 15,-1 0 6-15</inkml:trace>
  <inkml:trace contextRef="#ctx0" brushRef="#br0" timeOffset="110143.5055">24301 6784 315 0,'0'0'255'16,"0"0"-9"-16,0 0-54 0,0 0 0 0,0-13-9 15,0 13-21-15,0 0-21 0,0 0-2 0,0 0-16 16,0 0-13-16,0 0 1 0,0 0-6 0,0 0-16 16,0 0-25-16,0 0-8 0,0 0 1 15,0 0-15-15,0 0 19 0,0 0-37 0,0 0 10 16,0 0 11-16,0 0-20 0,0 0 6 0,0 0 13 15,0 0-13-15,0 0 3 0,0 0 3 16,0 0-18-16,0 0 12 0,-15 1-8 16,4 9-12-16,3-2 29 0,-3 2-31 15,-2-1 14-15,0 1-18 0,0-1 13 0,7-1 2 16,-6 2-9-16,1 1-9 0,0-1 26 0,2-2-33 16,-3 2 17-16,5-3 3 0,-7 2 14 0,7-1-21 15,0-4 0-15,0 0 9 0,3 1-20 16,0-2-4-16,1 0 10 0,0-1 12 0,-1 0 7 15,2 0-16-15,0 0 5 0,-1 0-21 0,1 1 22 16,0-2 9-16,1 4-10 0,0-4-2 0,0 0 6 16,-1 0-8-16,0 1 16 0,0-1-13 15,1 0 11-15,1-1-13 0,0 0 7 16,0 0 3-16,0 0-9 0,0 0 12 0,0 0 0 16,0 0-9-16,0 0 26 0,0 0-30 15,0 0 7-15,0 0-14 0,0 0 17 0,0 0-9 16,0 0 3-16,0 0 10 0,0 7-27 0,0-7 13 15,0 0 11-15,0 6-19 0,0-6 32 0,0 9-25 16,12 11 22-16,-3-9-9 0,5-1-18 0,-3 3-12 16,4 1 14-16,-2-3 8 0,0 1-21 15,0 0 20-15,0 1 33 0,2-1-36 0,-1 0 7 16,0-3-7-16,3 1 5 0,-5 1-4 16,1-1-26-16,-1 0 43 0,1-2-32 0,-3 2 16 15,2-2-12-15,-5-1 8 0,0-3-6 16,-1 0 9-16,1-2 22 0,-4 0-30 0,2 3-17 15,-3-4 26-15,0-1-9 0,-1 1 12 16,0 0-11-16,1 1 22 0,0-1-13 0,0-1-11 0,-2 2-2 16,3-1-14-16,-3-1 4 0,1 1 15 15,0 1-20-15,1-1 4 0,-1 2-12 16,-1-3-22-16,0 0-52 0,0 0-32 0,0 0-39 16,0 0 16-16,0 0-259 0,7 0-35 0,6 0 45 15,4 0 25-15,22 11 26 0,-14-3 21 0,2 2-21 16,2-1-4-16</inkml:trace>
  <inkml:trace contextRef="#ctx0" brushRef="#br0" timeOffset="111338.1304">27306 8489 222 0,'0'0'251'15,"0"0"-13"-15,0 0-6 0,0 0-45 0,0 0 1 16,0 0 1-16,0 0-36 0,0 0-10 15,0 0-20-15,0 0 18 0,0 0-13 0,0 0 2 16,0 0 6-16,0 0-16 0,0 0-23 16,0 0-7-16,2 8 15 0,0-4 9 0,2 1-15 15,3 8 2-15,-4-3-5 0,8 4-9 16,-6-1-9-16,3 2-2 0,1 2-10 0,1-6-5 16,-1 3-9-16,-1-1 2 0,1-1-3 15,3 4 13-15,-4 0-5 0,1 0-24 0,1-3-2 16,-4 1 21-16,5 3-6 0,-1-3-44 0,-2 1 31 15,-1 0-21-15,4-2 5 0,-1 1-13 0,-2 1-1 16,-1-5 0-16,2 2 19 0,-4-3-10 16,4 4-1-16,-3-4 22 0,-2 0-7 0,2-3 1 15,-2 1-7-15,-2-4 14 0,1 2 5 16,1-3-2-16,-2 2 1 0,0 0 14 0,0-4-11 16,2 3-4-16,-2-2 3 0,1 3-8 0,0-3 11 15,-1 1-14-15,0-2 6 0,0 1 11 16,-1 2 4-16,1-2-17 0,2 0 16 0,-2 2-5 15,2-3 2-15,-4 0-3 0,0 0-6 16,0 0 1-16,7 0-9 0,-7 0-3 0,8 0 11 16,13-19-9-16,-9 9-9 0,-1-1-4 15,3 1 14-15,-1-1-14 0,0-4 17 0,-1 0 1 16,3-1-16-16,1 1 0 0,-1-2-9 0,0-1 13 16,0 0-16-16,1 1 15 0,0-2-13 15,0 2 18-15,1-3-18 0,-3 2 25 0,2 4 10 16,-2-3 2-16,0 1-10 0,-1 0 9 0,-2 4-1 15,-1-1-3-15,-3 0-8 0,3 1 23 16,-4 3-35-16,3-2 30 16,0 5-24-16,-5 0 13 0,-1 1-19 0,1 2-10 15,-1-1 22-15,0 1-5 0,-2 1-10 0,1 0-10 16,-2 2 1-16,0 0 15 0,0 0 2 16,0 0-4-16,0 0-33 0,0 0 8 0,0 0-1 0,0 0-23 15,11-12-22-15,-10 9 2 0,-1 1-21 16,0 1-27-16,2-2-39 0,-2 0 13 15,2 0-120-15,-2-1-50 0,0-2-17 0,0-3 27 16,-12-18-279-16,8 5 31 0,-3-1 37 0,-4-7 37 16,1 1 62-16,-2-7 36 0,1-1 25 0,1-8 21 15,1-10 2-15,-3-3-15 0,1-5 1 16</inkml:trace>
  <inkml:trace contextRef="#ctx0" brushRef="#br0" timeOffset="113117.8073">27144 4338 363 0,'0'0'211'0,"0"0"-41"15,0 0 5-15,0 0-27 0,0 0-12 16,0 0-10-16,0 0-26 0,-13 13 0 0,13-13-1 15,0 0-17-15,0 0-15 0,0 0-27 16,0 0 6-16,0 0 8 0,0 0-8 0,0 0-12 16,0 0 2-16,0 0 4 0,0 0-1 0,0 0-1 15,0 0-16-15,0 0 3 0,0 0-10 16,0 0 8-16,0 0-7 0,0 0 14 0,15-8-22 16,-5 3-2-16,-4 1 3 0,-2 0 10 0,1 0 5 15,-1 1 0-15,1 0 1 0,0 0 16 16,-5 2 0-16,2-2-4 0,2 0 6 0,-2 2 17 15,-2-1-24-15,4 1-6 0,-1-1 6 16,-1 0-9-16,0 1 1 0,-2 0-10 0,2-1-12 16,0 2 23-16,-2-2-16 0,2 2-6 0,-2 0 5 15,2-1-11-15,-2 1-1 0,0 0-2 16,0 0 18-16,0 1-4 0,-2 1-5 16,2-1-2-16,-2 1 16 0,-2 0 2 0,2 1-6 15,-9 4 1-15,0 1 4 0,1 2-30 16,2-3 12-16,-3 1-6 0,-1 3 0 0,3-1 14 15,-1 5-9-15,-2-5-8 0,3 5 7 0,-2-4-1 16,1 3-8-16,0-1 7 0,-1 1-2 0,1 0 12 16,4-2-10-16,-1 1 1 0,-3-2 5 15,2-3-5-15,3 2 8 0,1-5 2 0,0 2-17 16,3-1 25-16,-1-3-16 0,-2 1 14 16,1-2 0-16,1 1-18 0,2-1 26 0,-2-1-16 15,2 0 37-15,-1 1 2 0,-1-1-5 0,2 0 10 16,-2-1-1-16,2 1 20 0,-2-1-7 15,0 1 13-15,2-1-9 0,0 0 22 0,0 0-11 16,0-6-6-16,2 4-54 0,0-4 10 0,10-12-10 16,-5 1 3-16,3 0-17 0,-3-2-9 0,1 3 19 15,0-2 13-15,1 4-20 0,3 0 4 16,-6-1-6-16,-1 1 6 0,3 2-13 0,-1-1 32 16,0 3-29-16,-2 2 17 0,-1 0-22 15,1 2 24-15,-1-1-12 0,-2 3 10 0,0-1-6 16,0 2-3-16,3-1-11 0,-4 2-2 15,1 0-6-15,0-1 8 0,-2 2 7 0,2-1-27 16,0-1 48-16,0 1-7 0,0 2-38 0,-1 0 7 16,-1-1 9-16,2 1 7 0,-2 0-6 0,0 0-21 15,0 0 22-15,6 10 0 0,-3-6 0 16,-1 2-14-16,5 8 21 0,0 0-33 0,-3 2 15 16,1-2 11-16,6-2-9 0,-4 2 18 15,1 2-6-15,-1-2 1 0,1-1-4 0,0 2-13 16,-4-4 18-16,5 3-9 0,-7-5 7 15,3-1-9-15,2-1 23 0,-3-2-6 0,-1 1 7 16,-1-2-24-16,0-1 7 0,0 0-6 0,1-1 7 16,-1 1-25-16,-2-1 40 0,2 0-19 15,0 0 8-15,0 1-6 0,2-2-18 0,-4 2 12 16,2-2 18-16,-2 0-34 0,2 0 37 16,-2-1-3-16,2 2 3 0,0-1-19 0,-2-1 15 15,0 1-1-15,2 0 1 0,-2 0-18 0,0-1 5 16,0 2 6-16,2-1 5 0,-2-1-2 0,0 0 14 15,0 0-4-15,1 2-14 0,-1-2-15 16,0 0-12-16,1 0 27 0,-1 1 3 0,0-1-21 16,1 1 1-16,-1-1 3 0,0 0 5 15,0 0 24-15,0 0-8 0,0 0-27 0,0 0-5 16,0 0 14-16,0 0 18 0,0 0-3 16,0 0-16-16,0 0-12 0,0 0 32 0,0 2 0 15,-1-2 22-15,1-2-3 0,0 2-27 0,1 0-19 16,-2 0-12-16,1 0 3 0,1 0 9 15,-1 0 19-15,-2 0-43 0,3 0 27 0,-2 0-14 16,0 0-12-16,1-1-15 0,-2 1-6 0,0-1-27 16,2-1-5-16,0-1-8 0,-4 0-11 15,2 0-24-15,1-2-32 0,-4 2 16 16,1-3-181-16,0-6-101 0,-3 0 20 0,3-1 29 16,-5-2 23-16,6 0 1 0,1-1 10 0</inkml:trace>
  <inkml:trace contextRef="#ctx0" brushRef="#br0" timeOffset="114228.382">27319 4299 215 0,'2'-1'165'0,"-4"-1"5"15,2-1-62-15,0 2-2 0,0 0-4 0,0-1-15 16,0 1-8-16,0-2 11 0,-2 2-1 16,2-1-10-16,0 0-35 0,-2 0 28 0,1 0-23 15,-1 1 7-15,0-1 5 0,2 0-5 16,-2 1-7-16,2-1-1 0,0 1-31 0,-2 0 22 16,2 1-6-16,2-1 7 0,-2 0-8 15,0 0 4-15,-2-1-23 0,2 1-1 0,2 0 15 16,-4 1-5-16,2-2 5 0,0 2 4 0,0 0-5 15,0 0 9-15,0-2 2 0,0 1 10 16,0 0-7-16,0 0-2 0,0 1 4 0,0-1 11 16,0 1-22-16,0 0 13 0,0-1-7 15,0 1-11-15,0 0 1 0,0 0-10 0,0 0 0 16,0 0 1-16,-2-1-5 0,2 3-16 0,0-1 14 16,-4 1-5-16,0 1-4 0,0 0 14 15,-5 6-5-15,-1 1-9 0,2-3 18 16,-3 3-5-16,0 1-10 0,2-1 9 0,-2 0-2 15,2 1 1-15,-3-1 5 0,1 2-10 0,2 3-6 16,-2-4 3-16,4 3 10 0,-4-3 7 16,4 3-19-16,-4-3 10 0,4 0-14 0,-2-1 10 15,-4-1-4-15,4 3 7 0,2-5-11 16,0-1-3-16,4 0 9 0,-1-4-5 0,0 1-2 16,0-1 19-16,4 3-12 0,0-4 19 0,-3 0-5 15,1 1 15-15,0-1 12 0,0 0 7 0,2 0 22 16,-2 0-10-16,2-1 4 0,2 0-12 15,0-2 5-15,-2-2 1 0,2 0-23 16,0-2-12-16,5-13-15 0,-1 1 25 0,1 1-19 16,1-4 0-16,5 1-14 0,1 0-4 0,-1 1 15 15,3-2-10-15,-5 1 24 0,4-1-34 16,-1 0 6-16,-1 2 6 0,-1 2-3 0,-3 4 34 16,1 2-29-16,-2 0 15 0,-1 2-25 15,-3 1 25-15,0 1 1 0,1 2-15 0,-3 1-1 16,0 3-7-16,-2-3 21 0,2 2-14 0,0-1 8 15,2 0-27-15,-3 2 9 0,0-1 2 0,-1 0 2 16,2 0-15-16,-2 1 4 0,2 1 14 16,-2-2-4-16,2 1-8 0,-2 0 2 0,2 0 19 15,0 1-5-15,-2 0-29 0,0 0 24 0,0 0 2 16,0 0-18-16,0 0-15 0,11 12 34 0,-7-8-18 16,0 0 1-16,6 8 11 0,1 0-22 15,-1 1 12-15,3 2 15 0,4-1-29 0,-2-1 26 16,3 1 8-16,1 3-7 0,-2-3-4 15,2-1 2-15,-2 2-2 0,1-2-9 0,-1-1 11 16,0 0-13-16,-2-2 14 0,1-1-7 0,-5 0 4 16,-2-2-8-16,-5 0 7 0,4-3-4 15,-4 0 11-15,0-2-19 0,-2 0-9 16,0 1 17-16,0-2 24 0,1 1-8 0,-1-2 4 16,0 2-22-16,0 0-17 0,2 0 23 0,-3-1 4 15,0 0-11-15,1 0 14 0,-2 1-5 0,0-2-2 16,2 1-9-16,-2-1 7 0,2 0-22 0,-2 1-13 15,0-1-5-15,0 2-9 0,0-2-31 0,0-2 1 16,0 4-33-16,0-1-8 0,0 1-36 16,-2 1 10-16,0 0 11 0,-2-1 14 0,-10 6-365 15,-2 0 50-15,-2-3 24 0,-5-2 27 16,1 2 63-16,-9 1 9 0</inkml:trace>
  <inkml:trace contextRef="#ctx0" brushRef="#br0" timeOffset="155055.9188">1988 6605 301 0,'0'0'276'0,"0"0"-40"0,0 0-44 0,0 0-17 16,0 0-4-16,-14 0-21 0,14 0-1 15,0 12-11-15,0-12 12 0,0 0-14 16,0 0-18-16,0 0-3 0,0 0-20 0,0 0-19 0,0 0-6 16,0 0-9-16,0 0 11 0,0 0-16 15,0 0-13-15,0 0-6 0,0 0 15 0,0 0-16 16,-24 23 7-16,23-22 11 0,1 0-11 16,0-1 11-16,0 0-27 0,0 0-12 0,0 0 7 15,0 1-16-15,0 0 7 0,0 1 26 0,1-2-33 16,1 0 0-16,-1 0 20 0,1 1-15 15,2 0 0-15,1-1 2 0,0 1 0 0,1 3 14 16,16-1-15-16,2-2-14 0,-3 1-4 0,6-2 15 16,0 2-8-16,-12-2 21 0,6 0-2 0,8 0-20 15,2 0-6-15,2 0 34 0,2 0-41 16,1 0-2-16,-1 0 16 0,0 0-4 0,1 0 19 16,-1 0-8-16,0 0-6 0,0 0-7 15,0 0 10-15,-1 0 6 0,-2 0-12 0,0 0-3 16,-1 0 0-16,0 0 8 0,-2 0-4 15,-1 0-13-15,-3 0 5 0,-1 0 21 0,-1 6-5 16,-2-6-8-16,20 11 2 0,-27-10-6 0,-2 0 13 16,-3 0-20-16,0-1 28 0,0 1-25 15,-3-1 0-15,-6 0 15 0,6 0 2 0,1 0-3 16,-1 0-18-16,-6 0 28 0,9 0-22 0,-2 0 11 16,-7 0-14-16,8 0 2 0,-2 0 7 15,-6 0-19-15,9 0-18 0,-9 0 15 0,8 0-49 16,-8 0-11-16,7 0-66 0,-7 0 14 0,15-9-275 15,-6-3 36-15,-5 1 6 0,-1 2 24 16,-3-3 25-16,0 12 23 0,0-12-3 0</inkml:trace>
  <inkml:trace contextRef="#ctx0" brushRef="#br0" timeOffset="155771.2404">2940 6424 484 0,'0'-1'252'0,"0"3"-44"16,0-4-38-16,-1 1 2 0,1 1-16 16,1 1-33-16,-2-3-8 0,2 1-13 0,1 2-15 15,-2-1 14-15,0 1-27 0,-2-1-2 16,2 0-13-16,0-1 5 0,2 2-4 0,-2-1-29 0,0 1 17 16,0-1-13-16,0 0-17 0,1 1 9 15,-1 0-1-15,1 0-2 0,1 1-17 16,-1 1 11-16,1 0 1 0,2-1-4 0,0 3-3 15,4 6 15-15,0 1-24 0,0-1 13 16,3-1-9-16,-4 3 11 0,6-2 0 0,-5-1-19 16,0 2 16-16,2-1 5 0,0-2-21 15,-4 0-8-15,6 2 12 0,-3-1-3 0,-1 0 5 16,2 2-13-16,1-4 5 0,-5 1 8 0,2 3 8 16,-1-2-4-16,0 1-14 0,-3-3 16 0,0-1-23 15,-2 0 6-15,6 4 10 0,-6-3 8 16,-1-1-20-16,0-1-3 0,0 0-2 0,-1-2 10 15,0 1 8-15,0 0 9 0,0-1-9 0,0-4-3 16,0 0 7-16,0 5-3 0,0-5-10 16,0 9 17-16,-16 12-10 0,9-9 21 0,-4-2-2 15,2 0-13-15,-1 1 33 0,-5 0-28 16,3-1 5-16,-2 2 8 0,-1-2 15 0,0-1-3 16,0 2-29-16,-1-2 22 0,-1 1-12 0,-1-1 5 15,0 1 2-15,1-2 8 0,2 3-18 16,-2-2 12-16,3 0-9 0,-2 0 1 0,5-5-10 15,-3 3-2-15,1 0 8 0,2-3 12 0,4 2-22 16,1-4-13-16,0 3 27 0,2-4-8 16,1 1 4-16,-1 0-13 0,0-1 15 0,2 1-5 15,0-2-9-15,0 1-4 0,-1 0 3 0,1-1 12 16,0 2-37-16,1-2-30 0,-1 0-47 16,-2 0-39-16,4 0 13 0,0 0-309 0,-10 0 15 15,-4 0 28-15,-4 0 23 0,0 0 55 0,-4 0 26 16,-20-11-25-16</inkml:trace>
  <inkml:trace contextRef="#ctx0" brushRef="#br0" timeOffset="162585.5538">1883 8537 209 0,'0'0'194'0,"0"0"-32"0,0 0-8 16,0 0-24-16,0 0 2 0,0 0 1 16,0 0 4-16,0 0-51 0,-14 0 38 0,14 0-33 15,0 0 10-15,0 0-18 0,0 0-12 0,0 0-6 16,0 0 15-16,0 0 8 0,0 0-28 16,0 0 3-16,0 0 10 0,0 0 7 0,0 0-30 15,0 0 7-15,0 0-13 0,0 0 10 16,0 0-1-16,0 0-18 0,0 0-17 0,0 0 12 15,0 0-11-15,0 0 13 0,0 0-23 0,0 0 2 16,0 0 16-16,0 0-6 0,0 0-8 16,0 0 0-16,0 0 8 0,0 0-18 0,0 0-4 15,0 0 13-15,5-24-8 0,4 24 24 0,4 0-18 16,5 0 1-16,5 0 7 0,1 0-21 16,4 0 13-16,3 0 5 0,0 0 1 0,-1 0-13 15,2 0 16-15,1 0-22 0,34-12 3 0,-31 10 11 16,1 0 10-16,-1-1-1 0,1 2-12 15,0 0-13-15,-2-1 2 0,-1 0 5 16,-1 2-11-16,1-2 12 0,-5 0-6 0,-16 2 10 16,5 0-13-16,2 0 10 0,-1 0 5 0,-2 0 8 15,-4 0-5-15,-2 0-3 0,-3 0 7 0,0 0 11 16,-2 0-11-16,-6 0 8 0,7 0-7 16,-7 0 8-16,8 0-16 0,-8 0 16 0,6 0-21 15,-6 0 20-15,0 0 4 0,7 0-11 0,-7 0-31 16,0 0 11-16,0 0-15 0,8 0-26 15,-8 0-5-15,9-14-33 0,-8 12-13 0,-1 2-16 16,-1-5-25-16,0 4 12 0,-1-3-102 16,-1 0-80-16,0 1-62 0,0-1 29 0,-1 0-3 15,0 1 49-15,1 0 0 0</inkml:trace>
  <inkml:trace contextRef="#ctx0" brushRef="#br0" timeOffset="163221.8519">2677 8307 222 0,'-3'-6'287'0,"2"2"-33"16,-1 0-20-16,0-1-13 0,2 1-41 0,-2-1 5 16,1 2-7-16,-2 1-43 0,3 0-12 15,-1-1-7-15,0 2 1 0,1-3-31 0,0 3-11 16,-1-2-2-16,0 0-21 0,0 2 12 0,1-1-19 15,0 1-1-15,0 1-4 0,0 0-6 16,0 0 7-16,0 0 6 0,12-3-33 0,-9 3 22 16,2 0-22-16,1 1 2 0,1 1 14 0,4-2-11 15,17 7-18-15,-8-3 14 0,-1 1 7 0,-2 0 3 16,3 2-20-16,-1-1-1 0,-1 0-4 16,0 0 6-16,-2 1-7 0,2 0-2 0,0 2-4 15,-4-2 8-15,-4 2 1 0,4 0 9 16,-5-3-1-16,-2 0-13 0,0 0 19 0,-3-2-9 15,1-1-18-15,-1 1 13 0,-2 0-8 16,1 0 14-16,-1 0-10 0,1-1 24 0,-1 0-12 16,0 2 15-16,-2-3-11 0,3 4-2 0,-3-3-7 15,0 1 8-15,0-4 3 0,0 0 15 0,-12 23-8 16,4-13-1-16,2-1 10 0,-7 3-8 16,3-4 7-16,-3 0-4 0,-4 2 6 0,-1-1-22 15,4 1-6-15,-4 2 21 0,-1-2-20 0,-3-1 27 16,2 0-21-16,3 0-7 0,-2-1 26 15,2 3-19-15,-1 0-8 0,-1-6 9 0,5 3-5 16,2 0-3-16,0-2 9 0,3-3-8 16,2 1-15-16,0-2 4 0,2 1 16 0,1-1 9 15,0 1-22-15,1-2 21 0,0 1-9 0,0 0-1 16,-1 0-13-16,2-2 24 0,-2 1-10 0,2 1 4 16,0-1-21-16,-1 1 19 0,3-1-15 15,-3 0-1-15,2-1 33 0,-1 2-34 16,1-1-18-16,-1-1 18 0,1 2 10 0,0-2-30 15,1 0-1-15,-2 1 0 0,1-1-29 0,0 0-19 16,-1 0-28-16,1 1-16 0,1-1-15 16,-1 0-13-16,1 0 13 0,0 0-238 0,0 0-8 15,0 0 17-15,0 0 23 0,-11 13 25 0,8-9 1 16,0-1-11-16</inkml:trace>
  <inkml:trace contextRef="#ctx0" brushRef="#br0" timeOffset="163899.8396">2537 9024 354 0,'-3'1'226'0,"2"-1"-52"16,-1 0-23-16,1 1-14 0,0-2 16 0,0 1-47 15,0 0 8-15,1 1-7 0,0-1-44 0,1 0 12 16,1-1-21-16,1 0 6 0,1 1-5 0,3-3-8 16,7-2-2-16,5-1-6 0,0-3 3 15,3 2-21-15,3-1 21 0,0-2-12 0,-2 2 26 16,0-3-10-16,3 3-8 0,0-2 4 16,1 0 18-16,1 2-16 0,-3 0 16 0,0-1-13 15,-3 0 7-15,-1 2-7 0,-5-2 15 16,0 0 3-16,-2 3-15 0,-1-1 6 0,-3 3 2 15,-1 1-18-15,-3 0 4 0,1 0-6 16,-2 2-5-16,-1-1-12 0,-1-1 7 0,-1 2-26 16,0-1 5-16,1 0 5 0,-1 0-3 0,-2 2 17 15,0 0-32-15,0 0 0 0,0 0-6 16,0 0-17-16,0 0-27 0,0 0-36 0,0 0 9 16,12-7-92-16,-17 7-114 0,1 0-92 15,-2 1 26-15,-9 3 24 0,-1 2 21 0,-1 2 14 16,-1-2-26-16</inkml:trace>
  <inkml:trace contextRef="#ctx0" brushRef="#br0" timeOffset="164304.8852">2557 9218 348 0,'-2'1'220'0,"0"2"0"0,-1-1-38 0,2-1-14 15,-1 0-10-15,2-1-21 0,2 0 10 16,1 0-16-16,2-1-51 0,12-3 12 0,-1-1 10 16,3-1-24-16,3-3-6 0,0 3-16 0,5-2-1 15,0 0-16-15,1-2 18 0,-3 2-14 0,0-3 10 16,4 4-7-16,-5-4-24 0,4 3-4 16,-3-3 10-16,-2 2 13 0,-3 4-13 15,-1-4-2-15,1 1-7 0,-5 0 3 0,-3 4-6 16,-3 2 22-16,-1-3-29 0,-5 4 27 0,3-3-2 15,-3 3-14-15,3 0 12 0,-3-1-10 0,-1 1 1 16,1-1-10-16,1 2-4 0,-3-1 13 16,1 0 10-16,1 1-11 0,-1-2-12 0,0 1 2 15,0-1-1-15,-1 1-7 0,2 0 7 0,0-1-10 16,-2-1 11-16,2 1-24 0,-1-1-28 16,0 1-5-16,1-2-21 0,0 2-31 15,1-1-14-15,9-8 9 0,-8 2-192 0,1 1 22 16,-2 2 22-16,0 0 17 0,0 1 19 15,-2-2 18-15,1 1 13 0,0 1-120 0</inkml:trace>
  <inkml:trace contextRef="#ctx0" brushRef="#br0" timeOffset="215229.9665">6114 10497 261 0,'0'0'53'0,"0"0"-2"15,0 0-31-15,0 0-1 0,0 0 7 16,0-13 8-16,0 13-18 0,0 0 14 0,0 0-27 15,0 0-4-15,0 0 30 0,0 0-36 0,3-22 16 16,-2 22 16-16,-1-1-19 0,1-2 6 16,0 2-30-16,0 1 34 0,0-1-23 0,0 1 5 15,0-1 5-15,-1 1-11 0,1-1-18 16,0 1-21-16,0 0-47 0,-1 0-32 0</inkml:trace>
  <inkml:trace contextRef="#ctx0" brushRef="#br0" timeOffset="218223.9474">6885 10319 310 0,'13'-19'121'0,"2"-12"-19"0,-12 20-21 16,-2 2-16-16,-1 9 10 0,2-17-8 0,-2 9-9 16,0 2-20-16,0 0 15 0,1 1-16 15,-1-1-2-15,0 6-4 0,0 0-2 16,0-7-32-16,0 7 30 0,0-7-23 0,0 7 25 15,0 0-11-15,0-8-18 0,0 8-1 0,0 0 5 16,0 0-35-16,-8-11 6 0,4 11-27 16,-1 3 0-16,0 0-86 0,-2-3-135 0,-8 7 4 15</inkml:trace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E29CB-C777-47EB-B5DC-F1C80D28FF77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94B62-B37C-4FDE-871A-C7478272E1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8252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E29CB-C777-47EB-B5DC-F1C80D28FF77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94B62-B37C-4FDE-871A-C7478272E1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0594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E29CB-C777-47EB-B5DC-F1C80D28FF77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94B62-B37C-4FDE-871A-C7478272E1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1338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E29CB-C777-47EB-B5DC-F1C80D28FF77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94B62-B37C-4FDE-871A-C7478272E1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5297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E29CB-C777-47EB-B5DC-F1C80D28FF77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94B62-B37C-4FDE-871A-C7478272E1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80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E29CB-C777-47EB-B5DC-F1C80D28FF77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94B62-B37C-4FDE-871A-C7478272E1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4605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E29CB-C777-47EB-B5DC-F1C80D28FF77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94B62-B37C-4FDE-871A-C7478272E1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7162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E29CB-C777-47EB-B5DC-F1C80D28FF77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94B62-B37C-4FDE-871A-C7478272E1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0502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E29CB-C777-47EB-B5DC-F1C80D28FF77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94B62-B37C-4FDE-871A-C7478272E1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716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E29CB-C777-47EB-B5DC-F1C80D28FF77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94B62-B37C-4FDE-871A-C7478272E1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7333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E29CB-C777-47EB-B5DC-F1C80D28FF77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94B62-B37C-4FDE-871A-C7478272E1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8286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7E29CB-C777-47EB-B5DC-F1C80D28FF77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794B62-B37C-4FDE-871A-C7478272E1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9902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emf"/><Relationship Id="rId4" Type="http://schemas.openxmlformats.org/officeDocument/2006/relationships/customXml" Target="../ink/ink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806760" y="312120"/>
              <a:ext cx="11283480" cy="58568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99560" y="307440"/>
                <a:ext cx="11299320" cy="5869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39855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813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2170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099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241360" y="517680"/>
              <a:ext cx="7349040" cy="14511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37760" y="510120"/>
                <a:ext cx="7357320" cy="146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1119960" y="947160"/>
              <a:ext cx="8652960" cy="431964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12760" y="940680"/>
                <a:ext cx="8666280" cy="4333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18803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23840" y="92880"/>
              <a:ext cx="12055320" cy="63702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7360" y="86040"/>
                <a:ext cx="12072600" cy="6383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66224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47680" y="172800"/>
              <a:ext cx="11945160" cy="56548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0840" y="164880"/>
                <a:ext cx="11962080" cy="5671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85897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48400" y="130680"/>
              <a:ext cx="11266560" cy="49334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3000" y="124200"/>
                <a:ext cx="11279520" cy="4950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67851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96360" y="218880"/>
              <a:ext cx="11680200" cy="60451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6640" y="206640"/>
                <a:ext cx="11701800" cy="6064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27348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33600" y="567720"/>
              <a:ext cx="11122560" cy="54936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27120" y="560520"/>
                <a:ext cx="11139480" cy="5510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61868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72840" y="139680"/>
              <a:ext cx="11053080" cy="36396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5640" y="133560"/>
                <a:ext cx="11068560" cy="3648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71121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00760" y="211320"/>
              <a:ext cx="11675160" cy="60602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5000" y="206640"/>
                <a:ext cx="11690640" cy="6073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43356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1103</TotalTime>
  <Words>0</Words>
  <Application>Microsoft Office PowerPoint</Application>
  <PresentationFormat>Widescreen</PresentationFormat>
  <Paragraphs>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Pritam Anand</dc:creator>
  <cp:lastModifiedBy>Pritam Anand</cp:lastModifiedBy>
  <cp:revision>3</cp:revision>
  <dcterms:created xsi:type="dcterms:W3CDTF">2022-02-23T13:23:46Z</dcterms:created>
  <dcterms:modified xsi:type="dcterms:W3CDTF">2022-02-24T07:47:05Z</dcterms:modified>
</cp:coreProperties>
</file>

<file path=docProps/thumbnail.jpeg>
</file>